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4.1.2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_____Microsoft_Excel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sz="2000" b="1" i="1">
                <a:solidFill>
                  <a:srgbClr val="808080"/>
                </a:solidFill>
              </a:rPr>
              <a:t>Sample Chart</a:t>
            </a:r>
          </a:p>
        </c:rich>
      </c:tx>
      <c:overlay val="1"/>
    </c:title>
    <c:autoTitleDeleted val="0"/>
    <c:floor>
      <c:thickness val="0"/>
      <c:spPr>
        <a:solidFill>
          <a:srgbClr val="FF0000"/>
        </a:solidFill>
      </c:spPr>
    </c:floor>
    <c:backWall>
      <c:thickness val="1"/>
      <c:spPr>
        <a:solidFill>
          <a:srgbClr val="FFA500"/>
        </a:solidFill>
      </c:spPr>
    </c:backWall>
    <c:plotArea>
      <c:lineChart>
        <c:grouping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451136"/>
        <c:axId val="66437120"/>
      </c:lineChart>
      <c:catAx>
        <c:axId val="67451136"/>
        <c:scaling>
          <c:orientation/>
        </c:scaling>
        <c:delete val="0"/>
        <c:axPos val="b"/>
        <c:majorGridlines>
          <c:spPr>
            <a:ln w="63500">
              <a:solidFill>
                <a:srgbClr val="008000"/>
              </a:solidFill>
            </a:ln>
          </c:spPr>
        </c:majorGridlines>
        <c:minorGridlines>
          <c:spPr>
            <a:ln w="38100">
              <a:solidFill>
                <a:srgbClr val="FFFF0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sz="2000" b="1" i="1">
                    <a:solidFill>
                      <a:srgbClr val="808080"/>
                    </a:solidFill>
                  </a:rPr>
                  <a:t>Sample Category</a:t>
                </a:r>
              </a:p>
            </c:rich>
          </c:tx>
          <c:overlay val="1"/>
        </c:title>
        <c:numFmt formatCode="General" sourceLinked="1"/>
        <c:majorTickMark val="out"/>
        <c:minorTickMark val="none"/>
        <c:tickLblPos val="low"/>
        <c:txPr>
          <a:bodyPr rot="2700000"/>
          <a:p>
            <a:pPr>
              <a:defRPr sz="1600" b="1" i="1" baseline="-2147483648">
                <a:solidFill>
                  <a:srgbClr val="0000FF"/>
                </a:solidFill>
                <a:latin typeface="Arial"/>
              </a:defRPr>
            </a:pPr>
          </a:p>
        </c:txPr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  <c:max val="15"/>
          <c:min val="-2"/>
        </c:scaling>
        <c:delete val="0"/>
        <c:axPos val="l"/>
        <c:majorGridlines>
          <c:spPr>
            <a:ln w="63500">
              <a:solidFill>
                <a:srgbClr val="0000FF"/>
              </a:solidFill>
              <a:prstDash val="dashDot"/>
            </a:ln>
          </c:spPr>
        </c:majorGridlines>
        <c:minorGridlines>
          <c:spPr>
            <a:ln w="38100">
              <a:solidFill>
                <a:srgbClr val="FF000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sz="2000" b="1" i="1">
                    <a:solidFill>
                      <a:srgbClr val="808080"/>
                    </a:solidFill>
                  </a:rPr>
                  <a:t>Primary Axis</a:t>
                </a:r>
              </a:p>
            </c:rich>
          </c:tx>
          <c:overlay val="1"/>
        </c:title>
        <c:numFmt formatCode="0.0%" sourceLinked="0"/>
        <c:majorTickMark val="out"/>
        <c:minorTickMark val="none"/>
        <c:txPr>
          <a:bodyPr/>
          <a:p>
            <a:pPr>
              <a:defRPr sz="1600" b="1" i="1" baseline="-2147483648">
                <a:solidFill>
                  <a:srgbClr val="006400"/>
                </a:solidFill>
                <a:latin typeface="Times New Roman"/>
              </a:defRPr>
            </a:pPr>
          </a:p>
        </c:txPr>
        <c:crossAx val="67451136"/>
        <c:crosses val="autoZero"/>
        <c:crossBetween val="between"/>
        <c:majorUnit val="2"/>
        <c:minorUnit val="0.5"/>
        <c:dispUnits>
          <c:builtInUnit/>
          <c:dispUnitsLbl/>
        </c:dispUnits>
      </c:valAx>
      <c:spPr>
        <a:solidFill>
          <a:srgbClr val="E0FFFF"/>
        </a:solidFill>
      </c:spPr>
    </c:plotArea>
    <c:legend>
      <c:legendPos/>
      <c:overlay val="1"/>
      <c:txPr>
        <a:bodyPr/>
        <a:p>
          <a:pPr>
            <a:defRPr sz="1600" b="1" i="1" baseline="-2147483648">
              <a:solidFill>
                <a:srgbClr val="8B0000"/>
              </a:solidFill>
            </a:defRPr>
          </a:pPr>
        </a:p>
      </c:txPr>
    </c:legend>
    <c:plotVisOnly val="1"/>
    <c:dispBlanksAs/>
    <c:showDLblsOverMax val="1"/>
  </c:chart>
  <c:txPr>
    <a:bodyPr/>
    <a:p>
      <a:pPr>
        <a:defRPr sz="1800"/>
      </a:pPr>
      <a:endParaRPr lang="ru-RU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Object" descr=""/>
          <p:cNvGraphicFramePr/>
          <p:nvPr/>
        </p:nvGraphicFramePr>
        <p:xfrm>
          <a:off x="635000" y="635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NET" val="2.0.50727.5477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PresentationFormat>Ýêðàí (4:3)</PresentationFormat>
  <TotalTime>1</TotalTime>
  <SharedDoc>0</SharedDoc>
  <HyperlinkBase/>
  <Application>Aspose.Slides for .NET 14.1.2.0</Applicat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2014-06-23T01:30:56.598</cp:lastPrinted>
  <dcterms:created xsi:type="dcterms:W3CDTF">2014-06-23T01:30:59Z</dcterms:created>
  <dcterms:modified xsi:type="dcterms:W3CDTF">2014-06-23T01:30:59Z</dcterms:modified>
</cp:coreProperties>
</file>