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Aspose Sample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Aspose.Slides</a:t>
            </a:r>
            <a:r>
              <a:rPr lang="en-US" smtClean="0"/>
              <a:t> for .NET</a:t>
            </a:r>
            <a:endParaRPr lang="en-US"/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828800" y="5867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sosceles Triangle 4"/>
          <p:cNvSpPr/>
          <p:nvPr/>
        </p:nvSpPr>
        <p:spPr>
          <a:xfrm>
            <a:off x="2057400" y="4572000"/>
            <a:ext cx="952500" cy="7239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5" idx="1"/>
          </p:cNvCxnSpPr>
          <p:nvPr/>
        </p:nvCxnSpPr>
        <p:spPr>
          <a:xfrm flipV="1">
            <a:off x="1828800" y="4933950"/>
            <a:ext cx="466725" cy="933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5" idx="5"/>
          </p:cNvCxnSpPr>
          <p:nvPr/>
        </p:nvCxnSpPr>
        <p:spPr>
          <a:xfrm flipH="1" flipV="1">
            <a:off x="2771775" y="4933950"/>
            <a:ext cx="1419225" cy="933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28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Aspose Sample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Fatima</cp:lastModifiedBy>
  <cp:revision>6</cp:revision>
  <dcterms:created xsi:type="dcterms:W3CDTF">2014-06-16T09:46:12Z</dcterms:created>
  <dcterms:modified xsi:type="dcterms:W3CDTF">2014-06-16T11:40:51Z</dcterms:modified>
</cp:coreProperties>
</file>