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commentAuthors.xml" ContentType="application/vnd.openxmlformats-officedocument.presentationml.commentAuthors+xml"/>
  <Override PartName="/ppt/comments/comment1.xml" ContentType="application/vnd.openxmlformats-officedocument.presentationml.comments+xml"/>
  <Override PartName="/ppt/comments/comment2.xml" ContentType="application/vnd.openxmlformats-officedocument.presentationml.comment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2"/>
  </p:sldMasterIdLst>
  <p:notesMasterIdLst>
    <p:notesMasterId r:id="rId3"/>
  </p:notesMasterIdLst>
  <p:sldIdLst>
    <p:sldId id="256" r:id="rId4"/>
    <p:sldId id="257" r:id="rId5"/>
  </p:sldIdLst>
  <p:sldSz cx="9144000" cy="6858000" type="screen4x3"/>
  <p:notesSz cx="6858000" cy="9144000"/>
  <p:custDataLst>
    <p:tags r:id="rId6"/>
  </p:custDataLst>
  <p:defaultTextStyle>
    <a:defPPr algn="l" rtl="0" eaLnBrk="1" hangingPunct="1">
      <a:defRPr kumimoji="0">
        <a:ea typeface="Arial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commentAuthors.xml><?xml version="1.0" encoding="utf-8"?>
<p:cmAuthorLst xmlns:p="http://schemas.openxmlformats.org/presentationml/2006/main">
  <p:cmAuthor id="0" name="masood" initials="m" lastIdx="2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04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2008" cy="72008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commentAuthors" Target="commentAuthors.xml" /><Relationship Id="rId10" Type="http://schemas.openxmlformats.org/officeDocument/2006/relationships/tableStyles" Target="tableStyles.xml" /><Relationship Id="rId2" Type="http://schemas.openxmlformats.org/officeDocument/2006/relationships/slideMaster" Target="slideMasters/slideMaster1.xml" /><Relationship Id="rId3" Type="http://schemas.openxmlformats.org/officeDocument/2006/relationships/notesMaster" Target="notesMasters/notesMaster1.xml" /><Relationship Id="rId4" Type="http://schemas.openxmlformats.org/officeDocument/2006/relationships/slide" Target="slides/slide1.xml" /><Relationship Id="rId5" Type="http://schemas.openxmlformats.org/officeDocument/2006/relationships/slide" Target="slides/slide2.xml" /><Relationship Id="rId6" Type="http://schemas.openxmlformats.org/officeDocument/2006/relationships/tags" Target="tags/tag1.xml" /><Relationship Id="rId7" Type="http://schemas.openxmlformats.org/officeDocument/2006/relationships/presProps" Target="presProps.xml" /><Relationship Id="rId8" Type="http://schemas.openxmlformats.org/officeDocument/2006/relationships/viewProps" Target="viewProps.xml" /><Relationship Id="rId9" Type="http://schemas.openxmlformats.org/officeDocument/2006/relationships/theme" Target="theme/theme1.xml" /></Relationships>
</file>

<file path=ppt/comments/comment1.xml><?xml version="1.0" encoding="utf-8"?>
<p:cmLst xmlns:a="http://schemas.openxmlformats.org/drawingml/2006/main" xmlns:p="http://schemas.openxmlformats.org/presentationml/2006/main">
  <p:cm authorId="0" dt="2015-07-23T17:24:16.3840000" idx="1">
    <p:pos x="10" y="10"/>
    <p:text>First comment</p:text>
  </p:cm>
</p:cmLst>
</file>

<file path=ppt/comments/comment2.xml><?xml version="1.0" encoding="utf-8"?>
<p:cmLst xmlns:a="http://schemas.openxmlformats.org/drawingml/2006/main" xmlns:p="http://schemas.openxmlformats.org/presentationml/2006/main">
  <p:cm authorId="0" dt="2015-07-23T17:24:27.0110000" idx="2">
    <p:pos x="10" y="10"/>
    <p:text>second comment</p:text>
  </p:cm>
</p:cmLst>
</file>

<file path=ppt/notesMasters/_rels/notesMaster1.xml.rels>&#65279;<?xml version="1.0" encoding="utf-8" standalone="yes"?><Relationships xmlns="http://schemas.openxmlformats.org/package/2006/relationships"><Relationship Id="rId1" Type="http://schemas.openxmlformats.org/officeDocument/2006/relationships/theme" Target="../theme/theme2.xml" 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888AD02-98C8-4C84-9581-C150C23DBD91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2CE8780-41B2-4783-95AB-A777CD1586B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6321444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&#65279;<?xml version="1.0" encoding="utf-8" standalone="yes"?><Relationships xmlns="http://schemas.openxmlformats.org/package/2006/relationships"><Relationship Id="rId1" Type="http://schemas.openxmlformats.org/officeDocument/2006/relationships/slide" Target="../slides/slide1.xml" /><Relationship Id="rId2" Type="http://schemas.openxmlformats.org/officeDocument/2006/relationships/notesMaster" Target="../notesMasters/notesMaster1.xml" 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smtClean="0"/>
              <a:t>Hi notes for first slide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2CE8780-41B2-4783-95AB-A777CD1586B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1570222"/>
      </p:ext>
    </p:extLst>
  </p:cSld>
  <p:clrMapOvr>
    <a:masterClrMapping/>
  </p:clrMapOvr>
</p:note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7/28/2015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1026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endParaRPr/>
          </a:p>
        </p:txBody>
      </p:sp>
      <p:sp>
        <p:nvSpPr>
          <p:cNvPr id="1030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notesSlide" Target="../notesSlides/notesSlide1.xml" /><Relationship Id="rId3" Type="http://schemas.openxmlformats.org/officeDocument/2006/relationships/comments" Target="../comments/commen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comments" Target="../comments/comment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92333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</a:t>
            </a:r>
            <a:r>
              <a:rPr smtClean="0">
                <a:solidFill>
                  <a:srgbClr val="953735"/>
                </a:solidFill>
              </a:rPr>
              <a:t>There</a:t>
            </a:r>
            <a:endParaRPr lang="en-US" smtClean="0">
              <a:solidFill>
                <a:srgbClr val="953735"/>
              </a:solidFill>
            </a:endParaRPr>
          </a:p>
          <a:p>
            <a:pPr marL="342900" lvl="0" indent="-342900">
              <a:buChar char="•"/>
            </a:pPr>
            <a:r>
              <a:rPr lang="en-US" smtClean="0">
                <a:solidFill>
                  <a:srgbClr val="953735"/>
                </a:solidFill>
              </a:rPr>
              <a:t>www.aspose.com</a:t>
            </a:r>
            <a:endParaRPr>
              <a:solidFill>
                <a:srgbClr val="953735"/>
              </a:solidFill>
            </a:endParaRP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>
              <a:endParaRPr/>
            </a:p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" name="Isosceles Triangle 1" descr="Shape1"/>
          <p:cNvSpPr/>
          <p:nvPr/>
        </p:nvSpPr>
        <p:spPr>
          <a:xfrm>
            <a:off x="5004048" y="609600"/>
            <a:ext cx="1091952" cy="129540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05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Title 1"/>
          <p:cNvSpPr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>
            <a:spLocks noGrp="1"/>
          </p:cNvSpPr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" name="TextBox 1"/>
          <p:cNvSpPr txBox="1"/>
          <p:nvPr/>
        </p:nvSpPr>
        <p:spPr>
          <a:xfrm>
            <a:off x="5292080" y="1484784"/>
            <a:ext cx="28083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/>
              <a:t>Banckle</a:t>
            </a:r>
            <a:endParaRPr lang="en-US"/>
          </a:p>
        </p:txBody>
      </p:sp>
      <p:sp>
        <p:nvSpPr>
          <p:cNvPr id="3077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</a:theme>
</file>

<file path=ppt/theme/theme2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objectDefaults/>
</a:theme>
</file>

<file path=docProps/app.xml><?xml version="1.0" encoding="utf-8"?>
<Properties xmlns="http://schemas.openxmlformats.org/officeDocument/2006/extended-properties">
  <Template/>
  <Manager/>
  <Company/>
  <PresentationFormat>On-screen Show (4:3)</PresentationFormat>
  <TotalTime>6</TotalTime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cp:lastModifiedBy>masood</cp:lastModifiedBy>
  <cp:revision>5</cp:revision>
</cp:coreProperties>
</file>