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Sheet1!$A$2,Sheet1!$A$3,Sheet1!$A$4,Sheet1!$A$5,Sheet1!$A$2,Sheet1!$A$3,Sheet1!$A$4</c:f>
              <c:strCache>
                <c:ptCount val="7"/>
                <c:pt idx="0">
                  <c:v>Caetegoty 1</c:v>
                </c:pt>
                <c:pt idx="1">
                  <c:v>Caetegoty 2</c:v>
                </c:pt>
                <c:pt idx="2">
                  <c:v>Caetegoty 3</c:v>
                </c:pt>
                <c:pt idx="3">
                  <c:v>Category 4</c:v>
                </c:pt>
                <c:pt idx="4">
                  <c:v>Caetegoty 1</c:v>
                </c:pt>
                <c:pt idx="5">
                  <c:v>Caetegoty 2</c:v>
                </c:pt>
                <c:pt idx="6">
                  <c:v>Caetegoty 3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</c:v>
                </c:pt>
                <c:pt idx="1">
                  <c:v>50</c:v>
                </c:pt>
                <c:pt idx="2">
                  <c:v>30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cat>
            <c:strRef>
              <c:f>Sheet1!$A$2,Sheet1!$A$3,Sheet1!$A$4,Sheet1!$A$5,Sheet1!$A$2,Sheet1!$A$3,Sheet1!$A$4</c:f>
              <c:strCache>
                <c:ptCount val="7"/>
                <c:pt idx="0">
                  <c:v>Caetegoty 1</c:v>
                </c:pt>
                <c:pt idx="1">
                  <c:v>Caetegoty 2</c:v>
                </c:pt>
                <c:pt idx="2">
                  <c:v>Caetegoty 3</c:v>
                </c:pt>
                <c:pt idx="3">
                  <c:v>Category 4</c:v>
                </c:pt>
                <c:pt idx="4">
                  <c:v>Caetegoty 1</c:v>
                </c:pt>
                <c:pt idx="5">
                  <c:v>Caetegoty 2</c:v>
                </c:pt>
                <c:pt idx="6">
                  <c:v>Caetegoty 3</c:v>
                </c:pt>
              </c:strCache>
            </c:strRef>
          </c:cat>
          <c:val>
            <c:numRef>
              <c:f>Sheet1!$C$2,Sheet1!$C$3,Sheet1!$C$4,Sheet1!$C$5,Sheet1!$B$2,Sheet1!$B$3,Sheet1!$B$4,Sheet1!$C$2,Sheet1!$C$3,Sheet1!$C$4</c:f>
              <c:numCache>
                <c:formatCode>General</c:formatCode>
                <c:ptCount val="10"/>
                <c:pt idx="0">
                  <c:v>30</c:v>
                </c:pt>
                <c:pt idx="1">
                  <c:v>10</c:v>
                </c:pt>
                <c:pt idx="2">
                  <c:v>60</c:v>
                </c:pt>
                <c:pt idx="3">
                  <c:v>2.8</c:v>
                </c:pt>
                <c:pt idx="4">
                  <c:v>20</c:v>
                </c:pt>
                <c:pt idx="5">
                  <c:v>50</c:v>
                </c:pt>
                <c:pt idx="6">
                  <c:v>30</c:v>
                </c:pt>
                <c:pt idx="7">
                  <c:v>30</c:v>
                </c:pt>
                <c:pt idx="8">
                  <c:v>10</c:v>
                </c:pt>
                <c:pt idx="9">
                  <c:v>60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Sheet1!$A$2,Sheet1!$A$3,Sheet1!$A$4,Sheet1!$A$5,Sheet1!$A$2,Sheet1!$A$3,Sheet1!$A$4</c:f>
              <c:strCache>
                <c:ptCount val="7"/>
                <c:pt idx="0">
                  <c:v>Caetegoty 1</c:v>
                </c:pt>
                <c:pt idx="1">
                  <c:v>Caetegoty 2</c:v>
                </c:pt>
                <c:pt idx="2">
                  <c:v>Caetegoty 3</c:v>
                </c:pt>
                <c:pt idx="3">
                  <c:v>Category 4</c:v>
                </c:pt>
                <c:pt idx="4">
                  <c:v>Caetegoty 1</c:v>
                </c:pt>
                <c:pt idx="5">
                  <c:v>Caetegoty 2</c:v>
                </c:pt>
                <c:pt idx="6">
                  <c:v>Caetegoty 3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 val="50"/>
        <c:overlap val="100"/>
        <c:axId val="67451136"/>
        <c:axId val="66437120"/>
      </c:barChart>
      <c:catAx>
        <c:axId val="67451136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0655D6E-81F0-4B73-8DB7-9A7DCB1D24F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B2D9F0D-95ED-4E9D-A585-33B911C2ACB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2264F4C-4ABA-4027-99B0-21521629743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BC3310B-39CE-4934-B74B-4591FA3854B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10F808A-85F2-43F6-836B-5344F51ACB6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F074C235-6697-42D3-97DA-FF270450B5F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C3E16B9B-4A4F-4310-8C68-D82BC926F53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217C235F-34C2-43DE-A59E-6EEA968FCB2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BA20A89D-6C1A-4965-9B7A-D91059B6167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34D21712-2941-438C-BCD0-032C46872EA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FD0EBA00-83AD-4866-8CDC-82E98CF65F5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0" y="0"/>
          <a:ext cx="6350000" cy="635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2019-06-28T17:19:57.491</cp:lastPrinted>
  <dcterms:created xsi:type="dcterms:W3CDTF">2019-06-28T12:19:57Z</dcterms:created>
  <dcterms:modified xsi:type="dcterms:W3CDTF">2019-06-28T12:19:57Z</dcterms:modified>
</cp:coreProperties>
</file>