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4445000" cy="444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mtId="4294967295">
                <a:solidFill>
                  <a:srgbClr val="000000"/>
                </a:solidFill>
              </a:rPr>
              <a:t>A quick brown fox jumps over the lazy dog. A quick brown fox jumps over the lazy dog.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2016-02-16T14:52:48.167</cp:lastPrinted>
  <dcterms:created xsi:type="dcterms:W3CDTF">2016-02-16T14:52:48Z</dcterms:created>
  <dcterms:modified xsi:type="dcterms:W3CDTF">2016-02-16T14:52:48Z</dcterms:modified>
</cp:coreProperties>
</file>