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414" y="10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NET%20Projects\slides-net\TestData\FunctionalTests\Spreadsheet\Book1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Sheet2!$B$1</c:f>
              <c:strCache>
                <c:ptCount val="1"/>
                <c:pt idx="0">
                  <c:v>TestSeries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Sheet2!$A$2:$A$9</c:f>
              <c:strCache>
                <c:ptCount val="8"/>
                <c:pt idx="0">
                  <c:v>Cat1</c:v>
                </c:pt>
                <c:pt idx="1">
                  <c:v>Cat2</c:v>
                </c:pt>
                <c:pt idx="2">
                  <c:v>Cat3</c:v>
                </c:pt>
                <c:pt idx="3">
                  <c:v>Cat4</c:v>
                </c:pt>
                <c:pt idx="4">
                  <c:v>Cat5</c:v>
                </c:pt>
                <c:pt idx="5">
                  <c:v>Cat6</c:v>
                </c:pt>
                <c:pt idx="6">
                  <c:v>Cat7</c:v>
                </c:pt>
                <c:pt idx="7">
                  <c:v>Cat8</c:v>
                </c:pt>
              </c:strCache>
            </c:strRef>
          </c:cat>
          <c:val>
            <c:numRef>
              <c:f>Sheet2!$B$2:$B$9</c:f>
              <c:numCache>
                <c:formatCode>General</c:formatCode>
                <c:ptCount val="8"/>
                <c:pt idx="0">
                  <c:v>1</c:v>
                </c:pt>
                <c:pt idx="1">
                  <c:v>2</c:v>
                </c:pt>
                <c:pt idx="2">
                  <c:v>3</c:v>
                </c:pt>
                <c:pt idx="3">
                  <c:v>4</c:v>
                </c:pt>
                <c:pt idx="4">
                  <c:v>5</c:v>
                </c:pt>
                <c:pt idx="5">
                  <c:v>6</c:v>
                </c:pt>
                <c:pt idx="6">
                  <c:v>7</c:v>
                </c:pt>
                <c:pt idx="7">
                  <c:v>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D4BD-4E8A-8BC3-923740A09D6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518504127"/>
        <c:axId val="715059807"/>
      </c:barChart>
      <c:catAx>
        <c:axId val="518504127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715059807"/>
        <c:crosses val="autoZero"/>
        <c:auto val="1"/>
        <c:lblAlgn val="ctr"/>
        <c:lblOffset val="100"/>
        <c:noMultiLvlLbl val="0"/>
      </c:catAx>
      <c:valAx>
        <c:axId val="715059807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ru-RU"/>
          </a:p>
        </c:txPr>
        <c:crossAx val="518504127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D0FE9BF-EC5B-442F-B625-CF8FA1D2E38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C4BBCFF-7645-4F66-AED2-4D83B2F3A4E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68FE6ED-D77F-4D52-85BA-C0890521DF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6953680-D9BB-4CAC-A6C6-A6D4C344B5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7F670B6-0DA2-4DF3-BD0B-C41E0F87A3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45143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A75FE11-B623-42E0-9E97-8EDF129A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AEB665-0B9F-4F66-B354-45D0786C466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F67854E-0AF3-4BE2-A67E-9375F04E075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8DC8A3-0E7C-48FF-8BE8-723782760D5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40C3A6-0E6E-4640-B191-7A6E35F027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1578916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7899AEB-1FD0-4283-8437-E2CCF90C25F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30DAA61-7DB2-40F3-BAA8-07ADB29A20A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EB0FF7F-A7B5-4F3D-8D7B-EC7EF790D29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A27CB73-3F55-4324-BE1F-98428656FC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254C0B4-EABE-4A8D-AE8C-D35AE10D87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96037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A1F8B7-62DF-458A-A4CA-7C92E69EB3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9CE6205-FE25-43E0-9732-4514E9F62DC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EEF18B-1A94-4CCA-B00B-BEAEE434FC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115AE6E-871F-4A31-9135-53CF4F6DCD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2F4947-827A-418B-B634-EB6E2BAFB5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5182620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2340E4-343C-4894-849D-413A3DDCDE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5F68586-7C6D-4F0C-9B3F-3F4EBCCD4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89C690-A968-4030-B52A-8C1D0CBB00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AA40A17-0387-4E43-A0DE-589DA11E94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124DC-0E7C-48D7-87C1-2755D68F76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796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F5B849-5BB7-45C7-BB7B-3FC80934A80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63F233-7A7C-4E76-ACE6-4593E46360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0CDE94A-E694-4515-9208-FCB67AC5BA8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F60BBB1-4A6E-4E2E-B41B-E586F4A053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9E7DF3E-9B83-4D77-91A5-9EA4156D01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21C45E8-AC0F-41BB-B270-58D260A59B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1833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76166B2-F9CC-4C70-A648-E0B2C8C11D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4D2D41F-270A-4DFD-9DCB-BEEDE819422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5741DFA-30BF-4796-9052-96E8A2A92B5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50AED7-B5BC-4B6C-BECC-8668364C118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A38FE32-0A39-49FA-857A-D3FEDF8FE3F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D3553E2-C202-4B90-B527-0F80A18F599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FABAC89-57E2-4246-A4FD-ECA90FFC607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0840AC8-9176-49CF-8343-90BC4C911C8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47290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1E074E-C0EA-4522-A929-0CE8B26AA8F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B7BF29F-AFC0-4563-AE12-2CD5DB58DF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31475938-FB4F-4051-A980-63EF372702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C5C6029-30FE-4F31-A730-4253B1F541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6082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177CA4C-DD96-4EF4-900E-09FAEB6E780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D0132FD-D7E7-4BAC-9576-191F258ADA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BEEB30F-16EE-4A21-A974-84E6223076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495495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A31812-998A-434D-8562-72C2D6C3533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51A1DF-E9E5-4FAC-B79F-FD3F5AF4495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930FC0-0E3C-4C5A-8F54-C381AE4BCA8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6EFC76-FA39-43A4-8592-4C34E133106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BB1826-1806-4E3C-B038-010709E45F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C5DDC9F-000F-4AEE-90E9-A8341374AD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686687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B9C3EF8-9169-4497-857A-2F048C072F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844003A-10E6-41C1-BA5E-5DB12CBD29B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69C49F5-ABB9-462F-B7F6-FFC595B9C3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75B38B-F69D-401F-A37C-F143CF1E1E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4A0129A-890F-44E4-90EC-E35DE247CED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A500DE0-8FBA-41C0-8B06-63CC3357DE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7740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07BD3746-3489-458D-8549-9D3CD375266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D6645E6-0541-4515-BC5F-1B331FEAE63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CFF08E-3C37-4D92-B762-A06D07C7D5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5E356C-D9A4-40D4-B7D9-2448E926B5F1}" type="datetimeFigureOut">
              <a:rPr lang="ru-RU" smtClean="0"/>
              <a:t>10.05.2020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00B6FB7-911F-4BE7-9E60-68A8EE1261A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34F688F-EBCE-4BFF-8DF9-FF39E1EA068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63441E-8912-428E-80DF-364FD1A2DC8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97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754000FA-D2DE-4B18-8076-878EE8CE940B}"/>
              </a:ext>
            </a:extLst>
          </p:cNvPr>
          <p:cNvGraphicFramePr>
            <a:graphicFrameLocks/>
          </p:cNvGraphicFramePr>
          <p:nvPr/>
        </p:nvGraphicFramePr>
        <p:xfrm>
          <a:off x="3810000" y="2057400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88184750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Maksim Churyumov</dc:creator>
  <cp:lastModifiedBy>Maksim Churyumov</cp:lastModifiedBy>
  <cp:revision>1</cp:revision>
  <dcterms:created xsi:type="dcterms:W3CDTF">2020-05-10T07:28:29Z</dcterms:created>
  <dcterms:modified xsi:type="dcterms:W3CDTF">2020-05-10T07:28:58Z</dcterms:modified>
</cp:coreProperties>
</file>