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Pr>
        <a:solidFill>
          <a:srgbClr val="00FF00"/>
        </a:solidFill>
      </p:bgPr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2015-09-20T02:52:15.225</cp:lastPrinted>
  <dcterms:created xsi:type="dcterms:W3CDTF">2015-09-20T02:52:15Z</dcterms:created>
  <dcterms:modified xsi:type="dcterms:W3CDTF">2015-09-20T02:52:15Z</dcterms:modified>
</cp:coreProperties>
</file>