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png" ContentType="image/png"/>
  <Override PartName="/docProps/app.xml" ContentType="application/vnd.openxmlformats-officedocument.extended-properties+xml"/>
  <Override PartName="/docProps/core.xml" ContentType="application/vnd.openxmlformats-package.core-properties+xml"/>
  <Override PartName="/ppt/activeX/activeX1.xml" ContentType="application/vnd.ms-office.activeX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20.4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  <p:sldMasterId id="2147483671" r:id="rId2"/>
  </p:sldMasterIdLst>
  <p:sldIdLst>
    <p:sldId id="259" r:id="rId3"/>
  </p:sldIdLst>
  <p:sldSz cx="9144000" cy="6858000" type="screen4x3"/>
  <p:notesSz cx="6858000" cy="91440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a="http://schemas.openxmlformats.org/drawingml/2006/main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  <p:ext uri="{1BD7E111-0CB8-44D6-8891-C1BB2F81B7CC}">
      <p1710:readonlyRecommended xmlns:p1710="http://schemas.microsoft.com/office/powerpoint/2017/10/main" val="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Master" Target="slideMasters/slideMaster2.xml" /><Relationship Id="rId3" Type="http://schemas.openxmlformats.org/officeDocument/2006/relationships/slide" Target="slides/slide1.xml" /><Relationship Id="rId4" Type="http://schemas.openxmlformats.org/officeDocument/2006/relationships/tags" Target="tags/tag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heme" Target="theme/theme1.xml" /><Relationship Id="rId8" Type="http://schemas.openxmlformats.org/officeDocument/2006/relationships/tableStyles" Target="tableStyles.xml" /></Relationships>
</file>

<file path=ppt/activeX/activeX1.xml><?xml version="1.0" encoding="utf-8"?>
<ax:ocx xmlns:r="http://schemas.openxmlformats.org/officeDocument/2006/relationships" xmlns:ax="http://schemas.microsoft.com/office/2006/activeX" ax:classid="{6bf52a52-394a-11d3-b153-00c04f79faa6}" ax:persistence="persistPropertyBag">
  <ax:ocxPr ax:name="URL" ax:value="E:\Porting\Examples\Data\Video\Wildlife.mp4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0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16933"/>
  <ax:ocxPr ax:name="_cy" ax:value="12065"/>
</ax:ocx>
</file>

<file path=ppt/drawings/_rels/vmlDrawing1.vml.rels>&#65279;<?xml version="1.0" encoding="utf-8" standalone="yes"?><Relationships xmlns="http://schemas.openxmlformats.org/package/2006/relationships"><Relationship Id="rId1" Type="http://schemas.openxmlformats.org/officeDocument/2006/relationships/image" Target="../media/image1.png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8B3F51-9EF8-466C-8E59-8EC6F39E4E1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EC3C569-172D-40DB-8F25-6D7071C45E9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D5E051C-F4F2-44C3-8C59-CF7349F0565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BD5D5E3-F68D-4FAB-AE33-25C8D6E9775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9ABE132-AD22-4C0C-A92F-312BC826A45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335320C-4431-4D4C-8822-05A12FB8B82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713BAC8B-B2EB-4127-916A-BE44AA5960F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9353AB81-B864-4ECD-9391-BB8C12D7641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8B476ECD-8EC2-4732-AB52-4EE1C279A25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09087ED-8153-46A7-921F-4A65A8D2844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6DD3D1A-92EF-4621-A8FB-B7B6994905E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10" Type="http://schemas.openxmlformats.org/officeDocument/2006/relationships/slideLayout" Target="../slideLayouts/slideLayout21.xml" /><Relationship Id="rId11" Type="http://schemas.openxmlformats.org/officeDocument/2006/relationships/slideLayout" Target="../slideLayouts/slideLayout22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14.xml" /><Relationship Id="rId4" Type="http://schemas.openxmlformats.org/officeDocument/2006/relationships/slideLayout" Target="../slideLayouts/slideLayout15.xml" /><Relationship Id="rId5" Type="http://schemas.openxmlformats.org/officeDocument/2006/relationships/slideLayout" Target="../slideLayouts/slideLayout16.xml" /><Relationship Id="rId6" Type="http://schemas.openxmlformats.org/officeDocument/2006/relationships/slideLayout" Target="../slideLayouts/slideLayout17.xml" /><Relationship Id="rId7" Type="http://schemas.openxmlformats.org/officeDocument/2006/relationships/slideLayout" Target="../slideLayouts/slideLayout18.xml" /><Relationship Id="rId8" Type="http://schemas.openxmlformats.org/officeDocument/2006/relationships/slideLayout" Target="../slideLayouts/slideLayout19.xml" /><Relationship Id="rId9" Type="http://schemas.openxmlformats.org/officeDocument/2006/relationships/slideLayout" Target="../slideLayouts/slideLayout20.xml" /></Relationships>
</file>

<file path=ppt/slideMasters/slideMaster1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1D8BD707-D9CF-40AE-B4C6-C98DA3205C09}" type="datetimeFigureOut">
              <a:rPr lang="en-US" smtClean="0"/>
              <a:t>3/29/2013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B6F15528-21DE-4FAA-801E-634DDDAF4B2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2" Type="http://schemas.openxmlformats.org/officeDocument/2006/relationships/control" Target="../activeX/activeX1.xml" /><Relationship Id="rId3" Type="http://schemas.openxmlformats.org/officeDocument/2006/relationships/image" Target="../media/image1.png" /><Relationship Id="rId4" Type="http://schemas.openxmlformats.org/officeDocument/2006/relationships/vmlDrawing" Target="../drawings/vmlDrawing1.vml" /></Relationships>
</file>

<file path=ppt/slides/slide1.xml><?xml version="1.0" encoding="utf-8"?>
<p:sld xmlns:a="http://schemas.openxmlformats.org/drawingml/2006/main" xmlns:r="http://schemas.openxmlformats.org/officeDocument/2006/relationships" xmlns:m="http://schemas.openxmlformats.org/officeDocument/2006/math" xmlns:w="http://schemas.openxmlformats.org/wordprocessingml/2006/main" xmlns:xml="http://www.w3.org/XML/1998/namespace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kern="1200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  <a:ea typeface="+mn-ea"/>
                <a:cs typeface="+mn-cs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20.4.</a:t>
            </a:r>
          </a:p>
          <a:p>
            <a:pPr algn="ctr"/>
            <a:r>
              <a:t>Copyright 2004-2020Aspose Pty Ltd.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4.0 Client Profile 20.4.</a:t>
            </a:r>
          </a:p>
          <a:p>
            <a:pPr algn="ctr"/>
            <a:r>
              <a:t>Copyright 2004-2020Aspose Pty Ltd.</a:t>
            </a:r>
          </a:p>
        </p:txBody>
      </p:sp>
    </p:spTree>
    <p:controls>
      <mc:AlternateContent>
        <mc:Choice xmlns:v="urn:schemas-microsoft-com:vml" Requires="v">
          <p:control spid="1038" name="WindowsMediaPlayer1" r:id="rId2" imgW="77409522600" imgH="55154283900"/>
        </mc:Choice>
        <mc:Fallback>
          <p:control name="WindowsMediaPlayer1" r:id="rId2" imgW="6095238" imgH="4342857">
            <p:pic>
              <p:nvPicPr>
                <p:cNvPr id="0" name="WindowsMediaPlayer1"/>
                <p:cNvPicPr>
                  <a:picLocks noChangeArrowheads="1" noChangeShapeType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04800" y="228600"/>
                  <a:ext cx="6096000" cy="4343400"/>
                </a:xfrm>
                <a:prstGeom prst="rect"/>
                <a:noFill/>
                <a:ln/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85809038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20.04.14"/>
  <p:tag name="AS_TITLE" val="Aspose.Slides for .NET 4.0 Client Profile"/>
  <p:tag name="AS_VERSION" val="20.4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 pitchFamily="34" charset="0"/>
        <a:cs typeface="Arial" pitchFamily="34" charset="0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20.0400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2020-05-17T10:15:55.762</cp:lastPrinted>
  <dcterms:created xsi:type="dcterms:W3CDTF">2020-05-17T07:15:55Z</dcterms:created>
  <dcterms:modified xsi:type="dcterms:W3CDTF">2020-05-17T07:15:56Z</dcterms:modified>
</cp:coreProperties>
</file>