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.00%">
                  <c:v>4.3</c:v>
                </c:pt>
                <c:pt idx="1" formatCode="0.00%">
                  <c:v>2.5</c:v>
                </c:pt>
                <c:pt idx="2" formatCode="0.00%">
                  <c:v>3.5</c:v>
                </c:pt>
                <c:pt idx="3" formatCode="0.00%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formatCode="0.00%">
                  <c:v>2.4</c:v>
                </c:pt>
                <c:pt idx="1" formatCode="0.00%">
                  <c:v>4.4</c:v>
                </c:pt>
                <c:pt idx="2" formatCode="0.00%">
                  <c:v>1.8</c:v>
                </c:pt>
                <c:pt idx="3" formatCode="0.00%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formatCode="0.00%">
                  <c:v>2</c:v>
                </c:pt>
                <c:pt idx="1" formatCode="0.00%">
                  <c:v>2</c:v>
                </c:pt>
                <c:pt idx="2" formatCode="0.00%">
                  <c:v>3</c:v>
                </c:pt>
                <c:pt idx="3" formatCode="0.00%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0.00%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E63F6FE-EA48-4250-8CEE-DD3355F2A4C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0B01E61-7837-454B-BB94-447BA33BDEE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9AC0C29-AF1E-48A3-A8F9-DBF51339F35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D583ED1-DCD7-462E-B6CC-DCBDD9EEF94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422D4C4-B7ED-48D3-A8D8-5A899BC8C32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D9AF5B8-F821-4622-8576-CA2280B705A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32694D17-D249-4A03-9DDF-4778FBEB3AB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2241B842-82F7-4F72-9EE2-597A8B48FC4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E7EFFD6-9EA0-4685-9D28-EBE73E77C19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2EB9D63-608D-488C-8A7C-CC901695B92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187B307-A315-4206-BAC2-4AA25479F7D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2019-06-28T17:19:06.161</cp:lastPrinted>
  <dcterms:created xsi:type="dcterms:W3CDTF">2019-06-28T12:19:06Z</dcterms:created>
  <dcterms:modified xsi:type="dcterms:W3CDTF">2019-06-28T12:19:06Z</dcterms:modified>
</cp:coreProperties>
</file>