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custDataLst>
    <p:tags r:id="rId4"/>
  </p:custDataLst>
  <p:defaultTextStyle>
    <a:defPPr algn="l" rtl="0" eaLnBrk="1" hangingPunct="1">
      <a:defRPr kumimoji="0">
        <a:ea typeface="Arial" charset="0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>
    <p:tnLst>
      <p:par>
        <p:cTn id="1" dur="indefinite" restart="never" nodeType="tmRoot"/>
      </p:par>
    </p:tnLst>
  </p:timing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907704" y="1072143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 dirty="0"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2053" name="Rectangle 5"/>
          <p:cNvSpPr/>
          <p:nvPr/>
        </p:nvSpPr>
        <p:spPr>
          <a:xfrm>
            <a:off x="7380312" y="6093296"/>
            <a:ext cx="1586912" cy="619600"/>
          </a:xfrm>
          <a:prstGeom prst="rect">
            <a:avLst/>
          </a:prstGeom>
          <a:solidFill>
            <a:schemeClr val="accent1"/>
          </a:solidFill>
          <a:ln w="25400">
            <a:solidFill>
              <a:srgbClr val="385D8A"/>
            </a:solidFill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72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15</Words>
  <Application>Microsoft Office PowerPoint</Application>
  <PresentationFormat>On-screen Show (4:3)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PowerPoint Presentation</vt:lpstr>
      <vt:lpstr>Aspose.Slides for .NET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Jawad Ahmed</cp:lastModifiedBy>
  <cp:revision>1</cp:revision>
  <cp:lastPrinted>2014-02-21T18:36:38Z</cp:lastPrinted>
  <dcterms:created xsi:type="dcterms:W3CDTF">2014-02-21T13:27:25Z</dcterms:created>
  <dcterms:modified xsi:type="dcterms:W3CDTF">2016-05-21T13:42:29Z</dcterms:modified>
</cp:coreProperties>
</file>