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invertIfNegative val="1"/>
          <c:dLbls>
            <c:dLbl>
              <c:idx val="0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49.43 %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28.09 %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42.17 %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3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36.59 %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elete val="1"/>
            <c:extLst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invertIfNegative val="1"/>
          <c:dLbls>
            <c:dLbl>
              <c:idx val="0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27.59 %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49.44 %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21.69 %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3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22.76 %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elete val="1"/>
            <c:extLst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invertIfNegative val="1"/>
          <c:dLbls>
            <c:dLbl>
              <c:idx val="0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22.99 %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1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22.47 %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2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36.14 %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Lbl>
              <c:idx val="3"/>
              <c:tx>
                <c:rich>
                  <a:bodyPr/>
                  <a:lstStyle/>
                  <a:p>
                    <a:pPr>
                      <a:defRPr/>
                    </a:pPr>
                    <a:r>
                      <a:rPr sz="800"/>
                      <a:t>40.65 %</a:t>
                    </a:r>
                  </a:p>
                </c:rich>
              </c:tx>
              <c:showLegendKey val="0"/>
              <c:showVal val="0"/>
              <c:showCatName val="0"/>
              <c:showSerName val="0"/>
              <c:showPercent val="0"/>
              <c:showBubbleSize val="0"/>
              <c:extLst/>
            </c:dLbl>
            <c:delete val="1"/>
            <c:extLst/>
          </c:dLbls>
          <c:cat>
            <c:strRef>
              <c:f>Sheet1!$A$2:$A$5</c:f>
              <c:strCache>
                <c:ptCount val="4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</c:strCache>
            </c:strRef>
          </c:cat>
          <c:val>
            <c:numRef>
              <c:f>Sheet1!$D$2:$D$5</c:f>
              <c:numCache>
                <c:formatCode>General</c:formatCode>
                <c:ptCount val="4"/>
                <c:pt idx="0">
                  <c:v>2</c:v>
                </c:pt>
                <c:pt idx="1">
                  <c:v>2</c:v>
                </c:pt>
                <c:pt idx="2">
                  <c:v>3</c:v>
                </c:pt>
                <c:pt idx="3">
                  <c:v>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gapWidth/>
        <c:overlap val="100"/>
        <c:axId val="67451136"/>
        <c:axId val="66437120"/>
      </c:barChart>
      <c:catAx>
        <c:axId val="67451136"/>
        <c:scaling>
          <c:orientation/>
        </c:scaling>
        <c:delete val="0"/>
        <c:axPos val="b"/>
        <c:numFmt formatCode="General" sourceLinked="1"/>
        <c:majorTickMark val="out"/>
        <c:minorTickMark val="none"/>
        <c:crossAx val="66437120"/>
        <c:crosses val="autoZero"/>
        <c:auto val="0"/>
        <c:lblAlgn val="ctr"/>
        <c:lblOffset/>
        <c:noMultiLvlLbl val="0"/>
      </c:catAx>
      <c:valAx>
        <c:axId val="66437120"/>
        <c:scaling>
          <c:orientation/>
        </c:scaling>
        <c:delete val="0"/>
        <c:axPos val="l"/>
        <c:majorGridlines/>
        <c:numFmt formatCode="General" sourceLinked="1"/>
        <c:majorTickMark val="out"/>
        <c:minorTickMark val="none"/>
        <c:crossAx val="67451136"/>
        <c:crosses val="autoZero"/>
        <c:crossBetween val="between"/>
      </c:valAx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2B35090-FD5C-429A-9EDD-A77B700A9F9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5460947-3D77-4ED3-8566-210D8060D94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8E96DEE-7071-4826-A5A8-68352EA966F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C5FA4FC-D855-4048-AECB-6AFA9D60A86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03D6E12-2037-44BC-A87C-53FB4588513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FD4E1026-858F-455B-9311-631B958BB80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5440FC6A-AAF8-47B6-9382-ECA7ED14C18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D2980524-07BF-4DAB-8BB9-2BB44738263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153C2393-7D6D-4709-B23B-1FBF79816A6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7974DCD9-C07D-4B51-9D3F-879248F1269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7B07194A-DD38-447C-A140-D17F53BB592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254000" y="254000"/>
          <a:ext cx="508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2019-06-28T17:19:59.348</cp:lastPrinted>
  <dcterms:created xsi:type="dcterms:W3CDTF">2019-06-28T12:19:59Z</dcterms:created>
  <dcterms:modified xsi:type="dcterms:W3CDTF">2019-06-28T12:19:59Z</dcterms:modified>
</cp:coreProperties>
</file>