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4.1.2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PD8c466Cw+QBa+xHayTPAg==" hashData="FnS/p98YM/NdKvmAt7suEuxOJgw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AS_NET" val="2.0.50727.5477"/>
  <p:tag name="AS_OS" val="Microsoft Windows NT 6.1.7601 Service Pack 1"/>
  <p:tag name="AS_RELEASE_DATE" val="2014.02.17"/>
  <p:tag name="AS_TITLE" val="Aspose.Slides for .NET 2.0"/>
  <p:tag name="AS_VERSION" val="14.1.2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>
  <PresentationFormat>Ýêðàí (4:3)</PresentationFormat>
  <TotalTime>1</TotalTime>
  <SharedDoc>0</SharedDoc>
  <HyperlinkBase/>
  <Application>Aspose.Slides for .NET 14.1.2.0</Applicat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2014-03-03T22:41:44.401</cp:lastPrinted>
  <dcterms:created xsi:type="dcterms:W3CDTF">2014-03-03T22:41:50Z</dcterms:created>
  <dcterms:modified xsi:type="dcterms:W3CDTF">2014-03-03T22:41:50Z</dcterms:modified>
</cp:coreProperties>
</file>