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heme/theme2.xml" ContentType="application/vnd.openxmlformats-officedocument.theme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heme/theme3.xml" ContentType="application/vnd.openxmlformats-officedocument.theme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notesMasterIdLst>
    <p:notesMasterId r:id="rId3"/>
  </p:notesMasterIdLst>
  <p:handoutMasterIdLst>
    <p:handoutMasterId r:id="rId4"/>
  </p:handoutMasterIdLst>
  <p:sldIdLst>
    <p:sldId id="275" r:id="rId2"/>
  </p:sldIdLst>
  <p:sldSz cx="12192000" cy="6858000"/>
  <p:notesSz cx="6858000" cy="9144000"/>
  <p:custDataLst>
    <p:tags r:id="rId5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2" name="Author" initials="A" lastIdx="0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000" autoAdjust="0"/>
    <p:restoredTop sz="94241" autoAdjust="0"/>
  </p:normalViewPr>
  <p:slideViewPr>
    <p:cSldViewPr snapToGrid="0">
      <p:cViewPr varScale="1">
        <p:scale>
          <a:sx n="96" d="100"/>
          <a:sy n="96" d="100"/>
        </p:scale>
        <p:origin x="96" y="40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>
      <p:cViewPr varScale="1">
        <p:scale>
          <a:sx n="84" d="100"/>
          <a:sy n="84" d="100"/>
        </p:scale>
        <p:origin x="3828" y="9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notesMaster" Target="notesMasters/notesMaster1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commentAuthors" Target="commentAuthors.xml"/><Relationship Id="rId5" Type="http://schemas.openxmlformats.org/officeDocument/2006/relationships/tags" Target="tags/tag1.xml"/><Relationship Id="rId10" Type="http://schemas.openxmlformats.org/officeDocument/2006/relationships/tableStyles" Target="tableStyles.xml"/><Relationship Id="rId4" Type="http://schemas.openxmlformats.org/officeDocument/2006/relationships/handoutMaster" Target="handoutMasters/handoutMaster1.xml"/><Relationship Id="rId9" Type="http://schemas.openxmlformats.org/officeDocument/2006/relationships/theme" Target="theme/theme1.xml"/></Relationships>
</file>

<file path=ppt/handoutMasters/_rels/handout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9.xml"/><Relationship Id="rId2" Type="http://schemas.openxmlformats.org/officeDocument/2006/relationships/tags" Target="../tags/tag28.xml"/><Relationship Id="rId1" Type="http://schemas.openxmlformats.org/officeDocument/2006/relationships/theme" Target="../theme/theme3.xml"/><Relationship Id="rId5" Type="http://schemas.openxmlformats.org/officeDocument/2006/relationships/tags" Target="../tags/tag31.xml"/><Relationship Id="rId4" Type="http://schemas.openxmlformats.org/officeDocument/2006/relationships/tags" Target="../tags/tag30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0680FBE-A8DF-4758-9AC4-3A9E1039168F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  <p:custDataLst>
              <p:tags r:id="rId4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  <p:custDataLst>
              <p:tags r:id="rId5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C679768-A2FC-4D08-91F6-8DCE6C566B3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025516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3" Type="http://schemas.openxmlformats.org/officeDocument/2006/relationships/tags" Target="../tags/tag23.xml"/><Relationship Id="rId7" Type="http://schemas.openxmlformats.org/officeDocument/2006/relationships/tags" Target="../tags/tag27.xml"/><Relationship Id="rId2" Type="http://schemas.openxmlformats.org/officeDocument/2006/relationships/tags" Target="../tags/tag22.xml"/><Relationship Id="rId1" Type="http://schemas.openxmlformats.org/officeDocument/2006/relationships/theme" Target="../theme/theme2.xml"/><Relationship Id="rId6" Type="http://schemas.openxmlformats.org/officeDocument/2006/relationships/tags" Target="../tags/tag26.xml"/><Relationship Id="rId5" Type="http://schemas.openxmlformats.org/officeDocument/2006/relationships/tags" Target="../tags/tag25.xml"/><Relationship Id="rId4" Type="http://schemas.openxmlformats.org/officeDocument/2006/relationships/tags" Target="../tags/tag2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  <p:custDataLst>
              <p:tags r:id="rId2"/>
            </p:custDataLst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  <p:custDataLst>
              <p:tags r:id="rId3"/>
            </p:custDataLst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13577B-6902-467D-A26C-08A0DD5E4E03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  <p:custDataLst>
              <p:tags r:id="rId4"/>
            </p:custDataLst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Notes Placeholder 4"/>
          <p:cNvSpPr>
            <a:spLocks noGrp="1"/>
          </p:cNvSpPr>
          <p:nvPr>
            <p:ph type="body" sz="quarter" idx="3"/>
            <p:custDataLst>
              <p:tags r:id="rId5"/>
            </p:custDataLst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  <p:custDataLst>
              <p:tags r:id="rId6"/>
            </p:custDataLst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  <p:custDataLst>
              <p:tags r:id="rId7"/>
            </p:custDataLst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F61EA0F-A667-4B49-8422-0062BC55E24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819102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slideMaster" Target="../slideMasters/slideMaster1.xml"/><Relationship Id="rId2" Type="http://schemas.openxmlformats.org/officeDocument/2006/relationships/tags" Target="../tags/tag10.xml"/><Relationship Id="rId1" Type="http://schemas.openxmlformats.org/officeDocument/2006/relationships/tags" Target="../tags/tag9.xml"/></Relationships>
</file>

<file path=ppt/slideLayouts/_rels/slideLayout2.xml.rels><?xml version="1.0" encoding="UTF-8" standalone="yes"?>
<Relationships xmlns="http://schemas.openxmlformats.org/package/2006/relationships"><Relationship Id="rId8" Type="http://schemas.openxmlformats.org/officeDocument/2006/relationships/slideMaster" Target="../slideMasters/slideMaster1.xml"/><Relationship Id="rId3" Type="http://schemas.openxmlformats.org/officeDocument/2006/relationships/tags" Target="../tags/tag13.xml"/><Relationship Id="rId7" Type="http://schemas.openxmlformats.org/officeDocument/2006/relationships/tags" Target="../tags/tag17.xml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tags" Target="../tags/tag16.xml"/><Relationship Id="rId5" Type="http://schemas.openxmlformats.org/officeDocument/2006/relationships/tags" Target="../tags/tag15.xml"/><Relationship Id="rId4" Type="http://schemas.openxmlformats.org/officeDocument/2006/relationships/tags" Target="../tags/tag14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tags" Target="../tags/tag20.xml"/><Relationship Id="rId2" Type="http://schemas.openxmlformats.org/officeDocument/2006/relationships/tags" Target="../tags/tag19.xml"/><Relationship Id="rId1" Type="http://schemas.openxmlformats.org/officeDocument/2006/relationships/tags" Target="../tags/tag18.xml"/><Relationship Id="rId5" Type="http://schemas.openxmlformats.org/officeDocument/2006/relationships/slideMaster" Target="../slideMasters/slideMaster1.xml"/><Relationship Id="rId4" Type="http://schemas.openxmlformats.org/officeDocument/2006/relationships/tags" Target="../tags/tag2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>
            <p:custDataLst>
              <p:tags r:id="rId1"/>
            </p:custDataLst>
          </p:nvPr>
        </p:nvSpPr>
        <p:spPr bwMode="blackWhite">
          <a:xfrm>
            <a:off x="254950" y="262784"/>
            <a:ext cx="11682101" cy="633243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2"/>
            </p:custDataLst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718549498"/>
      </p:ext>
    </p:extLst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>
            <p:custDataLst>
              <p:tags r:id="rId1"/>
            </p:custDataLst>
          </p:nvPr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/>
          </a:p>
        </p:txBody>
      </p:sp>
      <p:cxnSp>
        <p:nvCxnSpPr>
          <p:cNvPr id="12" name="Straight Connector 11"/>
          <p:cNvCxnSpPr/>
          <p:nvPr userDrawn="1">
            <p:custDataLst>
              <p:tags r:id="rId2"/>
            </p:custDataLst>
          </p:nvPr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Title 3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21207" y="448056"/>
            <a:ext cx="6877119" cy="640080"/>
          </a:xfrm>
        </p:spPr>
        <p:txBody>
          <a:bodyPr anchor="b" anchorCtr="0">
            <a:normAutofit/>
          </a:bodyPr>
          <a:lstStyle>
            <a:lvl1pPr>
              <a:defRPr sz="2800">
                <a:solidFill>
                  <a:schemeClr val="bg2">
                    <a:lumMod val="2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quarter" idx="10"/>
            <p:custDataLst>
              <p:tags r:id="rId4"/>
            </p:custDataLst>
          </p:nvPr>
        </p:nvSpPr>
        <p:spPr>
          <a:xfrm>
            <a:off x="539496" y="1435608"/>
            <a:ext cx="44165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</a:p>
        </p:txBody>
      </p:sp>
      <p:sp>
        <p:nvSpPr>
          <p:cNvPr id="6" name="Date Placeholder 3"/>
          <p:cNvSpPr>
            <a:spLocks noGrp="1"/>
          </p:cNvSpPr>
          <p:nvPr>
            <p:ph type="dt" sz="half" idx="2"/>
            <p:custDataLst>
              <p:tags r:id="rId5"/>
            </p:custDataLst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7" name="Footer Placeholder 4"/>
          <p:cNvSpPr>
            <a:spLocks noGrp="1"/>
          </p:cNvSpPr>
          <p:nvPr>
            <p:ph type="ftr" sz="quarter" idx="3"/>
            <p:custDataLst>
              <p:tags r:id="rId6"/>
            </p:custDataLst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8" name="Slide Number Placeholder 5"/>
          <p:cNvSpPr>
            <a:spLocks noGrp="1"/>
          </p:cNvSpPr>
          <p:nvPr>
            <p:ph type="sldNum" sz="quarter" idx="4"/>
            <p:custDataLst>
              <p:tags r:id="rId7"/>
            </p:custDataLst>
          </p:nvPr>
        </p:nvSpPr>
        <p:spPr>
          <a:xfrm>
            <a:off x="837192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836540"/>
      </p:ext>
    </p:extLst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 userDrawn="1">
            <p:custDataLst>
              <p:tags r:id="rId1"/>
            </p:custDataLst>
          </p:nvPr>
        </p:nvSpPr>
        <p:spPr>
          <a:xfrm>
            <a:off x="254951" y="262784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10" name="Rectangle 9"/>
          <p:cNvSpPr/>
          <p:nvPr userDrawn="1">
            <p:custDataLst>
              <p:tags r:id="rId2"/>
            </p:custDataLst>
          </p:nvPr>
        </p:nvSpPr>
        <p:spPr bwMode="blackWhite">
          <a:xfrm>
            <a:off x="254950" y="262784"/>
            <a:ext cx="11682101" cy="2072643"/>
          </a:xfrm>
          <a:prstGeom prst="rect">
            <a:avLst/>
          </a:prstGeom>
          <a:solidFill>
            <a:srgbClr val="D24726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800"/>
          </a:p>
        </p:txBody>
      </p:sp>
      <p:sp>
        <p:nvSpPr>
          <p:cNvPr id="2" name="Title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521208" y="1536192"/>
            <a:ext cx="6876288" cy="640080"/>
          </a:xfrm>
        </p:spPr>
        <p:txBody>
          <a:bodyPr>
            <a:normAutofit/>
          </a:bodyPr>
          <a:lstStyle>
            <a:lvl1pPr>
              <a:defRPr sz="3600">
                <a:solidFill>
                  <a:schemeClr val="bg1"/>
                </a:solidFill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7" name="Content Placeholder 6"/>
          <p:cNvSpPr>
            <a:spLocks noGrp="1"/>
          </p:cNvSpPr>
          <p:nvPr>
            <p:ph sz="quarter" idx="13"/>
            <p:custDataLst>
              <p:tags r:id="rId4"/>
            </p:custDataLst>
          </p:nvPr>
        </p:nvSpPr>
        <p:spPr>
          <a:xfrm>
            <a:off x="539496" y="2560320"/>
            <a:ext cx="9445752" cy="3977640"/>
          </a:xfrm>
        </p:spPr>
        <p:txBody>
          <a:bodyPr vert="horz" lIns="91440" tIns="45720" rIns="91440" bIns="45720" rtlCol="0">
            <a:normAutofit/>
          </a:bodyPr>
          <a:lstStyle>
            <a:lvl1pPr>
              <a:defRPr lang="en-US" sz="2400" smtClean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</a:defRPr>
            </a:lvl1pPr>
            <a:lvl2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2pPr>
            <a:lvl3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3pPr>
            <a:lvl4pPr>
              <a:defRPr lang="en-US" sz="1200" smtClean="0">
                <a:solidFill>
                  <a:schemeClr val="tx1">
                    <a:lumMod val="75000"/>
                    <a:lumOff val="25000"/>
                  </a:schemeClr>
                </a:solidFill>
              </a:defRPr>
            </a:lvl4pPr>
            <a:lvl5pPr>
              <a:defRPr lang="en-US" sz="1200">
                <a:solidFill>
                  <a:schemeClr val="tx1">
                    <a:lumMod val="75000"/>
                    <a:lumOff val="25000"/>
                  </a:schemeClr>
                </a:solidFill>
              </a:defRPr>
            </a:lvl5pPr>
          </a:lstStyle>
          <a:p>
            <a:pPr marL="0" lvl="0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Click to edit Master text styles</a:t>
            </a:r>
          </a:p>
          <a:p>
            <a:pPr marL="0" lvl="1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Second level</a:t>
            </a:r>
          </a:p>
          <a:p>
            <a:pPr marL="0" lvl="2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Third level</a:t>
            </a:r>
          </a:p>
          <a:p>
            <a:pPr marL="0" lvl="3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Fourth level</a:t>
            </a:r>
          </a:p>
          <a:p>
            <a:pPr marL="0" lvl="4" indent="0">
              <a:lnSpc>
                <a:spcPct val="150000"/>
              </a:lnSpc>
              <a:spcBef>
                <a:spcPts val="1000"/>
              </a:spcBef>
              <a:spcAft>
                <a:spcPts val="1200"/>
              </a:spcAft>
              <a:buNone/>
            </a:pPr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335655537"/>
      </p:ext>
    </p:extLst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5.xml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4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ags" Target="../tags/tag3.xml"/><Relationship Id="rId11" Type="http://schemas.openxmlformats.org/officeDocument/2006/relationships/tags" Target="../tags/tag8.xml"/><Relationship Id="rId5" Type="http://schemas.openxmlformats.org/officeDocument/2006/relationships/tags" Target="../tags/tag2.xml"/><Relationship Id="rId10" Type="http://schemas.openxmlformats.org/officeDocument/2006/relationships/tags" Target="../tags/tag7.xml"/><Relationship Id="rId4" Type="http://schemas.openxmlformats.org/officeDocument/2006/relationships/theme" Target="../theme/theme1.xml"/><Relationship Id="rId9" Type="http://schemas.openxmlformats.org/officeDocument/2006/relationships/tags" Target="../tags/tag6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 userDrawn="1">
            <p:custDataLst>
              <p:tags r:id="rId5"/>
            </p:custDataLst>
          </p:nvPr>
        </p:nvSpPr>
        <p:spPr>
          <a:xfrm>
            <a:off x="256032" y="265176"/>
            <a:ext cx="11683049" cy="6332433"/>
          </a:xfrm>
          <a:prstGeom prst="rect">
            <a:avLst/>
          </a:prstGeom>
          <a:solidFill>
            <a:srgbClr val="F5F5F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b" anchorCtr="0"/>
          <a:lstStyle/>
          <a:p>
            <a:pPr algn="ctr"/>
            <a:endParaRPr lang="en-US" sz="1800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6"/>
            </p:custDataLst>
          </p:nvPr>
        </p:nvSpPr>
        <p:spPr>
          <a:xfrm>
            <a:off x="521208" y="448056"/>
            <a:ext cx="6876288" cy="64008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7"/>
            </p:custDataLst>
          </p:nvPr>
        </p:nvSpPr>
        <p:spPr>
          <a:xfrm>
            <a:off x="539496" y="1435608"/>
            <a:ext cx="4416552" cy="39776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8"/>
            </p:custDataLst>
          </p:nvPr>
        </p:nvSpPr>
        <p:spPr>
          <a:xfrm>
            <a:off x="539496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8BEEBAAA-29B5-4AF5-BC5F-7E580C29002D}" type="datetimeFigureOut">
              <a:rPr lang="en-US" smtClean="0"/>
              <a:t>10/18/2022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  <p:custDataLst>
              <p:tags r:id="rId9"/>
            </p:custDataLst>
          </p:nvPr>
        </p:nvSpPr>
        <p:spPr>
          <a:xfrm>
            <a:off x="4648200" y="620395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0"/>
            </p:custDataLst>
          </p:nvPr>
        </p:nvSpPr>
        <p:spPr>
          <a:xfrm>
            <a:off x="8375904" y="6203952"/>
            <a:ext cx="3276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fld id="{9860EDB8-5305-433F-BE41-D7A86D811DB3}" type="slidenum">
              <a:rPr lang="en-US" smtClean="0"/>
              <a:t>‹#›</a:t>
            </a:fld>
            <a:endParaRPr lang="en-US"/>
          </a:p>
        </p:txBody>
      </p:sp>
      <p:cxnSp>
        <p:nvCxnSpPr>
          <p:cNvPr id="8" name="Straight Connector 7"/>
          <p:cNvCxnSpPr/>
          <p:nvPr userDrawn="1">
            <p:custDataLst>
              <p:tags r:id="rId11"/>
            </p:custDataLst>
          </p:nvPr>
        </p:nvCxnSpPr>
        <p:spPr>
          <a:xfrm>
            <a:off x="604434" y="1196392"/>
            <a:ext cx="10983132" cy="0"/>
          </a:xfrm>
          <a:prstGeom prst="line">
            <a:avLst/>
          </a:prstGeom>
          <a:ln w="25400">
            <a:solidFill>
              <a:srgbClr val="D2472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4675494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</p:sldLayoutIdLst>
  <p:transition/>
  <p:txStyles>
    <p:titleStyle>
      <a:lvl1pPr algn="l" defTabSz="914400" rtl="0" eaLnBrk="1" latinLnBrk="0" hangingPunct="1">
        <a:spcBef>
          <a:spcPct val="0"/>
        </a:spcBef>
        <a:buNone/>
        <a:defRPr sz="28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Tx/>
        <a:buNone/>
        <a:defRPr lang="en-US" sz="1200" kern="1200">
          <a:solidFill>
            <a:schemeClr val="tx1"/>
          </a:solidFill>
          <a:latin typeface="+mn-lt"/>
          <a:ea typeface="+mn-ea"/>
          <a:cs typeface="+mn-cs"/>
        </a:defRPr>
      </a:lvl1pPr>
      <a:lvl2pPr marL="228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20574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6pPr>
      <a:lvl7pPr marL="25146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7pPr>
      <a:lvl8pPr marL="2971800" indent="-228600" algn="l" defTabSz="914400" rtl="0" eaLnBrk="1" latinLnBrk="0" hangingPunct="1">
        <a:lnSpc>
          <a:spcPct val="150000"/>
        </a:lnSpc>
        <a:spcBef>
          <a:spcPts val="1000"/>
        </a:spcBef>
        <a:spcAft>
          <a:spcPts val="1200"/>
        </a:spcAft>
        <a:buFont typeface="Arial" panose="020B0604020202020204" pitchFamily="34" charset="0"/>
        <a:buChar char="•"/>
        <a:defRPr lang="en-US" sz="1200" kern="1200" smtClean="0">
          <a:solidFill>
            <a:schemeClr val="tx1"/>
          </a:solidFill>
          <a:latin typeface="+mn-lt"/>
          <a:ea typeface="+mn-ea"/>
          <a:cs typeface="+mn-cs"/>
        </a:defRPr>
      </a:lvl8pPr>
      <a:lvl9pPr marL="3429000" indent="-228600" algn="l" defTabSz="914400" rtl="0" eaLnBrk="1" latinLnBrk="0" hangingPunct="1">
        <a:lnSpc>
          <a:spcPct val="90000"/>
        </a:lnSpc>
        <a:spcBef>
          <a:spcPct val="30000"/>
        </a:spcBef>
        <a:buFont typeface="Arial" panose="020B0604020202020204" pitchFamily="34" charset="0"/>
        <a:buNone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tags" Target="../tags/tag3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Text Box 16" descr="Select me"/>
          <p:cNvSpPr txBox="1"/>
          <p:nvPr>
            <p:custDataLst>
              <p:tags r:id="rId1"/>
            </p:custDataLst>
          </p:nvPr>
        </p:nvSpPr>
        <p:spPr>
          <a:xfrm rot="19951414">
            <a:off x="3886986" y="3726010"/>
            <a:ext cx="3180747" cy="1212919"/>
          </a:xfrm>
          <a:prstGeom prst="rect">
            <a:avLst/>
          </a:prstGeom>
          <a:noFill/>
          <a:ln>
            <a:noFill/>
          </a:ln>
          <a:effectLst/>
          <a:extLst>
            <a:ext uri="{C572A759-6A51-4108-AA02-DFA0A04FC94B}">
              <ma14:wrappingTextBoxFlag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mc="http://schemas.openxmlformats.org/markup-compatibility/2006" xmlns:p14="http://schemas.microsoft.com/office/powerpoint/2010/main" xmlns:p15="http://schemas.microsoft.com/office/powerpoint/2012/main" xmlns:p159="http://schemas.microsoft.com/office/powerpoint/2015/09/main" xmlns="" xmlns:ma14="http://schemas.microsoft.com/office/mac/drawingml/2011/main"/>
            </a:ext>
          </a:extLst>
        </p:spPr>
        <p:txBody>
          <a:bodyPr rot="0" spcFirstLastPara="0" vert="horz" wrap="non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marL="0" marR="0" algn="ctr">
              <a:spcBef>
                <a:spcPct val="0"/>
              </a:spcBef>
              <a:spcAft>
                <a:spcPts val="200"/>
              </a:spcAft>
              <a:tabLst>
                <a:tab pos="4931410" algn="l"/>
              </a:tabLst>
            </a:pPr>
            <a:r>
              <a:rPr lang="en-US" sz="2000" b="1" kern="1000" spc="100" dirty="0">
                <a:ln>
                  <a:noFill/>
                </a:ln>
                <a:solidFill>
                  <a:srgbClr val="D24726"/>
                </a:solidFill>
                <a:effectLst/>
                <a:latin typeface="Segoe UI Semibold" panose="020B0702040204020203" pitchFamily="34" charset="0"/>
                <a:ea typeface="SimHei" panose="02010609060101010101" pitchFamily="49" charset="-122"/>
                <a:cs typeface="Times New Roman" panose="02020603050405020304" pitchFamily="18" charset="0"/>
              </a:rPr>
              <a:t>SELECT ME</a:t>
            </a:r>
            <a:endParaRPr lang="en-US" sz="2000" b="1" kern="1400" dirty="0">
              <a:solidFill>
                <a:srgbClr val="D24726"/>
              </a:solidFill>
              <a:effectLst/>
              <a:latin typeface="Segoe UI Light" panose="020B0502040204020203" pitchFamily="34" charset="0"/>
              <a:ea typeface="SimHei" panose="02010609060101010101" pitchFamily="49" charset="-122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276681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 xmlns:m="http://schemas.openxmlformats.org/officeDocument/2006/math" xmlns:w="http://schemas.openxmlformats.org/wordprocessingml/2006/main" xmlns:wp="http://schemas.openxmlformats.org/drawingml/2006/wordprocessingDrawing" xmlns:a14="http://schemas.microsoft.com/office/drawing/2010/main" xmlns:p15="http://schemas.microsoft.com/office/powerpoint/2012/main" xmlns:p159="http://schemas.microsoft.com/office/powerpoint/2015/09/main"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NET" val="6.0.5"/>
  <p:tag name="AS_OS" val="Microsoft Windows NT 10.0.22000.0"/>
  <p:tag name="AS_RELEASE_DATE" val="2022.08.14"/>
  <p:tag name="AS_TITLE" val="Aspose.Slides for .NET5"/>
  <p:tag name="AS_VERSION" val="22.8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8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0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1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2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3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4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5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6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8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89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1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2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3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4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5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6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8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09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11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55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5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6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7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8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99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UNIQUEID" val="77"/>
</p:tagLst>
</file>

<file path=ppt/theme/theme1.xml><?xml version="1.0" encoding="utf-8"?>
<a:theme xmlns:a="http://schemas.openxmlformats.org/drawingml/2006/main" name="WelcomeDoc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Segoe UI">
      <a:majorFont>
        <a:latin typeface="Segoe UI Light"/>
        <a:ea typeface="Segoe UI Light"/>
        <a:cs typeface="Arial"/>
      </a:majorFont>
      <a:minorFont>
        <a:latin typeface="Segoe UI"/>
        <a:ea typeface="Segoe UI"/>
        <a:cs typeface="Arial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tf10001108_win32_fixed.potx" id="{9A9BE078-57A7-48B2-9D33-8EFC365D262A}" vid="{66905093-CF97-471D-A25F-2AFDA5521695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Calibri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Calibri Light"/>
        <a:cs typeface="Arial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/>
        <a:ea typeface="Calibri"/>
        <a:cs typeface="Arial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Welcome to PowerPoint</Template>
  <TotalTime>4</TotalTime>
  <Words>2</Words>
  <Application>Microsoft Office PowerPoint</Application>
  <PresentationFormat>Widescreen</PresentationFormat>
  <Paragraphs>1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Segoe UI</vt:lpstr>
      <vt:lpstr>Segoe UI Light</vt:lpstr>
      <vt:lpstr>Segoe UI Semibold</vt:lpstr>
      <vt:lpstr>WelcomeDoc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PowerPoint</dc:title>
  <dc:creator>Vlad Bilyk</dc:creator>
  <cp:lastModifiedBy>Сергей</cp:lastModifiedBy>
  <cp:revision>4</cp:revision>
  <dcterms:created xsi:type="dcterms:W3CDTF">2022-03-05T11:07:54Z</dcterms:created>
  <dcterms:modified xsi:type="dcterms:W3CDTF">2022-10-18T14:37:39Z</dcterms:modified>
</cp:coreProperties>
</file>