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wad" initials="M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6/7/2016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6/7/2016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6/7/2016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6/7/2016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6/7/2016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6/7/2016</a:t>
            </a:fld>
            <a:endParaRPr lang="en-US" smtId="4294967295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6/7/2016</a:t>
            </a:fld>
            <a:endParaRPr lang="en-US" smtId="4294967295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6/7/2016</a:t>
            </a:fld>
            <a:endParaRPr lang="en-US" smtId="4294967295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6/7/2016</a:t>
            </a:fld>
            <a:endParaRPr lang="en-US" smtId="4294967295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6/7/2016</a:t>
            </a:fld>
            <a:endParaRPr lang="en-US" smtId="4294967295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6/7/2016</a:t>
            </a:fld>
            <a:endParaRPr lang="en-US" smtId="4294967295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6/7/2016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spose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1219200" y="1143000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Aspose</a:t>
            </a:r>
            <a:endParaRPr lang="en-US" dirty="0"/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6.05.04"/>
  <p:tag name="AS_TITLE" val="Aspose.Slides for .NET 2.0"/>
  <p:tag name="AS_VERSION" val="16.4.0.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Jawad Ahmed</cp:lastModifiedBy>
  <cp:revision>3</cp:revision>
  <cp:lastPrinted>2016-06-07T22:47:35Z</cp:lastPrinted>
  <dcterms:created xsi:type="dcterms:W3CDTF">2016-06-07T17:47:35Z</dcterms:created>
  <dcterms:modified xsi:type="dcterms:W3CDTF">2016-06-07T18:02:08Z</dcterms:modified>
</cp:coreProperties>
</file>