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6000"/>
    <p:restoredTop sz="0"/>
  </p:normalViewPr>
  <p:slideViewPr>
    <p:cSldViewPr>
      <p:cViewPr varScale="1">
        <p:scale>
          <a:sx n="101" d="100"/>
          <a:sy n="101" d="100"/>
        </p:scale>
        <p:origin x="1062" y="10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66" d="100"/>
          <a:sy n="66" d="100"/>
        </p:scale>
        <p:origin x="0" y="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tags" Target="tags/tag1.xml"/><Relationship Id="rId7" Type="http://schemas.openxmlformats.org/officeDocument/2006/relationships/tableStyles" Target="tableStyle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heme" Target="theme/theme1.xml"/><Relationship Id="rId5" Type="http://schemas.openxmlformats.org/officeDocument/2006/relationships/viewProps" Target="viewProps.xml"/><Relationship Id="rId4" Type="http://schemas.openxmlformats.org/officeDocument/2006/relationships/presProps" Target="pres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E88C002-10CC-4A63-A660-69B3809AEA11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F1F247C7-97BF-4D09-B1AA-F03BF7DE20B2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5DFF6A0C-BF1E-4645-8FA7-810465D8C36F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B667FF3A-EF35-413D-BC25-97B28EA2CBA0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A83212E4-1D6B-4318-94B6-F94F6A91A0B3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3EC80A7B-7CCC-472B-99C1-4039C23DF9AA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B8A91511-E472-48F6-9E18-4A293DB6558C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433008A1-8210-4A2B-9E10-BBA8D1DEFCDE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E17F18F9-906E-4A9D-A81B-7B5599DC5B37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D8712AA2-3156-4089-8B7F-046EFDDE4ECE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7FDA0750-B2F0-4120-96F7-4082C39A6AE8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2/28/2023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New Table"/>
          <p:cNvGraphicFramePr>
            <a:graphicFrameLocks noGrp="1"/>
          </p:cNvGraphicFramePr>
          <p:nvPr>
            <p:extLst>
              <p:ext uri="{D42A27DB-BD31-4B8C-83A1-F6EECF244321}">
                <p14:modId xmlns:p14="http://schemas.microsoft.com/office/powerpoint/2010/main" val="2489304292"/>
              </p:ext>
            </p:extLst>
          </p:nvPr>
        </p:nvGraphicFramePr>
        <p:xfrm>
          <a:off x="1270000" y="635000"/>
          <a:ext cx="1905000" cy="2159000"/>
        </p:xfrm>
        <a:graphic>
          <a:graphicData uri="http://schemas.openxmlformats.org/drawingml/2006/table">
            <a:tbl>
              <a:tblPr>
                <a:tableStyleId>{5C22544A-7EE6-4342-B048-85BDC9FD1C3A}</a:tableStyleId>
              </a:tblPr>
              <a:tblGrid>
                <a:gridCol w="635000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500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35000">
                <a:tc>
                  <a:txBody>
                    <a:bodyPr/>
                    <a:lstStyle/>
                    <a:p>
                      <a:endParaRPr b="0"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endParaRPr b="0"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endParaRPr b="0"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endParaRPr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endParaRPr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  <a:tr h="381000">
                <a:tc>
                  <a:txBody>
                    <a:bodyPr/>
                    <a:lstStyle/>
                    <a:p>
                      <a:endParaRPr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endParaRPr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tc>
                  <a:txBody>
                    <a:bodyPr/>
                    <a:lstStyle/>
                    <a:p>
                      <a:endParaRPr dirty="0"/>
                    </a:p>
                  </a:txBody>
                  <a:tcPr>
                    <a:lnL w="63500">
                      <a:solidFill>
                        <a:srgbClr val="FF0000"/>
                      </a:solidFill>
                    </a:lnL>
                    <a:lnR w="63500">
                      <a:solidFill>
                        <a:srgbClr val="FF0000"/>
                      </a:solidFill>
                    </a:lnR>
                    <a:lnT w="63500">
                      <a:solidFill>
                        <a:srgbClr val="FF0000"/>
                      </a:solidFill>
                    </a:lnT>
                    <a:lnB w="63500">
                      <a:solidFill>
                        <a:srgbClr val="FF0000"/>
                      </a:solidFill>
                    </a:lnB>
                  </a:tcPr>
                </a:tc>
                <a:extLst>
                  <a:ext uri="{0D108BD9-81ED-4DB2-BD59-A6C34878D82A}">
                    <a16:rowId xmlns:a16="http://schemas.microsoft.com/office/drawing/2014/main" val="10004"/>
                  </a:ext>
                </a:extLst>
              </a:tr>
            </a:tbl>
          </a:graphicData>
        </a:graphic>
      </p:graphicFrame>
    </p:spTree>
  </p:cSld>
  <p:clrMapOvr>
    <a:masterClrMapping/>
  </p:clrMapOvr>
  <p:transition/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AS_OS" val="Microsoft Windows NT 6.1 Service Pack 1"/>
  <p:tag name="AS_RELEASE_DATE" val="2023.02.28"/>
  <p:tag name="AS_TITLE" val="Aspose.Slides for Java"/>
  <p:tag name="AS_VERSION" val="23.2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/>
        <a:cs typeface="Arial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1</TotalTime>
  <Words>0</Words>
  <Application>Microsoft Office PowerPoint</Application>
  <PresentationFormat>On-screen Show (4:3)</PresentationFormat>
  <Paragraphs>0</Paragraphs>
  <Slides>1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size="4" baseType="lpstr">
      <vt:lpstr>Arial</vt:lpstr>
      <vt:lpstr>Calibri</vt:lpstr>
      <vt:lpstr>Office Theme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cp:lastModifiedBy>petr</cp:lastModifiedBy>
  <cp:revision>3</cp:revision>
  <cp:lastPrinted>2023-02-28T16:10:39Z</cp:lastPrinted>
  <dcterms:created xsi:type="dcterms:W3CDTF">2023-02-28T11:10:39Z</dcterms:created>
  <dcterms:modified xsi:type="dcterms:W3CDTF">2023-02-28T11:13:31Z</dcterms:modified>
</cp:coreProperties>
</file>