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Relationship Id="rId2" Type="http://schemas.openxmlformats.org/officeDocument/2006/relationships/image" Target="../media/image1.jpeg" /><Relationship Id="rId3" Type="http://schemas.openxmlformats.org/officeDocument/2006/relationships/image" Target="../media/image2.jpeg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title>
          <c:overlay val="1"/>
          <c:txPr>
            <a:bodyPr rot="5400000"/>
            <a:p>
              <a:pPr>
                <a:defRPr/>
              </a:pPr>
            </a:p>
          </c:txPr>
        </c:title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charts/chart2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ineChart>
        <c:grouping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4.5</c:v>
                </c:pt>
              </c:strCache>
            </c:strRef>
          </c:tx>
          <c:marker>
            <c:size val="15"/>
          </c:marker>
          <c:dPt>
            <c:idx val="0"/>
            <c:invertIfNegative val="1"/>
            <c:marker>
              <c:spPr>
                <a:blipFill>
                  <a:blip r:embed="rId2"/>
                  <a:tile tx="0" ty="0" sx="100000" sy="100000" flip="none" algn="tl"/>
                </a:blipFill>
              </c:spPr>
            </c:marker>
          </c:dPt>
          <c:dPt>
            <c:idx val="1"/>
            <c:invertIfNegative val="1"/>
            <c:marker>
              <c:spPr>
                <a:blipFill>
                  <a:blip r:embed="rId3"/>
                  <a:tile tx="0" ty="0" sx="100000" sy="100000" flip="none" algn="tl"/>
                </a:blipFill>
              </c:spPr>
            </c:marker>
          </c:dPt>
          <c:dPt>
            <c:idx val="2"/>
            <c:invertIfNegative val="1"/>
            <c:marker>
              <c:spPr>
                <a:blipFill>
                  <a:blip r:embed="rId2"/>
                  <a:tile tx="0" ty="0" sx="100000" sy="100000" flip="none" algn="tl"/>
                </a:blipFill>
              </c:spPr>
            </c:marker>
          </c:dPt>
          <c:dPt>
            <c:idx val="3"/>
            <c:invertIfNegative val="1"/>
            <c:marker>
              <c:spPr>
                <a:blipFill>
                  <a:blip r:embed="rId3"/>
                  <a:tile tx="0" ty="0" sx="100000" sy="100000" flip="none" algn="tl"/>
                </a:blipFill>
              </c:spPr>
            </c:marker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ptCount val="4"/>
                <c:pt idx="0">
                  <c:v>4.5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67451136"/>
        <c:axId val="66437120"/>
      </c:lineChart>
      <c:catAx>
        <c:axId val="6745113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A5C69D9-8A8B-407A-8ABB-3998763B2DA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2A4C848-B472-44EE-B8FD-B82D073F515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D98C795-6026-4658-8F09-BE59AB82D5D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FFBEAE2-A42A-496B-BF96-E18AA57DA10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C99989-EB87-4C50-9362-E39232494A0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B1E2DC7-78B8-46B8-9A76-08F3BE83E57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CC1A0CD6-4701-4747-A7CA-36CE710F109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3B7D80E0-5819-418E-BE4D-0AD7E0B756F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739B571E-1130-4B4F-8E79-4B2CF23ED83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A794C61-7307-48FE-876B-14396BF12D4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884FD7B9-8EE9-478A-84A9-B0DFF1D87ED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Relationship Id="rId3" Type="http://schemas.openxmlformats.org/officeDocument/2006/relationships/chart" Target="../charts/chart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5715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graphicFrame>
        <p:nvGraphicFramePr>
          <p:cNvPr id="3" name="ChartObject"/>
          <p:cNvGraphicFramePr/>
          <p:nvPr/>
        </p:nvGraphicFramePr>
        <p:xfrm>
          <a:off x="0" y="0"/>
          <a:ext cx="5080000" cy="5080000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2019-06-28T17:19:26.725</cp:lastPrinted>
  <dcterms:created xsi:type="dcterms:W3CDTF">2019-06-28T12:19:26Z</dcterms:created>
  <dcterms:modified xsi:type="dcterms:W3CDTF">2019-06-28T19:48:17Z</dcterms:modified>
</cp:coreProperties>
</file>