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Pr>
        <a:solidFill>
          <a:srgbClr val="0000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 15.5.1.0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2016-04-04T13:08:54.984</cp:lastPrinted>
  <dcterms:created xsi:type="dcterms:W3CDTF">2016-04-04T13:08:54Z</dcterms:created>
  <dcterms:modified xsi:type="dcterms:W3CDTF">2016-04-04T13:08:54Z</dcterms:modified>
</cp:coreProperties>
</file>