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
<Relationships xmlns="http://schemas.openxmlformats.org/package/2006/relationships">
    <Relationship Id="rId1" Type="http://schemas.openxmlformats.org/officeDocument/2006/relationships/officeDocument" Target="ppt/presentation.xml" />
    <Relationship Id="rId2" Type="http://schemas.openxmlformats.org/package/2006/relationships/metadata/core-properties" Target="docProps/core.xml" />
    <Relationship Id="rId3" Type="http://schemas.openxmlformats.org/officeDocument/2006/relationships/extended-properties" Target="docProps/app.xml" />
    <Relationship Id="rId4" Type="http://schemas.openxmlformats.org/package/2006/relationships/metadata/thumbnail" Target="docProps/thumbnail.jpeg" />
</Relationships>
</file>

<file path=ppt/presentation.xml><?xml version="1.0" encoding="utf-8"?>
<!--Generated by Aspose.Slides for Java 14.4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slideMasters/slideMaster1.xml" />
    <Relationship Id="rId2" Type="http://schemas.openxmlformats.org/officeDocument/2006/relationships/slide" Target="slides/slide1.xml" />
    <Relationship Id="rId3" Type="http://schemas.openxmlformats.org/officeDocument/2006/relationships/tags" Target="tags/tag1.xml" />
    <Relationship Id="rId4" Type="http://schemas.openxmlformats.org/officeDocument/2006/relationships/presProps" Target="presProps.xml" />
    <Relationship Id="rId5" Type="http://schemas.openxmlformats.org/officeDocument/2006/relationships/viewProps" Target="viewProps.xml" />
    <Relationship Id="rId6" Type="http://schemas.openxmlformats.org/officeDocument/2006/relationships/theme" Target="theme/theme1.xml" />
    <Relationship Id="rId7" Type="http://schemas.openxmlformats.org/officeDocument/2006/relationships/tableStyles" Target="tableStyles.xml" />
</Relationships>
</file>

<file path=ppt/charts/_rels/chart1.xml.rels>&#65279;<?xml version="1.0" encoding="utf-8" standalone="yes"?>
<Relationships xmlns="http://schemas.openxmlformats.org/package/2006/relationships">
    <Relationship Id="rId1" Type="http://schemas.openxmlformats.org/officeDocument/2006/relationships/package" Target="../embeddings/_____Microsoft_Excel1.xlsx" />
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t>Sample Title</a:t>
            </a:r>
          </a:p>
        </c:rich>
      </c:tx>
      <c:layout>
        <c:manualLayout>
          <c:h val="20"/>
        </c:manualLayout>
      </c:layout>
      <c:overlay val="1"/>
    </c:title>
    <c:autoTitleDeleted val="0"/>
    <c:plotArea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</c:v>
                </c:pt>
                <c:pt idx="1">
                  <c:v>50</c:v>
                </c:pt>
                <c:pt idx="2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0FF00"/>
            </a:solidFill>
          </c:spPr>
          <c:invertIfNegative val="0"/>
          <c:dLbls>
            <c:dLbl>
              <c:idx val="0"/>
              <c:showLegendKey val="0"/>
              <c:showVal val="0"/>
              <c:showCatName val="1"/>
              <c:showSerName val="0"/>
              <c:showPercent val="0"/>
              <c:showBubbleSize val="0"/>
            </c:dLbl>
            <c:dLbl>
              <c:idx val="1"/>
              <c:showLegendKey val="0"/>
              <c:showVal val="0"/>
              <c:showCatName val="0"/>
              <c:showSerName val="1"/>
              <c:showPercent val="0"/>
              <c:showBubbleSize val="0"/>
            </c:dLbl>
            <c:dLbl>
              <c:idx val="2"/>
              <c:showLegendKey val="0"/>
              <c:showVal val="1"/>
              <c:showCatName val="0"/>
              <c:showSerName val="1"/>
              <c:showPercent val="0"/>
              <c:showBubbleSize val="0"/>
              <c:separator>/</c:separator>
            </c:dLbl>
            <c:delete val="1"/>
          </c:dLbls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30</c:v>
                </c:pt>
                <c:pt idx="1">
                  <c:v>10</c:v>
                </c:pt>
                <c:pt idx="2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/>
        <c:axId val="67451136"/>
        <c:axId val="66437120"/>
      </c:barChart>
      <c:catAx>
        <c:axId val="6745113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/>
      </a:pPr>
      <a:endParaRPr lang="ru-RU"/>
    </a:p>
  </c:txPr>
  <c:externalData r:id="rId1"/>
</c:chartSpace>
</file>

<file path=ppt/slideLayouts/_rels/slideLayout1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10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11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2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3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4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5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6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7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8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_rels/slideLayout9.xml.rels>&#65279;<?xml version="1.0" encoding="utf-8" standalone="yes"?>
<Relationships xmlns="http://schemas.openxmlformats.org/package/2006/relationships">
    <Relationship Id="rId1" Type="http://schemas.openxmlformats.org/officeDocument/2006/relationships/slideMaster" Target="../slideMasters/slideMaster1.xml" />
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&#65279;<?xml version="1.0" encoding="utf-8" standalone="yes"?>
<Relationships xmlns="http://schemas.openxmlformats.org/package/2006/relationships">
    <Relationship Id="rId1" Type="http://schemas.openxmlformats.org/officeDocument/2006/relationships/slideLayout" Target="../slideLayouts/slideLayout1.xml" />
    <Relationship Id="rId10" Type="http://schemas.openxmlformats.org/officeDocument/2006/relationships/slideLayout" Target="../slideLayouts/slideLayout10.xml" />
    <Relationship Id="rId11" Type="http://schemas.openxmlformats.org/officeDocument/2006/relationships/slideLayout" Target="../slideLayouts/slideLayout11.xml" />
    <Relationship Id="rId12" Type="http://schemas.openxmlformats.org/officeDocument/2006/relationships/theme" Target="../theme/theme1.xml" />
    <Relationship Id="rId2" Type="http://schemas.openxmlformats.org/officeDocument/2006/relationships/slideLayout" Target="../slideLayouts/slideLayout2.xml" />
    <Relationship Id="rId3" Type="http://schemas.openxmlformats.org/officeDocument/2006/relationships/slideLayout" Target="../slideLayouts/slideLayout3.xml" />
    <Relationship Id="rId4" Type="http://schemas.openxmlformats.org/officeDocument/2006/relationships/slideLayout" Target="../slideLayouts/slideLayout4.xml" />
    <Relationship Id="rId5" Type="http://schemas.openxmlformats.org/officeDocument/2006/relationships/slideLayout" Target="../slideLayouts/slideLayout5.xml" />
    <Relationship Id="rId6" Type="http://schemas.openxmlformats.org/officeDocument/2006/relationships/slideLayout" Target="../slideLayouts/slideLayout6.xml" />
    <Relationship Id="rId7" Type="http://schemas.openxmlformats.org/officeDocument/2006/relationships/slideLayout" Target="../slideLayouts/slideLayout7.xml" />
    <Relationship Id="rId8" Type="http://schemas.openxmlformats.org/officeDocument/2006/relationships/slideLayout" Target="../slideLayouts/slideLayout8.xml" />
    <Relationship Id="rId9" Type="http://schemas.openxmlformats.org/officeDocument/2006/relationships/slideLayout" Target="../slideLayouts/slideLayout9.xml" />
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
<Relationships xmlns="http://schemas.openxmlformats.org/package/2006/relationships">
    <Relationship Id="rId1" Type="http://schemas.openxmlformats.org/officeDocument/2006/relationships/slideLayout" Target="../slideLayouts/slideLayout7.xml" />
    <Relationship Id="rId2" Type="http://schemas.openxmlformats.org/officeDocument/2006/relationships/chart" Target="../charts/chart1.xml" />
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Object"/>
          <p:cNvGraphicFramePr/>
          <p:nvPr/>
        </p:nvGraphicFramePr>
        <p:xfrm>
          <a:off x="0" y="0"/>
          <a:ext cx="6350000" cy="635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14.4.0.0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AS_RELEASE_DATE" val="2014.06.25"/>
  <p:tag name="AS_TITLE" val="Aspose.Slides for Java"/>
  <p:tag name="AS_VERSION" val="14.4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prstClr val="burlyWood">
                <a:tint val="50000"/>
                <a:satMod val="300000"/>
              </a:prstClr>
            </a:gs>
            <a:gs pos="35000">
              <a:prstClr val="burlyWood">
                <a:tint val="37000"/>
                <a:satMod val="300000"/>
              </a:prstClr>
            </a:gs>
            <a:gs pos="100000">
              <a:prstClr val="burlyWood">
                <a:tint val="15000"/>
                <a:satMod val="350000"/>
              </a:prstClr>
            </a:gs>
          </a:gsLst>
          <a:lin ang="16200000" scaled="1"/>
        </a:gradFill>
        <a:gradFill rotWithShape="1">
          <a:gsLst>
            <a:gs pos="0">
              <a:prstClr val="burlyWood">
                <a:shade val="51000"/>
                <a:satMod val="130000"/>
              </a:prstClr>
            </a:gs>
            <a:gs pos="80000">
              <a:prstClr val="burlyWood">
                <a:shade val="93000"/>
                <a:satMod val="130000"/>
              </a:prstClr>
            </a:gs>
            <a:gs pos="100000">
              <a:prstClr val="burlyWood">
                <a:shade val="94000"/>
                <a:satMod val="135000"/>
              </a:prst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prstClr val="burlyWood">
                <a:tint val="40000"/>
                <a:satMod val="350000"/>
              </a:prstClr>
            </a:gs>
            <a:gs pos="40000">
              <a:prstClr val="burlyWood">
                <a:tint val="45000"/>
                <a:shade val="99000"/>
                <a:satMod val="350000"/>
              </a:prstClr>
            </a:gs>
            <a:gs pos="100000">
              <a:prstClr val="burlyWood">
                <a:shade val="20000"/>
                <a:satMod val="255000"/>
              </a:prst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prstClr val="burlyWood">
                <a:tint val="80000"/>
                <a:satMod val="300000"/>
              </a:prstClr>
            </a:gs>
            <a:gs pos="100000">
              <a:prstClr val="burlyWood">
                <a:shade val="30000"/>
                <a:satMod val="200000"/>
              </a:prst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</TotalTime>
  <SharedDoc>0</SharedDoc>
  <HyperlinkBase/>
  <Application>Aspose.Slides for Java 14.4.0.0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2014-08-19T12:34:39.093</cp:lastPrinted>
  <dcterms:created xsi:type="dcterms:W3CDTF">2014-08-19T12:34:39Z</dcterms:created>
  <dcterms:modified xsi:type="dcterms:W3CDTF">2014-08-19T12:34:39Z</dcterms:modified>
</cp:coreProperties>
</file>