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 algn="l" rtl="0" eaLnBrk="1" hangingPunct="1">
      <a:defRPr kumimoji="0">
        <a:ea typeface="Arial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/>
      <p:sp>
        <p:nvSpPr>
          <p:cNvPr id="1026" name="Title Placeholder 1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/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/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/>
        </p:txBody>
      </p:sp>
      <p:sp>
        <p:nvSpPr>
          <p:cNvPr id="1030" name="Slide Number Placeholder 5"/>
          <p:cNvSpPr/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/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/>
          </p:txBody>
        </p:sp>
      </p:grpSp>
      <p:sp>
        <p:nvSpPr>
          <p:cNvPr id="205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  <p:sp>
        <p:nvSpPr>
          <p:cNvPr id="205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>
  <Template/>
  <Manager/>
  <Company/>
  <PresentationFormat/>
  <TotalTime>3</TotalTime>
  <SharedDoc>0</SharedDoc>
  <Application>Microsoft Office PowerPoint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dc:creator>Nausherwan Aslam</dc:creator>
  <cp:lastModifiedBy>Nausherwan Aslam</cp:lastModifiedBy>
  <cp:revision>1</cp:revision>
</cp:coreProperties>
</file>