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#,##0.00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  <c:dTable>
        <c:showHorzBorder val="0"/>
        <c:showVertBorder val="0"/>
        <c:showOutline val="0"/>
        <c:showKeys val="0"/>
      </c:dTable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9A17C3-8F31-4396-BA24-8773302A29F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F38A81-7ED9-42FB-9809-552CEE0C698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CE6C4C-4878-4231-97A8-6F3F7EA34F7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8BDAFD-7F53-4DDB-B7C0-84AB8E15B06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2ECBF7-9C55-4358-9DD4-D1424ACC39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F1DCED2-3545-4F67-841A-79AE828E25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6606688-7800-41E6-B8B2-ABC2A878E8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A0F580D-6A4C-4C69-A69F-2C0FF6BE47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39C0DA8-E17A-4260-BFD6-EB1EAA01FB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88DD86C-4DE2-4A0C-9D88-1818735F5A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DA71C43-167B-4297-88B5-8C486F11E5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2019-06-28T17:19:31.656</cp:lastPrinted>
  <dcterms:created xsi:type="dcterms:W3CDTF">2019-06-28T12:19:31Z</dcterms:created>
  <dcterms:modified xsi:type="dcterms:W3CDTF">2019-06-28T12:19:31Z</dcterms:modified>
</cp:coreProperties>
</file>