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94660"/>
  </p:normalViewPr>
  <p:slideViewPr>
    <p:cSldViewPr snapToGrid="0">
      <p:cViewPr varScale="1">
        <p:scale>
          <a:sx n="94" d="100"/>
          <a:sy n="94" d="100"/>
        </p:scale>
        <p:origin x="1152" y="31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4519EA-C8B1-F28B-EA1F-3FA4C34BD338}"/>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ru-RU"/>
          </a:p>
        </p:txBody>
      </p:sp>
      <p:sp>
        <p:nvSpPr>
          <p:cNvPr id="3" name="Subtitle 2">
            <a:extLst>
              <a:ext uri="{FF2B5EF4-FFF2-40B4-BE49-F238E27FC236}">
                <a16:creationId xmlns:a16="http://schemas.microsoft.com/office/drawing/2014/main" id="{EBB8263A-64E5-066A-8A07-FD3B71CF4724}"/>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ru-RU"/>
          </a:p>
        </p:txBody>
      </p:sp>
      <p:sp>
        <p:nvSpPr>
          <p:cNvPr id="4" name="Date Placeholder 3">
            <a:extLst>
              <a:ext uri="{FF2B5EF4-FFF2-40B4-BE49-F238E27FC236}">
                <a16:creationId xmlns:a16="http://schemas.microsoft.com/office/drawing/2014/main" id="{7C4DCA65-D078-9592-FA6C-90BE205ED2B8}"/>
              </a:ext>
            </a:extLst>
          </p:cNvPr>
          <p:cNvSpPr>
            <a:spLocks noGrp="1"/>
          </p:cNvSpPr>
          <p:nvPr>
            <p:ph type="dt" sz="half" idx="10"/>
          </p:nvPr>
        </p:nvSpPr>
        <p:spPr/>
        <p:txBody>
          <a:bodyPr/>
          <a:lstStyle/>
          <a:p>
            <a:fld id="{55A3CFEA-C041-4988-9C36-3477D1045D15}" type="datetimeFigureOut">
              <a:rPr lang="ru-RU" smtClean="0"/>
              <a:t>07.03.2025</a:t>
            </a:fld>
            <a:endParaRPr lang="ru-RU"/>
          </a:p>
        </p:txBody>
      </p:sp>
      <p:sp>
        <p:nvSpPr>
          <p:cNvPr id="5" name="Footer Placeholder 4">
            <a:extLst>
              <a:ext uri="{FF2B5EF4-FFF2-40B4-BE49-F238E27FC236}">
                <a16:creationId xmlns:a16="http://schemas.microsoft.com/office/drawing/2014/main" id="{77B83606-516E-DBBB-C969-00BEFCF1ACD0}"/>
              </a:ext>
            </a:extLst>
          </p:cNvPr>
          <p:cNvSpPr>
            <a:spLocks noGrp="1"/>
          </p:cNvSpPr>
          <p:nvPr>
            <p:ph type="ftr" sz="quarter" idx="11"/>
          </p:nvPr>
        </p:nvSpPr>
        <p:spPr/>
        <p:txBody>
          <a:bodyPr/>
          <a:lstStyle/>
          <a:p>
            <a:endParaRPr lang="ru-RU"/>
          </a:p>
        </p:txBody>
      </p:sp>
      <p:sp>
        <p:nvSpPr>
          <p:cNvPr id="6" name="Slide Number Placeholder 5">
            <a:extLst>
              <a:ext uri="{FF2B5EF4-FFF2-40B4-BE49-F238E27FC236}">
                <a16:creationId xmlns:a16="http://schemas.microsoft.com/office/drawing/2014/main" id="{64BCF941-3715-89E8-A958-8908444EDA6C}"/>
              </a:ext>
            </a:extLst>
          </p:cNvPr>
          <p:cNvSpPr>
            <a:spLocks noGrp="1"/>
          </p:cNvSpPr>
          <p:nvPr>
            <p:ph type="sldNum" sz="quarter" idx="12"/>
          </p:nvPr>
        </p:nvSpPr>
        <p:spPr/>
        <p:txBody>
          <a:bodyPr/>
          <a:lstStyle/>
          <a:p>
            <a:fld id="{F2DBDD16-D01A-4960-8313-280AFFAF51F7}" type="slidenum">
              <a:rPr lang="ru-RU" smtClean="0"/>
              <a:t>‹#›</a:t>
            </a:fld>
            <a:endParaRPr lang="ru-RU"/>
          </a:p>
        </p:txBody>
      </p:sp>
    </p:spTree>
    <p:extLst>
      <p:ext uri="{BB962C8B-B14F-4D97-AF65-F5344CB8AC3E}">
        <p14:creationId xmlns:p14="http://schemas.microsoft.com/office/powerpoint/2010/main" val="102068911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AFE4ED-F8EF-11D3-AB4E-55B0289D57F9}"/>
              </a:ext>
            </a:extLst>
          </p:cNvPr>
          <p:cNvSpPr>
            <a:spLocks noGrp="1"/>
          </p:cNvSpPr>
          <p:nvPr>
            <p:ph type="title"/>
          </p:nvPr>
        </p:nvSpPr>
        <p:spPr/>
        <p:txBody>
          <a:bodyPr/>
          <a:lstStyle/>
          <a:p>
            <a:r>
              <a:rPr lang="en-US"/>
              <a:t>Click to edit Master title style</a:t>
            </a:r>
            <a:endParaRPr lang="ru-RU"/>
          </a:p>
        </p:txBody>
      </p:sp>
      <p:sp>
        <p:nvSpPr>
          <p:cNvPr id="3" name="Vertical Text Placeholder 2">
            <a:extLst>
              <a:ext uri="{FF2B5EF4-FFF2-40B4-BE49-F238E27FC236}">
                <a16:creationId xmlns:a16="http://schemas.microsoft.com/office/drawing/2014/main" id="{2ECC0EA6-781A-9C37-5860-C791E9203D27}"/>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ru-RU"/>
          </a:p>
        </p:txBody>
      </p:sp>
      <p:sp>
        <p:nvSpPr>
          <p:cNvPr id="4" name="Date Placeholder 3">
            <a:extLst>
              <a:ext uri="{FF2B5EF4-FFF2-40B4-BE49-F238E27FC236}">
                <a16:creationId xmlns:a16="http://schemas.microsoft.com/office/drawing/2014/main" id="{0F14FF23-9E15-FC84-DCFC-025A2D6CF0AD}"/>
              </a:ext>
            </a:extLst>
          </p:cNvPr>
          <p:cNvSpPr>
            <a:spLocks noGrp="1"/>
          </p:cNvSpPr>
          <p:nvPr>
            <p:ph type="dt" sz="half" idx="10"/>
          </p:nvPr>
        </p:nvSpPr>
        <p:spPr/>
        <p:txBody>
          <a:bodyPr/>
          <a:lstStyle/>
          <a:p>
            <a:fld id="{55A3CFEA-C041-4988-9C36-3477D1045D15}" type="datetimeFigureOut">
              <a:rPr lang="ru-RU" smtClean="0"/>
              <a:t>07.03.2025</a:t>
            </a:fld>
            <a:endParaRPr lang="ru-RU"/>
          </a:p>
        </p:txBody>
      </p:sp>
      <p:sp>
        <p:nvSpPr>
          <p:cNvPr id="5" name="Footer Placeholder 4">
            <a:extLst>
              <a:ext uri="{FF2B5EF4-FFF2-40B4-BE49-F238E27FC236}">
                <a16:creationId xmlns:a16="http://schemas.microsoft.com/office/drawing/2014/main" id="{EDCC98F0-8A92-8E38-4CC9-AE34323872B4}"/>
              </a:ext>
            </a:extLst>
          </p:cNvPr>
          <p:cNvSpPr>
            <a:spLocks noGrp="1"/>
          </p:cNvSpPr>
          <p:nvPr>
            <p:ph type="ftr" sz="quarter" idx="11"/>
          </p:nvPr>
        </p:nvSpPr>
        <p:spPr/>
        <p:txBody>
          <a:bodyPr/>
          <a:lstStyle/>
          <a:p>
            <a:endParaRPr lang="ru-RU"/>
          </a:p>
        </p:txBody>
      </p:sp>
      <p:sp>
        <p:nvSpPr>
          <p:cNvPr id="6" name="Slide Number Placeholder 5">
            <a:extLst>
              <a:ext uri="{FF2B5EF4-FFF2-40B4-BE49-F238E27FC236}">
                <a16:creationId xmlns:a16="http://schemas.microsoft.com/office/drawing/2014/main" id="{B9370D66-1AB4-39ED-6811-AB044989D02B}"/>
              </a:ext>
            </a:extLst>
          </p:cNvPr>
          <p:cNvSpPr>
            <a:spLocks noGrp="1"/>
          </p:cNvSpPr>
          <p:nvPr>
            <p:ph type="sldNum" sz="quarter" idx="12"/>
          </p:nvPr>
        </p:nvSpPr>
        <p:spPr/>
        <p:txBody>
          <a:bodyPr/>
          <a:lstStyle/>
          <a:p>
            <a:fld id="{F2DBDD16-D01A-4960-8313-280AFFAF51F7}" type="slidenum">
              <a:rPr lang="ru-RU" smtClean="0"/>
              <a:t>‹#›</a:t>
            </a:fld>
            <a:endParaRPr lang="ru-RU"/>
          </a:p>
        </p:txBody>
      </p:sp>
    </p:spTree>
    <p:extLst>
      <p:ext uri="{BB962C8B-B14F-4D97-AF65-F5344CB8AC3E}">
        <p14:creationId xmlns:p14="http://schemas.microsoft.com/office/powerpoint/2010/main" val="225779215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87BC6B99-A070-E692-7507-B42338C6A2CF}"/>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ru-RU"/>
          </a:p>
        </p:txBody>
      </p:sp>
      <p:sp>
        <p:nvSpPr>
          <p:cNvPr id="3" name="Vertical Text Placeholder 2">
            <a:extLst>
              <a:ext uri="{FF2B5EF4-FFF2-40B4-BE49-F238E27FC236}">
                <a16:creationId xmlns:a16="http://schemas.microsoft.com/office/drawing/2014/main" id="{B15212C2-BC3F-FD17-4B63-FA0C8BEDC0C8}"/>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ru-RU"/>
          </a:p>
        </p:txBody>
      </p:sp>
      <p:sp>
        <p:nvSpPr>
          <p:cNvPr id="4" name="Date Placeholder 3">
            <a:extLst>
              <a:ext uri="{FF2B5EF4-FFF2-40B4-BE49-F238E27FC236}">
                <a16:creationId xmlns:a16="http://schemas.microsoft.com/office/drawing/2014/main" id="{D0B6D32A-D192-0783-453B-F21CAC40E016}"/>
              </a:ext>
            </a:extLst>
          </p:cNvPr>
          <p:cNvSpPr>
            <a:spLocks noGrp="1"/>
          </p:cNvSpPr>
          <p:nvPr>
            <p:ph type="dt" sz="half" idx="10"/>
          </p:nvPr>
        </p:nvSpPr>
        <p:spPr/>
        <p:txBody>
          <a:bodyPr/>
          <a:lstStyle/>
          <a:p>
            <a:fld id="{55A3CFEA-C041-4988-9C36-3477D1045D15}" type="datetimeFigureOut">
              <a:rPr lang="ru-RU" smtClean="0"/>
              <a:t>07.03.2025</a:t>
            </a:fld>
            <a:endParaRPr lang="ru-RU"/>
          </a:p>
        </p:txBody>
      </p:sp>
      <p:sp>
        <p:nvSpPr>
          <p:cNvPr id="5" name="Footer Placeholder 4">
            <a:extLst>
              <a:ext uri="{FF2B5EF4-FFF2-40B4-BE49-F238E27FC236}">
                <a16:creationId xmlns:a16="http://schemas.microsoft.com/office/drawing/2014/main" id="{EB5EA6C3-F8D8-F81B-223D-698C0B885CFA}"/>
              </a:ext>
            </a:extLst>
          </p:cNvPr>
          <p:cNvSpPr>
            <a:spLocks noGrp="1"/>
          </p:cNvSpPr>
          <p:nvPr>
            <p:ph type="ftr" sz="quarter" idx="11"/>
          </p:nvPr>
        </p:nvSpPr>
        <p:spPr/>
        <p:txBody>
          <a:bodyPr/>
          <a:lstStyle/>
          <a:p>
            <a:endParaRPr lang="ru-RU"/>
          </a:p>
        </p:txBody>
      </p:sp>
      <p:sp>
        <p:nvSpPr>
          <p:cNvPr id="6" name="Slide Number Placeholder 5">
            <a:extLst>
              <a:ext uri="{FF2B5EF4-FFF2-40B4-BE49-F238E27FC236}">
                <a16:creationId xmlns:a16="http://schemas.microsoft.com/office/drawing/2014/main" id="{68D13D76-83B0-A972-ADAD-2529EA716674}"/>
              </a:ext>
            </a:extLst>
          </p:cNvPr>
          <p:cNvSpPr>
            <a:spLocks noGrp="1"/>
          </p:cNvSpPr>
          <p:nvPr>
            <p:ph type="sldNum" sz="quarter" idx="12"/>
          </p:nvPr>
        </p:nvSpPr>
        <p:spPr/>
        <p:txBody>
          <a:bodyPr/>
          <a:lstStyle/>
          <a:p>
            <a:fld id="{F2DBDD16-D01A-4960-8313-280AFFAF51F7}" type="slidenum">
              <a:rPr lang="ru-RU" smtClean="0"/>
              <a:t>‹#›</a:t>
            </a:fld>
            <a:endParaRPr lang="ru-RU"/>
          </a:p>
        </p:txBody>
      </p:sp>
    </p:spTree>
    <p:extLst>
      <p:ext uri="{BB962C8B-B14F-4D97-AF65-F5344CB8AC3E}">
        <p14:creationId xmlns:p14="http://schemas.microsoft.com/office/powerpoint/2010/main" val="241823814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2B86BA-C80E-C9F8-8E23-141050A6843B}"/>
              </a:ext>
            </a:extLst>
          </p:cNvPr>
          <p:cNvSpPr>
            <a:spLocks noGrp="1"/>
          </p:cNvSpPr>
          <p:nvPr>
            <p:ph type="title"/>
          </p:nvPr>
        </p:nvSpPr>
        <p:spPr/>
        <p:txBody>
          <a:bodyPr/>
          <a:lstStyle/>
          <a:p>
            <a:r>
              <a:rPr lang="en-US"/>
              <a:t>Click to edit Master title style</a:t>
            </a:r>
            <a:endParaRPr lang="ru-RU"/>
          </a:p>
        </p:txBody>
      </p:sp>
      <p:sp>
        <p:nvSpPr>
          <p:cNvPr id="3" name="Content Placeholder 2">
            <a:extLst>
              <a:ext uri="{FF2B5EF4-FFF2-40B4-BE49-F238E27FC236}">
                <a16:creationId xmlns:a16="http://schemas.microsoft.com/office/drawing/2014/main" id="{0C3DD1FE-00B9-2AC2-0BC4-4EAE4AAF1C10}"/>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ru-RU"/>
          </a:p>
        </p:txBody>
      </p:sp>
      <p:sp>
        <p:nvSpPr>
          <p:cNvPr id="4" name="Date Placeholder 3">
            <a:extLst>
              <a:ext uri="{FF2B5EF4-FFF2-40B4-BE49-F238E27FC236}">
                <a16:creationId xmlns:a16="http://schemas.microsoft.com/office/drawing/2014/main" id="{BC86DF7A-0E36-19A4-E1FB-8D022CB69DD2}"/>
              </a:ext>
            </a:extLst>
          </p:cNvPr>
          <p:cNvSpPr>
            <a:spLocks noGrp="1"/>
          </p:cNvSpPr>
          <p:nvPr>
            <p:ph type="dt" sz="half" idx="10"/>
          </p:nvPr>
        </p:nvSpPr>
        <p:spPr/>
        <p:txBody>
          <a:bodyPr/>
          <a:lstStyle/>
          <a:p>
            <a:fld id="{55A3CFEA-C041-4988-9C36-3477D1045D15}" type="datetimeFigureOut">
              <a:rPr lang="ru-RU" smtClean="0"/>
              <a:t>07.03.2025</a:t>
            </a:fld>
            <a:endParaRPr lang="ru-RU"/>
          </a:p>
        </p:txBody>
      </p:sp>
      <p:sp>
        <p:nvSpPr>
          <p:cNvPr id="5" name="Footer Placeholder 4">
            <a:extLst>
              <a:ext uri="{FF2B5EF4-FFF2-40B4-BE49-F238E27FC236}">
                <a16:creationId xmlns:a16="http://schemas.microsoft.com/office/drawing/2014/main" id="{4F5A729F-1D71-7A5D-E648-B648EAF4C9F8}"/>
              </a:ext>
            </a:extLst>
          </p:cNvPr>
          <p:cNvSpPr>
            <a:spLocks noGrp="1"/>
          </p:cNvSpPr>
          <p:nvPr>
            <p:ph type="ftr" sz="quarter" idx="11"/>
          </p:nvPr>
        </p:nvSpPr>
        <p:spPr/>
        <p:txBody>
          <a:bodyPr/>
          <a:lstStyle/>
          <a:p>
            <a:endParaRPr lang="ru-RU"/>
          </a:p>
        </p:txBody>
      </p:sp>
      <p:sp>
        <p:nvSpPr>
          <p:cNvPr id="6" name="Slide Number Placeholder 5">
            <a:extLst>
              <a:ext uri="{FF2B5EF4-FFF2-40B4-BE49-F238E27FC236}">
                <a16:creationId xmlns:a16="http://schemas.microsoft.com/office/drawing/2014/main" id="{90625007-BCA4-AF0D-1A0A-0670AD3DB35C}"/>
              </a:ext>
            </a:extLst>
          </p:cNvPr>
          <p:cNvSpPr>
            <a:spLocks noGrp="1"/>
          </p:cNvSpPr>
          <p:nvPr>
            <p:ph type="sldNum" sz="quarter" idx="12"/>
          </p:nvPr>
        </p:nvSpPr>
        <p:spPr/>
        <p:txBody>
          <a:bodyPr/>
          <a:lstStyle/>
          <a:p>
            <a:fld id="{F2DBDD16-D01A-4960-8313-280AFFAF51F7}" type="slidenum">
              <a:rPr lang="ru-RU" smtClean="0"/>
              <a:t>‹#›</a:t>
            </a:fld>
            <a:endParaRPr lang="ru-RU"/>
          </a:p>
        </p:txBody>
      </p:sp>
    </p:spTree>
    <p:extLst>
      <p:ext uri="{BB962C8B-B14F-4D97-AF65-F5344CB8AC3E}">
        <p14:creationId xmlns:p14="http://schemas.microsoft.com/office/powerpoint/2010/main" val="336008857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DF81A8-41B2-147F-801E-975D8912CB44}"/>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ru-RU"/>
          </a:p>
        </p:txBody>
      </p:sp>
      <p:sp>
        <p:nvSpPr>
          <p:cNvPr id="3" name="Text Placeholder 2">
            <a:extLst>
              <a:ext uri="{FF2B5EF4-FFF2-40B4-BE49-F238E27FC236}">
                <a16:creationId xmlns:a16="http://schemas.microsoft.com/office/drawing/2014/main" id="{6F9C7FA8-7CDC-B240-23DC-4EC031FB4CF6}"/>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CD772E65-FAC9-A90B-9CE3-297762CDD18B}"/>
              </a:ext>
            </a:extLst>
          </p:cNvPr>
          <p:cNvSpPr>
            <a:spLocks noGrp="1"/>
          </p:cNvSpPr>
          <p:nvPr>
            <p:ph type="dt" sz="half" idx="10"/>
          </p:nvPr>
        </p:nvSpPr>
        <p:spPr/>
        <p:txBody>
          <a:bodyPr/>
          <a:lstStyle/>
          <a:p>
            <a:fld id="{55A3CFEA-C041-4988-9C36-3477D1045D15}" type="datetimeFigureOut">
              <a:rPr lang="ru-RU" smtClean="0"/>
              <a:t>07.03.2025</a:t>
            </a:fld>
            <a:endParaRPr lang="ru-RU"/>
          </a:p>
        </p:txBody>
      </p:sp>
      <p:sp>
        <p:nvSpPr>
          <p:cNvPr id="5" name="Footer Placeholder 4">
            <a:extLst>
              <a:ext uri="{FF2B5EF4-FFF2-40B4-BE49-F238E27FC236}">
                <a16:creationId xmlns:a16="http://schemas.microsoft.com/office/drawing/2014/main" id="{28D7E6E6-80AA-2604-077A-AFACBED81CCA}"/>
              </a:ext>
            </a:extLst>
          </p:cNvPr>
          <p:cNvSpPr>
            <a:spLocks noGrp="1"/>
          </p:cNvSpPr>
          <p:nvPr>
            <p:ph type="ftr" sz="quarter" idx="11"/>
          </p:nvPr>
        </p:nvSpPr>
        <p:spPr/>
        <p:txBody>
          <a:bodyPr/>
          <a:lstStyle/>
          <a:p>
            <a:endParaRPr lang="ru-RU"/>
          </a:p>
        </p:txBody>
      </p:sp>
      <p:sp>
        <p:nvSpPr>
          <p:cNvPr id="6" name="Slide Number Placeholder 5">
            <a:extLst>
              <a:ext uri="{FF2B5EF4-FFF2-40B4-BE49-F238E27FC236}">
                <a16:creationId xmlns:a16="http://schemas.microsoft.com/office/drawing/2014/main" id="{679F3294-89A7-4F46-A6D8-366AA7634224}"/>
              </a:ext>
            </a:extLst>
          </p:cNvPr>
          <p:cNvSpPr>
            <a:spLocks noGrp="1"/>
          </p:cNvSpPr>
          <p:nvPr>
            <p:ph type="sldNum" sz="quarter" idx="12"/>
          </p:nvPr>
        </p:nvSpPr>
        <p:spPr/>
        <p:txBody>
          <a:bodyPr/>
          <a:lstStyle/>
          <a:p>
            <a:fld id="{F2DBDD16-D01A-4960-8313-280AFFAF51F7}" type="slidenum">
              <a:rPr lang="ru-RU" smtClean="0"/>
              <a:t>‹#›</a:t>
            </a:fld>
            <a:endParaRPr lang="ru-RU"/>
          </a:p>
        </p:txBody>
      </p:sp>
    </p:spTree>
    <p:extLst>
      <p:ext uri="{BB962C8B-B14F-4D97-AF65-F5344CB8AC3E}">
        <p14:creationId xmlns:p14="http://schemas.microsoft.com/office/powerpoint/2010/main" val="37971110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6B734F-9BED-6B04-2BCD-DEA7F1A8F9AC}"/>
              </a:ext>
            </a:extLst>
          </p:cNvPr>
          <p:cNvSpPr>
            <a:spLocks noGrp="1"/>
          </p:cNvSpPr>
          <p:nvPr>
            <p:ph type="title"/>
          </p:nvPr>
        </p:nvSpPr>
        <p:spPr/>
        <p:txBody>
          <a:bodyPr/>
          <a:lstStyle/>
          <a:p>
            <a:r>
              <a:rPr lang="en-US"/>
              <a:t>Click to edit Master title style</a:t>
            </a:r>
            <a:endParaRPr lang="ru-RU"/>
          </a:p>
        </p:txBody>
      </p:sp>
      <p:sp>
        <p:nvSpPr>
          <p:cNvPr id="3" name="Content Placeholder 2">
            <a:extLst>
              <a:ext uri="{FF2B5EF4-FFF2-40B4-BE49-F238E27FC236}">
                <a16:creationId xmlns:a16="http://schemas.microsoft.com/office/drawing/2014/main" id="{65E595F3-D6BB-6B7F-6B7F-C8254F163FD5}"/>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ru-RU"/>
          </a:p>
        </p:txBody>
      </p:sp>
      <p:sp>
        <p:nvSpPr>
          <p:cNvPr id="4" name="Content Placeholder 3">
            <a:extLst>
              <a:ext uri="{FF2B5EF4-FFF2-40B4-BE49-F238E27FC236}">
                <a16:creationId xmlns:a16="http://schemas.microsoft.com/office/drawing/2014/main" id="{B902F881-FCD9-3A4F-C4E8-C9439F4C5BDA}"/>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ru-RU"/>
          </a:p>
        </p:txBody>
      </p:sp>
      <p:sp>
        <p:nvSpPr>
          <p:cNvPr id="5" name="Date Placeholder 4">
            <a:extLst>
              <a:ext uri="{FF2B5EF4-FFF2-40B4-BE49-F238E27FC236}">
                <a16:creationId xmlns:a16="http://schemas.microsoft.com/office/drawing/2014/main" id="{1611D5FE-8866-D321-5691-3FAB5AE37473}"/>
              </a:ext>
            </a:extLst>
          </p:cNvPr>
          <p:cNvSpPr>
            <a:spLocks noGrp="1"/>
          </p:cNvSpPr>
          <p:nvPr>
            <p:ph type="dt" sz="half" idx="10"/>
          </p:nvPr>
        </p:nvSpPr>
        <p:spPr/>
        <p:txBody>
          <a:bodyPr/>
          <a:lstStyle/>
          <a:p>
            <a:fld id="{55A3CFEA-C041-4988-9C36-3477D1045D15}" type="datetimeFigureOut">
              <a:rPr lang="ru-RU" smtClean="0"/>
              <a:t>07.03.2025</a:t>
            </a:fld>
            <a:endParaRPr lang="ru-RU"/>
          </a:p>
        </p:txBody>
      </p:sp>
      <p:sp>
        <p:nvSpPr>
          <p:cNvPr id="6" name="Footer Placeholder 5">
            <a:extLst>
              <a:ext uri="{FF2B5EF4-FFF2-40B4-BE49-F238E27FC236}">
                <a16:creationId xmlns:a16="http://schemas.microsoft.com/office/drawing/2014/main" id="{11594323-551D-B006-2145-4E0B194A1CA9}"/>
              </a:ext>
            </a:extLst>
          </p:cNvPr>
          <p:cNvSpPr>
            <a:spLocks noGrp="1"/>
          </p:cNvSpPr>
          <p:nvPr>
            <p:ph type="ftr" sz="quarter" idx="11"/>
          </p:nvPr>
        </p:nvSpPr>
        <p:spPr/>
        <p:txBody>
          <a:bodyPr/>
          <a:lstStyle/>
          <a:p>
            <a:endParaRPr lang="ru-RU"/>
          </a:p>
        </p:txBody>
      </p:sp>
      <p:sp>
        <p:nvSpPr>
          <p:cNvPr id="7" name="Slide Number Placeholder 6">
            <a:extLst>
              <a:ext uri="{FF2B5EF4-FFF2-40B4-BE49-F238E27FC236}">
                <a16:creationId xmlns:a16="http://schemas.microsoft.com/office/drawing/2014/main" id="{E60783C9-5EB6-9846-3385-C75A03DFF9CC}"/>
              </a:ext>
            </a:extLst>
          </p:cNvPr>
          <p:cNvSpPr>
            <a:spLocks noGrp="1"/>
          </p:cNvSpPr>
          <p:nvPr>
            <p:ph type="sldNum" sz="quarter" idx="12"/>
          </p:nvPr>
        </p:nvSpPr>
        <p:spPr/>
        <p:txBody>
          <a:bodyPr/>
          <a:lstStyle/>
          <a:p>
            <a:fld id="{F2DBDD16-D01A-4960-8313-280AFFAF51F7}" type="slidenum">
              <a:rPr lang="ru-RU" smtClean="0"/>
              <a:t>‹#›</a:t>
            </a:fld>
            <a:endParaRPr lang="ru-RU"/>
          </a:p>
        </p:txBody>
      </p:sp>
    </p:spTree>
    <p:extLst>
      <p:ext uri="{BB962C8B-B14F-4D97-AF65-F5344CB8AC3E}">
        <p14:creationId xmlns:p14="http://schemas.microsoft.com/office/powerpoint/2010/main" val="419301450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17909E-4A2F-6606-A1CC-DFAF099EC943}"/>
              </a:ext>
            </a:extLst>
          </p:cNvPr>
          <p:cNvSpPr>
            <a:spLocks noGrp="1"/>
          </p:cNvSpPr>
          <p:nvPr>
            <p:ph type="title"/>
          </p:nvPr>
        </p:nvSpPr>
        <p:spPr>
          <a:xfrm>
            <a:off x="839788" y="365125"/>
            <a:ext cx="10515600" cy="1325563"/>
          </a:xfrm>
        </p:spPr>
        <p:txBody>
          <a:bodyPr/>
          <a:lstStyle/>
          <a:p>
            <a:r>
              <a:rPr lang="en-US"/>
              <a:t>Click to edit Master title style</a:t>
            </a:r>
            <a:endParaRPr lang="ru-RU"/>
          </a:p>
        </p:txBody>
      </p:sp>
      <p:sp>
        <p:nvSpPr>
          <p:cNvPr id="3" name="Text Placeholder 2">
            <a:extLst>
              <a:ext uri="{FF2B5EF4-FFF2-40B4-BE49-F238E27FC236}">
                <a16:creationId xmlns:a16="http://schemas.microsoft.com/office/drawing/2014/main" id="{0F42EEA7-3454-0890-EA3B-E2151BD79C4D}"/>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F8C5B1E4-D066-4344-310C-BC7B180E8084}"/>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ru-RU"/>
          </a:p>
        </p:txBody>
      </p:sp>
      <p:sp>
        <p:nvSpPr>
          <p:cNvPr id="5" name="Text Placeholder 4">
            <a:extLst>
              <a:ext uri="{FF2B5EF4-FFF2-40B4-BE49-F238E27FC236}">
                <a16:creationId xmlns:a16="http://schemas.microsoft.com/office/drawing/2014/main" id="{E1E3DF62-63E1-D945-6148-D670CEC611E7}"/>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9FECAE05-1DAF-B790-7724-7EC83705B981}"/>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ru-RU"/>
          </a:p>
        </p:txBody>
      </p:sp>
      <p:sp>
        <p:nvSpPr>
          <p:cNvPr id="7" name="Date Placeholder 6">
            <a:extLst>
              <a:ext uri="{FF2B5EF4-FFF2-40B4-BE49-F238E27FC236}">
                <a16:creationId xmlns:a16="http://schemas.microsoft.com/office/drawing/2014/main" id="{B21E7334-2E20-8360-8B39-9E658FD88F91}"/>
              </a:ext>
            </a:extLst>
          </p:cNvPr>
          <p:cNvSpPr>
            <a:spLocks noGrp="1"/>
          </p:cNvSpPr>
          <p:nvPr>
            <p:ph type="dt" sz="half" idx="10"/>
          </p:nvPr>
        </p:nvSpPr>
        <p:spPr/>
        <p:txBody>
          <a:bodyPr/>
          <a:lstStyle/>
          <a:p>
            <a:fld id="{55A3CFEA-C041-4988-9C36-3477D1045D15}" type="datetimeFigureOut">
              <a:rPr lang="ru-RU" smtClean="0"/>
              <a:t>07.03.2025</a:t>
            </a:fld>
            <a:endParaRPr lang="ru-RU"/>
          </a:p>
        </p:txBody>
      </p:sp>
      <p:sp>
        <p:nvSpPr>
          <p:cNvPr id="8" name="Footer Placeholder 7">
            <a:extLst>
              <a:ext uri="{FF2B5EF4-FFF2-40B4-BE49-F238E27FC236}">
                <a16:creationId xmlns:a16="http://schemas.microsoft.com/office/drawing/2014/main" id="{7DD8E280-BF4B-7D92-1311-419B8B32E4DC}"/>
              </a:ext>
            </a:extLst>
          </p:cNvPr>
          <p:cNvSpPr>
            <a:spLocks noGrp="1"/>
          </p:cNvSpPr>
          <p:nvPr>
            <p:ph type="ftr" sz="quarter" idx="11"/>
          </p:nvPr>
        </p:nvSpPr>
        <p:spPr/>
        <p:txBody>
          <a:bodyPr/>
          <a:lstStyle/>
          <a:p>
            <a:endParaRPr lang="ru-RU"/>
          </a:p>
        </p:txBody>
      </p:sp>
      <p:sp>
        <p:nvSpPr>
          <p:cNvPr id="9" name="Slide Number Placeholder 8">
            <a:extLst>
              <a:ext uri="{FF2B5EF4-FFF2-40B4-BE49-F238E27FC236}">
                <a16:creationId xmlns:a16="http://schemas.microsoft.com/office/drawing/2014/main" id="{2F671F70-FFC3-CF99-37D2-81E43ABB1246}"/>
              </a:ext>
            </a:extLst>
          </p:cNvPr>
          <p:cNvSpPr>
            <a:spLocks noGrp="1"/>
          </p:cNvSpPr>
          <p:nvPr>
            <p:ph type="sldNum" sz="quarter" idx="12"/>
          </p:nvPr>
        </p:nvSpPr>
        <p:spPr/>
        <p:txBody>
          <a:bodyPr/>
          <a:lstStyle/>
          <a:p>
            <a:fld id="{F2DBDD16-D01A-4960-8313-280AFFAF51F7}" type="slidenum">
              <a:rPr lang="ru-RU" smtClean="0"/>
              <a:t>‹#›</a:t>
            </a:fld>
            <a:endParaRPr lang="ru-RU"/>
          </a:p>
        </p:txBody>
      </p:sp>
    </p:spTree>
    <p:extLst>
      <p:ext uri="{BB962C8B-B14F-4D97-AF65-F5344CB8AC3E}">
        <p14:creationId xmlns:p14="http://schemas.microsoft.com/office/powerpoint/2010/main" val="40012380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3ECA35D-F0CE-0020-4C9E-0DF85ABB6694}"/>
              </a:ext>
            </a:extLst>
          </p:cNvPr>
          <p:cNvSpPr>
            <a:spLocks noGrp="1"/>
          </p:cNvSpPr>
          <p:nvPr>
            <p:ph type="title"/>
          </p:nvPr>
        </p:nvSpPr>
        <p:spPr/>
        <p:txBody>
          <a:bodyPr/>
          <a:lstStyle/>
          <a:p>
            <a:r>
              <a:rPr lang="en-US"/>
              <a:t>Click to edit Master title style</a:t>
            </a:r>
            <a:endParaRPr lang="ru-RU"/>
          </a:p>
        </p:txBody>
      </p:sp>
      <p:sp>
        <p:nvSpPr>
          <p:cNvPr id="3" name="Date Placeholder 2">
            <a:extLst>
              <a:ext uri="{FF2B5EF4-FFF2-40B4-BE49-F238E27FC236}">
                <a16:creationId xmlns:a16="http://schemas.microsoft.com/office/drawing/2014/main" id="{65ABF0D5-7E9F-469C-4E14-7322CE5387B0}"/>
              </a:ext>
            </a:extLst>
          </p:cNvPr>
          <p:cNvSpPr>
            <a:spLocks noGrp="1"/>
          </p:cNvSpPr>
          <p:nvPr>
            <p:ph type="dt" sz="half" idx="10"/>
          </p:nvPr>
        </p:nvSpPr>
        <p:spPr/>
        <p:txBody>
          <a:bodyPr/>
          <a:lstStyle/>
          <a:p>
            <a:fld id="{55A3CFEA-C041-4988-9C36-3477D1045D15}" type="datetimeFigureOut">
              <a:rPr lang="ru-RU" smtClean="0"/>
              <a:t>07.03.2025</a:t>
            </a:fld>
            <a:endParaRPr lang="ru-RU"/>
          </a:p>
        </p:txBody>
      </p:sp>
      <p:sp>
        <p:nvSpPr>
          <p:cNvPr id="4" name="Footer Placeholder 3">
            <a:extLst>
              <a:ext uri="{FF2B5EF4-FFF2-40B4-BE49-F238E27FC236}">
                <a16:creationId xmlns:a16="http://schemas.microsoft.com/office/drawing/2014/main" id="{AA2AB814-5BF6-04D2-2DE7-0AE790A4C113}"/>
              </a:ext>
            </a:extLst>
          </p:cNvPr>
          <p:cNvSpPr>
            <a:spLocks noGrp="1"/>
          </p:cNvSpPr>
          <p:nvPr>
            <p:ph type="ftr" sz="quarter" idx="11"/>
          </p:nvPr>
        </p:nvSpPr>
        <p:spPr/>
        <p:txBody>
          <a:bodyPr/>
          <a:lstStyle/>
          <a:p>
            <a:endParaRPr lang="ru-RU"/>
          </a:p>
        </p:txBody>
      </p:sp>
      <p:sp>
        <p:nvSpPr>
          <p:cNvPr id="5" name="Slide Number Placeholder 4">
            <a:extLst>
              <a:ext uri="{FF2B5EF4-FFF2-40B4-BE49-F238E27FC236}">
                <a16:creationId xmlns:a16="http://schemas.microsoft.com/office/drawing/2014/main" id="{1C8E407F-516B-A8A4-CA71-08787E00D7EF}"/>
              </a:ext>
            </a:extLst>
          </p:cNvPr>
          <p:cNvSpPr>
            <a:spLocks noGrp="1"/>
          </p:cNvSpPr>
          <p:nvPr>
            <p:ph type="sldNum" sz="quarter" idx="12"/>
          </p:nvPr>
        </p:nvSpPr>
        <p:spPr/>
        <p:txBody>
          <a:bodyPr/>
          <a:lstStyle/>
          <a:p>
            <a:fld id="{F2DBDD16-D01A-4960-8313-280AFFAF51F7}" type="slidenum">
              <a:rPr lang="ru-RU" smtClean="0"/>
              <a:t>‹#›</a:t>
            </a:fld>
            <a:endParaRPr lang="ru-RU"/>
          </a:p>
        </p:txBody>
      </p:sp>
    </p:spTree>
    <p:extLst>
      <p:ext uri="{BB962C8B-B14F-4D97-AF65-F5344CB8AC3E}">
        <p14:creationId xmlns:p14="http://schemas.microsoft.com/office/powerpoint/2010/main" val="265395840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0921F9CA-36FF-A9D3-384A-4052162D3897}"/>
              </a:ext>
            </a:extLst>
          </p:cNvPr>
          <p:cNvSpPr>
            <a:spLocks noGrp="1"/>
          </p:cNvSpPr>
          <p:nvPr>
            <p:ph type="dt" sz="half" idx="10"/>
          </p:nvPr>
        </p:nvSpPr>
        <p:spPr/>
        <p:txBody>
          <a:bodyPr/>
          <a:lstStyle/>
          <a:p>
            <a:fld id="{55A3CFEA-C041-4988-9C36-3477D1045D15}" type="datetimeFigureOut">
              <a:rPr lang="ru-RU" smtClean="0"/>
              <a:t>07.03.2025</a:t>
            </a:fld>
            <a:endParaRPr lang="ru-RU"/>
          </a:p>
        </p:txBody>
      </p:sp>
      <p:sp>
        <p:nvSpPr>
          <p:cNvPr id="3" name="Footer Placeholder 2">
            <a:extLst>
              <a:ext uri="{FF2B5EF4-FFF2-40B4-BE49-F238E27FC236}">
                <a16:creationId xmlns:a16="http://schemas.microsoft.com/office/drawing/2014/main" id="{E4E30B63-5BE7-A366-C8E2-DF79D2B9A0D0}"/>
              </a:ext>
            </a:extLst>
          </p:cNvPr>
          <p:cNvSpPr>
            <a:spLocks noGrp="1"/>
          </p:cNvSpPr>
          <p:nvPr>
            <p:ph type="ftr" sz="quarter" idx="11"/>
          </p:nvPr>
        </p:nvSpPr>
        <p:spPr/>
        <p:txBody>
          <a:bodyPr/>
          <a:lstStyle/>
          <a:p>
            <a:endParaRPr lang="ru-RU"/>
          </a:p>
        </p:txBody>
      </p:sp>
      <p:sp>
        <p:nvSpPr>
          <p:cNvPr id="4" name="Slide Number Placeholder 3">
            <a:extLst>
              <a:ext uri="{FF2B5EF4-FFF2-40B4-BE49-F238E27FC236}">
                <a16:creationId xmlns:a16="http://schemas.microsoft.com/office/drawing/2014/main" id="{F314A4B6-180A-31AE-277D-AEA914AF6B1B}"/>
              </a:ext>
            </a:extLst>
          </p:cNvPr>
          <p:cNvSpPr>
            <a:spLocks noGrp="1"/>
          </p:cNvSpPr>
          <p:nvPr>
            <p:ph type="sldNum" sz="quarter" idx="12"/>
          </p:nvPr>
        </p:nvSpPr>
        <p:spPr/>
        <p:txBody>
          <a:bodyPr/>
          <a:lstStyle/>
          <a:p>
            <a:fld id="{F2DBDD16-D01A-4960-8313-280AFFAF51F7}" type="slidenum">
              <a:rPr lang="ru-RU" smtClean="0"/>
              <a:t>‹#›</a:t>
            </a:fld>
            <a:endParaRPr lang="ru-RU"/>
          </a:p>
        </p:txBody>
      </p:sp>
    </p:spTree>
    <p:extLst>
      <p:ext uri="{BB962C8B-B14F-4D97-AF65-F5344CB8AC3E}">
        <p14:creationId xmlns:p14="http://schemas.microsoft.com/office/powerpoint/2010/main" val="261032136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11A64F-AF30-7A5B-457D-866A42EECF0E}"/>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ru-RU"/>
          </a:p>
        </p:txBody>
      </p:sp>
      <p:sp>
        <p:nvSpPr>
          <p:cNvPr id="3" name="Content Placeholder 2">
            <a:extLst>
              <a:ext uri="{FF2B5EF4-FFF2-40B4-BE49-F238E27FC236}">
                <a16:creationId xmlns:a16="http://schemas.microsoft.com/office/drawing/2014/main" id="{68D9CC4A-D5FF-8FCA-B600-199A730289C5}"/>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ru-RU"/>
          </a:p>
        </p:txBody>
      </p:sp>
      <p:sp>
        <p:nvSpPr>
          <p:cNvPr id="4" name="Text Placeholder 3">
            <a:extLst>
              <a:ext uri="{FF2B5EF4-FFF2-40B4-BE49-F238E27FC236}">
                <a16:creationId xmlns:a16="http://schemas.microsoft.com/office/drawing/2014/main" id="{3576C370-2E9D-DAC2-71AF-56BDD0841DC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7C31C176-7070-7D0F-C7A3-911D2FF7A388}"/>
              </a:ext>
            </a:extLst>
          </p:cNvPr>
          <p:cNvSpPr>
            <a:spLocks noGrp="1"/>
          </p:cNvSpPr>
          <p:nvPr>
            <p:ph type="dt" sz="half" idx="10"/>
          </p:nvPr>
        </p:nvSpPr>
        <p:spPr/>
        <p:txBody>
          <a:bodyPr/>
          <a:lstStyle/>
          <a:p>
            <a:fld id="{55A3CFEA-C041-4988-9C36-3477D1045D15}" type="datetimeFigureOut">
              <a:rPr lang="ru-RU" smtClean="0"/>
              <a:t>07.03.2025</a:t>
            </a:fld>
            <a:endParaRPr lang="ru-RU"/>
          </a:p>
        </p:txBody>
      </p:sp>
      <p:sp>
        <p:nvSpPr>
          <p:cNvPr id="6" name="Footer Placeholder 5">
            <a:extLst>
              <a:ext uri="{FF2B5EF4-FFF2-40B4-BE49-F238E27FC236}">
                <a16:creationId xmlns:a16="http://schemas.microsoft.com/office/drawing/2014/main" id="{A70816E4-2095-AF85-4B08-D0019B89DD60}"/>
              </a:ext>
            </a:extLst>
          </p:cNvPr>
          <p:cNvSpPr>
            <a:spLocks noGrp="1"/>
          </p:cNvSpPr>
          <p:nvPr>
            <p:ph type="ftr" sz="quarter" idx="11"/>
          </p:nvPr>
        </p:nvSpPr>
        <p:spPr/>
        <p:txBody>
          <a:bodyPr/>
          <a:lstStyle/>
          <a:p>
            <a:endParaRPr lang="ru-RU"/>
          </a:p>
        </p:txBody>
      </p:sp>
      <p:sp>
        <p:nvSpPr>
          <p:cNvPr id="7" name="Slide Number Placeholder 6">
            <a:extLst>
              <a:ext uri="{FF2B5EF4-FFF2-40B4-BE49-F238E27FC236}">
                <a16:creationId xmlns:a16="http://schemas.microsoft.com/office/drawing/2014/main" id="{9E3C5C7E-97B8-5D6D-6176-ED733C888060}"/>
              </a:ext>
            </a:extLst>
          </p:cNvPr>
          <p:cNvSpPr>
            <a:spLocks noGrp="1"/>
          </p:cNvSpPr>
          <p:nvPr>
            <p:ph type="sldNum" sz="quarter" idx="12"/>
          </p:nvPr>
        </p:nvSpPr>
        <p:spPr/>
        <p:txBody>
          <a:bodyPr/>
          <a:lstStyle/>
          <a:p>
            <a:fld id="{F2DBDD16-D01A-4960-8313-280AFFAF51F7}" type="slidenum">
              <a:rPr lang="ru-RU" smtClean="0"/>
              <a:t>‹#›</a:t>
            </a:fld>
            <a:endParaRPr lang="ru-RU"/>
          </a:p>
        </p:txBody>
      </p:sp>
    </p:spTree>
    <p:extLst>
      <p:ext uri="{BB962C8B-B14F-4D97-AF65-F5344CB8AC3E}">
        <p14:creationId xmlns:p14="http://schemas.microsoft.com/office/powerpoint/2010/main" val="412490508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72C364-4315-CF39-99AA-19A579325766}"/>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ru-RU"/>
          </a:p>
        </p:txBody>
      </p:sp>
      <p:sp>
        <p:nvSpPr>
          <p:cNvPr id="3" name="Picture Placeholder 2">
            <a:extLst>
              <a:ext uri="{FF2B5EF4-FFF2-40B4-BE49-F238E27FC236}">
                <a16:creationId xmlns:a16="http://schemas.microsoft.com/office/drawing/2014/main" id="{C0066BF2-877B-79B2-2E66-5A7E438F329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Text Placeholder 3">
            <a:extLst>
              <a:ext uri="{FF2B5EF4-FFF2-40B4-BE49-F238E27FC236}">
                <a16:creationId xmlns:a16="http://schemas.microsoft.com/office/drawing/2014/main" id="{CA4163EA-022B-2A19-CAC4-F4CB573BFFF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146C8446-E3C8-24DA-D86F-066FF6E672FC}"/>
              </a:ext>
            </a:extLst>
          </p:cNvPr>
          <p:cNvSpPr>
            <a:spLocks noGrp="1"/>
          </p:cNvSpPr>
          <p:nvPr>
            <p:ph type="dt" sz="half" idx="10"/>
          </p:nvPr>
        </p:nvSpPr>
        <p:spPr/>
        <p:txBody>
          <a:bodyPr/>
          <a:lstStyle/>
          <a:p>
            <a:fld id="{55A3CFEA-C041-4988-9C36-3477D1045D15}" type="datetimeFigureOut">
              <a:rPr lang="ru-RU" smtClean="0"/>
              <a:t>07.03.2025</a:t>
            </a:fld>
            <a:endParaRPr lang="ru-RU"/>
          </a:p>
        </p:txBody>
      </p:sp>
      <p:sp>
        <p:nvSpPr>
          <p:cNvPr id="6" name="Footer Placeholder 5">
            <a:extLst>
              <a:ext uri="{FF2B5EF4-FFF2-40B4-BE49-F238E27FC236}">
                <a16:creationId xmlns:a16="http://schemas.microsoft.com/office/drawing/2014/main" id="{6F5AB6A1-8F4C-203A-19BF-4E46A8DBF999}"/>
              </a:ext>
            </a:extLst>
          </p:cNvPr>
          <p:cNvSpPr>
            <a:spLocks noGrp="1"/>
          </p:cNvSpPr>
          <p:nvPr>
            <p:ph type="ftr" sz="quarter" idx="11"/>
          </p:nvPr>
        </p:nvSpPr>
        <p:spPr/>
        <p:txBody>
          <a:bodyPr/>
          <a:lstStyle/>
          <a:p>
            <a:endParaRPr lang="ru-RU"/>
          </a:p>
        </p:txBody>
      </p:sp>
      <p:sp>
        <p:nvSpPr>
          <p:cNvPr id="7" name="Slide Number Placeholder 6">
            <a:extLst>
              <a:ext uri="{FF2B5EF4-FFF2-40B4-BE49-F238E27FC236}">
                <a16:creationId xmlns:a16="http://schemas.microsoft.com/office/drawing/2014/main" id="{CD63929B-EF70-1D2D-6A8D-C86661A99D8B}"/>
              </a:ext>
            </a:extLst>
          </p:cNvPr>
          <p:cNvSpPr>
            <a:spLocks noGrp="1"/>
          </p:cNvSpPr>
          <p:nvPr>
            <p:ph type="sldNum" sz="quarter" idx="12"/>
          </p:nvPr>
        </p:nvSpPr>
        <p:spPr/>
        <p:txBody>
          <a:bodyPr/>
          <a:lstStyle/>
          <a:p>
            <a:fld id="{F2DBDD16-D01A-4960-8313-280AFFAF51F7}" type="slidenum">
              <a:rPr lang="ru-RU" smtClean="0"/>
              <a:t>‹#›</a:t>
            </a:fld>
            <a:endParaRPr lang="ru-RU"/>
          </a:p>
        </p:txBody>
      </p:sp>
    </p:spTree>
    <p:extLst>
      <p:ext uri="{BB962C8B-B14F-4D97-AF65-F5344CB8AC3E}">
        <p14:creationId xmlns:p14="http://schemas.microsoft.com/office/powerpoint/2010/main" val="123501185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EB615016-6222-BF9D-84C0-168D4A60A355}"/>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ru-RU"/>
          </a:p>
        </p:txBody>
      </p:sp>
      <p:sp>
        <p:nvSpPr>
          <p:cNvPr id="3" name="Text Placeholder 2">
            <a:extLst>
              <a:ext uri="{FF2B5EF4-FFF2-40B4-BE49-F238E27FC236}">
                <a16:creationId xmlns:a16="http://schemas.microsoft.com/office/drawing/2014/main" id="{4A070ADA-512A-A2C5-CC87-1B0F45AD5B72}"/>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ru-RU"/>
          </a:p>
        </p:txBody>
      </p:sp>
      <p:sp>
        <p:nvSpPr>
          <p:cNvPr id="4" name="Date Placeholder 3">
            <a:extLst>
              <a:ext uri="{FF2B5EF4-FFF2-40B4-BE49-F238E27FC236}">
                <a16:creationId xmlns:a16="http://schemas.microsoft.com/office/drawing/2014/main" id="{B0CD5127-97FD-C239-4377-E21AA5A478A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55A3CFEA-C041-4988-9C36-3477D1045D15}" type="datetimeFigureOut">
              <a:rPr lang="ru-RU" smtClean="0"/>
              <a:t>07.03.2025</a:t>
            </a:fld>
            <a:endParaRPr lang="ru-RU"/>
          </a:p>
        </p:txBody>
      </p:sp>
      <p:sp>
        <p:nvSpPr>
          <p:cNvPr id="5" name="Footer Placeholder 4">
            <a:extLst>
              <a:ext uri="{FF2B5EF4-FFF2-40B4-BE49-F238E27FC236}">
                <a16:creationId xmlns:a16="http://schemas.microsoft.com/office/drawing/2014/main" id="{16773537-6CC3-5E69-11E3-A799F6EA61C6}"/>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ru-RU"/>
          </a:p>
        </p:txBody>
      </p:sp>
      <p:sp>
        <p:nvSpPr>
          <p:cNvPr id="6" name="Slide Number Placeholder 5">
            <a:extLst>
              <a:ext uri="{FF2B5EF4-FFF2-40B4-BE49-F238E27FC236}">
                <a16:creationId xmlns:a16="http://schemas.microsoft.com/office/drawing/2014/main" id="{481A9E17-EEEA-5CE3-DAA1-4E413B678FFC}"/>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F2DBDD16-D01A-4960-8313-280AFFAF51F7}" type="slidenum">
              <a:rPr lang="ru-RU" smtClean="0"/>
              <a:t>‹#›</a:t>
            </a:fld>
            <a:endParaRPr lang="ru-RU"/>
          </a:p>
        </p:txBody>
      </p:sp>
    </p:spTree>
    <p:extLst>
      <p:ext uri="{BB962C8B-B14F-4D97-AF65-F5344CB8AC3E}">
        <p14:creationId xmlns:p14="http://schemas.microsoft.com/office/powerpoint/2010/main" val="214452846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08DC3BEB-FD7C-59F1-0464-8AD1A415820B}"/>
              </a:ext>
            </a:extLst>
          </p:cNvPr>
          <p:cNvSpPr txBox="1"/>
          <p:nvPr/>
        </p:nvSpPr>
        <p:spPr>
          <a:xfrm>
            <a:off x="816725" y="1378527"/>
            <a:ext cx="5909195" cy="2308324"/>
          </a:xfrm>
          <a:prstGeom prst="rect">
            <a:avLst/>
          </a:prstGeom>
          <a:noFill/>
        </p:spPr>
        <p:txBody>
          <a:bodyPr wrap="square" numCol="3" rtlCol="0">
            <a:spAutoFit/>
          </a:bodyPr>
          <a:lstStyle/>
          <a:p>
            <a:r>
              <a:rPr lang="en-US" dirty="0"/>
              <a:t>All these columns are limited to be within a single text container -- you can add or delete text and the new or remaining text automatically adjusts itself to flow within the container. You cannot have text flow from one container to other though -- we told you PowerPoint's column options for text are limited!</a:t>
            </a:r>
            <a:endParaRPr lang="ru-RU" dirty="0"/>
          </a:p>
        </p:txBody>
      </p:sp>
    </p:spTree>
    <p:extLst>
      <p:ext uri="{BB962C8B-B14F-4D97-AF65-F5344CB8AC3E}">
        <p14:creationId xmlns:p14="http://schemas.microsoft.com/office/powerpoint/2010/main" val="424025355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3</TotalTime>
  <Words>57</Words>
  <Application>Microsoft Office PowerPoint</Application>
  <PresentationFormat>Widescreen</PresentationFormat>
  <Paragraphs>1</Paragraphs>
  <Slides>1</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vt:i4>
      </vt:variant>
    </vt:vector>
  </HeadingPairs>
  <TitlesOfParts>
    <vt:vector size="5" baseType="lpstr">
      <vt:lpstr>Aptos</vt:lpstr>
      <vt:lpstr>Aptos Display</vt:lpstr>
      <vt:lpstr>Arial</vt:lpstr>
      <vt:lpstr>Office Theme</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Сергей Пучок</dc:creator>
  <cp:lastModifiedBy>Сергей Пучок</cp:lastModifiedBy>
  <cp:revision>1</cp:revision>
  <dcterms:created xsi:type="dcterms:W3CDTF">2025-03-07T10:35:57Z</dcterms:created>
  <dcterms:modified xsi:type="dcterms:W3CDTF">2025-03-07T10:39:29Z</dcterms:modified>
</cp:coreProperties>
</file>