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60" r:id="rId3"/>
    <p:sldId id="261" r:id="rId4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83D93E9-8F7A-4EFC-BFCF-DC02A8AC4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7245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66DCAD6-EEAA-4E7E-9344-A658937C7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640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1898A-8735-4EFA-A0B2-97E00E9AE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204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34FAA-652B-4F89-8572-BF8D61B24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116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060F9-F154-4556-8938-A5FF3B3ED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53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AB2A-7172-46DD-B3B0-57B0E06DE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379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10C96-8333-4094-8154-E6FB9E762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0747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EC6D4-2019-4192-8F89-E7B77FBF2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308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5"/>
            <a:ext cx="386715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489075"/>
            <a:ext cx="38687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2193925"/>
            <a:ext cx="3868738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A06B5-4372-4FB2-BA9D-1F5FDFFF3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35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F4A6B-7966-41F6-99F1-B8A323983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2666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52B3B-E548-49E2-AFF5-2B0987575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019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94B74-3879-4F56-B6E4-6D43AFF58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375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B0EA-21C5-4067-A256-24B8E5B70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415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FA0BBE3-9487-40D7-9406-767E34AAA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914400"/>
            <a:ext cx="6019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Simple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Presentation – Slide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914400"/>
            <a:ext cx="6019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Simple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Presentation – </a:t>
            </a:r>
            <a:r>
              <a:rPr lang="en-US" sz="2800" b="1">
                <a:solidFill>
                  <a:schemeClr val="bg1">
                    <a:lumMod val="50000"/>
                  </a:schemeClr>
                </a:solidFill>
              </a:rPr>
              <a:t>Slide </a:t>
            </a:r>
            <a:r>
              <a:rPr lang="en-US" sz="2800" b="1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914400"/>
            <a:ext cx="6019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Simple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Presentation – </a:t>
            </a:r>
            <a:r>
              <a:rPr lang="en-US" sz="2800" b="1">
                <a:solidFill>
                  <a:schemeClr val="bg1">
                    <a:lumMod val="50000"/>
                  </a:schemeClr>
                </a:solidFill>
              </a:rPr>
              <a:t>Slide </a:t>
            </a:r>
            <a:r>
              <a:rPr lang="en-US" sz="2800" b="1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56"/>
  <p:tag name="AS_OS" val="Microsoft Windows NT 6.1.7601 Service Pack 1"/>
  <p:tag name="AS_RELEASE_DATE" val="2013.01.25"/>
  <p:tag name="AS_VERSION" val="7.1.0.0"/>
  <p:tag name="AS_TITLE" val="Aspose.Slides for .NET 2.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15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iqbal</dc:creator>
  <cp:lastModifiedBy>Shoaib</cp:lastModifiedBy>
  <cp:revision>8</cp:revision>
  <dcterms:created xsi:type="dcterms:W3CDTF">2013-02-24T12:58:26Z</dcterms:created>
  <dcterms:modified xsi:type="dcterms:W3CDTF">2014-08-19T06:11:28Z</dcterms:modified>
</cp:coreProperties>
</file>