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ptx" ContentType="application/vnd.openxmlformats-officedocument.presentationml.presentation"/>
  <Default Extension="rels" ContentType="application/vnd.openxmlformats-package.relationships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96" d="100"/>
          <a:sy n="96" d="100"/>
        </p:scale>
        <p:origin x="96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7676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9878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6753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234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28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7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2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37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006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160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774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C9EE37-81A8-4997-8020-CA1C18C36527}" type="datetimeFigureOut">
              <a:rPr lang="en-US" smtClean="0"/>
              <a:t>5/31/2024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CCC6D-A027-43C5-87C6-88751C0067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308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7" Type="http://schemas.openxmlformats.org/officeDocument/2006/relationships/image" Target="../media/image3.wmf"/><Relationship Id="rId2" Type="http://schemas.openxmlformats.org/officeDocument/2006/relationships/package" Target="../embeddings/Microsoft_Excel_Worksheet.xlsx"/><Relationship Id="rId1" Type="http://schemas.openxmlformats.org/officeDocument/2006/relationships/slideLayout" Target="../slideLayouts/slideLayout1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2.wmf"/><Relationship Id="rId4" Type="http://schemas.openxmlformats.org/officeDocument/2006/relationships/package" Target="../embeddings/Microsoft_Excel_Worksheet1.xlsx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package" Target="../embeddings/Microsoft_PowerPoint_Presentation.ppt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5110093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2" imgW="914400" imgH="771480" progId="Excel.Sheet.12">
                  <p:embed/>
                </p:oleObj>
              </mc:Choice>
              <mc:Fallback>
                <p:oleObj name="Worksheet" showAsIcon="1" r:id="rId2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4333322"/>
              </p:ext>
            </p:extLst>
          </p:nvPr>
        </p:nvGraphicFramePr>
        <p:xfrm>
          <a:off x="7105650" y="1006475"/>
          <a:ext cx="3810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showAsIcon="1" r:id="rId4" imgW="380880" imgH="771480" progId="Excel.Sheet.12">
                  <p:embed/>
                </p:oleObj>
              </mc:Choice>
              <mc:Fallback>
                <p:oleObj name="Worksheet" showAsIcon="1" r:id="rId4" imgW="38088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105650" y="1006475"/>
                        <a:ext cx="381000" cy="771525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796080"/>
              </p:ext>
            </p:extLst>
          </p:nvPr>
        </p:nvGraphicFramePr>
        <p:xfrm>
          <a:off x="7892409" y="2778039"/>
          <a:ext cx="2038305" cy="17198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Acrobat Document" showAsIcon="1" r:id="rId6" imgW="914400" imgH="771480" progId="AcroExch.Document.DC">
                  <p:embed/>
                </p:oleObj>
              </mc:Choice>
              <mc:Fallback>
                <p:oleObj name="Acrobat Document" showAsIcon="1" r:id="rId6" imgW="914400" imgH="771480" progId="AcroExch.Document.DC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892409" y="2778039"/>
                        <a:ext cx="2038305" cy="1719820"/>
                      </a:xfrm>
                      <a:prstGeom prst="rect">
                        <a:avLst/>
                      </a:prstGeom>
                      <a:ln>
                        <a:solidFill>
                          <a:schemeClr val="accent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3F3C2E7-33CC-1FBD-ABE0-84C614E3BB05}"/>
              </a:ext>
            </a:extLst>
          </p:cNvPr>
          <p:cNvSpPr txBox="1"/>
          <p:nvPr/>
        </p:nvSpPr>
        <p:spPr>
          <a:xfrm>
            <a:off x="1420427" y="1624614"/>
            <a:ext cx="9504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The text</a:t>
            </a:r>
            <a:endParaRPr lang="ru-UA" dirty="0"/>
          </a:p>
        </p:txBody>
      </p:sp>
    </p:spTree>
    <p:extLst>
      <p:ext uri="{BB962C8B-B14F-4D97-AF65-F5344CB8AC3E}">
        <p14:creationId xmlns:p14="http://schemas.microsoft.com/office/powerpoint/2010/main" val="4176587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CC5AD48-E2EB-6248-EABE-647F8E544945}"/>
              </a:ext>
            </a:extLst>
          </p:cNvPr>
          <p:cNvSpPr txBox="1"/>
          <p:nvPr/>
        </p:nvSpPr>
        <p:spPr>
          <a:xfrm>
            <a:off x="3382392" y="2334827"/>
            <a:ext cx="56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Text</a:t>
            </a:r>
            <a:endParaRPr lang="ru-UA" dirty="0"/>
          </a:p>
        </p:txBody>
      </p:sp>
      <p:graphicFrame>
        <p:nvGraphicFramePr>
          <p:cNvPr id="3" name="Object 2">
            <a:hlinkClick r:id="" action="ppaction://ole?verb=0"/>
            <a:extLst>
              <a:ext uri="{FF2B5EF4-FFF2-40B4-BE49-F238E27FC236}">
                <a16:creationId xmlns:a16="http://schemas.microsoft.com/office/drawing/2014/main" id="{693D6AE5-E9E7-E62A-0791-D3A6767A61F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7154957"/>
              </p:ext>
            </p:extLst>
          </p:nvPr>
        </p:nvGraphicFramePr>
        <p:xfrm>
          <a:off x="5638800" y="304165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resentation" showAsIcon="1" r:id="rId2" imgW="914400" imgH="771525" progId="PowerPoint.Show.12">
                  <p:embed/>
                </p:oleObj>
              </mc:Choice>
              <mc:Fallback>
                <p:oleObj name="Presentation" showAsIcon="1" r:id="rId2" imgW="914400" imgH="771525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5638800" y="3041650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57014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997</TotalTime>
  <Words>3</Words>
  <Application>Microsoft Office PowerPoint</Application>
  <PresentationFormat>Widescreen</PresentationFormat>
  <Paragraphs>2</Paragraphs>
  <Slides>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Worksheet</vt:lpstr>
      <vt:lpstr>Acrobat Document</vt:lpstr>
      <vt:lpstr>Microsoft 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yuri</dc:creator>
  <cp:lastModifiedBy>Сергей Пучок</cp:lastModifiedBy>
  <cp:revision>15</cp:revision>
  <dcterms:created xsi:type="dcterms:W3CDTF">2019-04-16T08:07:39Z</dcterms:created>
  <dcterms:modified xsi:type="dcterms:W3CDTF">2024-05-31T13:29:26Z</dcterms:modified>
</cp:coreProperties>
</file>