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995936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1</cp:revision>
  <cp:lastPrinted>2014-02-21T18:36:38Z</cp:lastPrinted>
  <dcterms:created xsi:type="dcterms:W3CDTF">2014-02-21T13:27:25Z</dcterms:created>
  <dcterms:modified xsi:type="dcterms:W3CDTF">2016-05-26T12:19:59Z</dcterms:modified>
</cp:coreProperties>
</file>