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5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6" r:id="rId3"/>
    <p:sldId id="258" r:id="rId4"/>
  </p:sldIdLst>
  <p:sldSz cx="9144000" cy="6858000" type="screen4x3"/>
  <p:notesSz cx="6858000" cy="9144000"/>
  <p:custDataLst>
    <p:tags r:id="rId5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0" name="Jawad" initials="M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2" Type="http://schemas.openxmlformats.org/officeDocument/2006/relationships/slideMaster" Target="slideMasters/slide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6-10-04T19:21:26.2474387+05:00" idx="1">
    <p:pos x="2" y="2"/>
    <p:text>Hello Jawad, this is slide comment</p:tex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6-10-04T19:21:26.2494388+05:00" idx="2">
    <p:pos x="2" y="2"/>
    <p:text>Hello Jawad, this is second slide comment</p:tex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6F49617-B75E-475F-8CA5-740DDE62437B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992643-AC1A-44D3-9BA7-964744840D85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2DAB80-391B-4621-81CA-C4DAE9286843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C679B9-F5A7-416B-983C-8E5F4A198E89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050A93-C2B1-4E88-B4B5-95C0465C7567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32565CA-8A6C-4327-AA9C-754342D4DA26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9C0F7A8-FB9E-4063-9DB5-4623DB7ECF68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4D6559E-7E28-4C84-BBCE-E25A90676686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38E3871-4431-4084-8585-3BA917841790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DC4375D-6976-45E8-9897-F4CDEC482EE5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2661B23-851A-4953-BB27-E4099DC00511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omments" Target="../comments/commen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16.5.0.0.</a:t>
            </a:r>
          </a:p>
          <a:p>
            <a:pPr algn="ctr"/>
            <a:r>
              <a:t>Copyright 2004-2016Aspose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 smtId="4294967295"/>
              <a:t>Click... text has been truncated due to evaluation version limitation.</a:t>
            </a:r>
            <a:endParaRPr lang="en-US" smtId="4294967295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 smtId="4294967295"/>
              <a:t>Click... text has been truncated due to evaluation version limitation.</a:t>
            </a:r>
            <a:endParaRPr lang="en-US" smtId="4294967295"/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16.5.0.0.</a:t>
            </a:r>
          </a:p>
          <a:p>
            <a:pPr algn="ctr"/>
            <a:r>
              <a:t>Copyright 2004-2016Aspose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6.06.03"/>
  <p:tag name="AS_TITLE" val="Aspose.Slides for .NET 4.0 Client Profile"/>
  <p:tag name="AS_VERSION" val="16.5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</Paragraphs>
  <Slides>2</Slides>
  <Notes>0</Notes>
  <TotalTime>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baseType="lpstr" size="3">
      <vt:lpstr>Office Theme</vt:lpstr>
      <vt:lpstr>Slide 1</vt:lpstr>
      <vt:lpstr>Click... text has been truncated due to evaluation version limitation.</vt:lpstr>
    </vt:vector>
  </TitlesOfParts>
  <LinksUpToDate>0</LinksUpToDate>
  <SharedDoc>0</SharedDoc>
  <HyperlinksChanged>0</HyperlinksChanged>
  <Application>Aspose.Slides for .NET</Application>
  <AppVersion>16.0500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2016-10-04T19:21:26.240</cp:lastPrinted>
  <dcterms:created xsi:type="dcterms:W3CDTF">2016-10-04T14:21:26Z</dcterms:created>
  <dcterms:modified xsi:type="dcterms:W3CDTF">2016-10-04T14:21:26Z</dcterms:modified>
</cp:coreProperties>
</file>