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08080"/>
            </a:solidFill>
          </c:spPr>
          <c:invertIfNegative val="1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D63FC1-BFD8-40A6-86BD-84532D930D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52E609A-9AC9-4A41-BD32-F0777D33BA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EFA8F8-7C82-4C4D-97D8-EF97E07872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799B63-DA12-4458-9DAB-A29D79AFC69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473C3E-3417-439B-9815-BFACCFFD99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90B3D32-0E1B-4A61-9934-127B92D6215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B33FBC8-A9AE-4F3A-8B21-C9211AB6BE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3C511F5-2D58-425F-9730-946B81879D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04F9AC2-A849-4270-89AB-B21C34F7569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1216122-2DFA-411C-9D77-8BA37EB433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A3C10D0-2BA6-4AB6-B359-84432A838B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2019-06-28T17:19:58.523</cp:lastPrinted>
  <dcterms:created xsi:type="dcterms:W3CDTF">2019-06-28T12:19:58Z</dcterms:created>
  <dcterms:modified xsi:type="dcterms:W3CDTF">2019-06-28T12:19:58Z</dcterms:modified>
</cp:coreProperties>
</file>