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jpeg" ContentType="image/jpeg"/>
  <Override PartName="/docProps/app.xml" ContentType="application/vnd.openxmlformats-officedocument.extended-properties+xml"/>
  <Override PartName="/docProps/core.xml" ContentType="application/vnd.openxmlformats-package.core-properties+xml"/>
  <Override PartName="/ppt/presentation.xml" ContentType="application/vnd.openxmlformats-officedocument.presentationml.presentation.main+xml"/>
  <Override PartName="/ppt/presProps.xml" ContentType="application/vnd.openxmlformats-officedocument.presentationml.presProps+xml"/>
  <Override PartName="/ppt/slideLayouts/slideLayout1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tableStyles.xml" ContentType="application/vnd.openxmlformats-officedocument.presentationml.tableStyles+xml"/>
  <Override PartName="/ppt/tags/tag1.xml" ContentType="application/vnd.openxmlformats-officedocument.presentationml.tags+xml"/>
  <Override PartName="/ppt/theme/theme1.xml" ContentType="application/vnd.openxmlformats-officedocument.theme+xml"/>
  <Override PartName="/ppt/viewProps.xml" ContentType="application/vnd.openxmlformats-officedocument.presentationml.viewProps+xml"/>
</Types>
</file>

<file path=_rels/.rels>&#65279;<?xml version="1.0" encoding="utf-8" standalone="yes"?><Relationships xmlns="http://schemas.openxmlformats.org/package/2006/relationships"><Relationship Id="rId1" Type="http://schemas.openxmlformats.org/officeDocument/2006/relationships/officeDocument" Target="ppt/presentation.xml" /><Relationship Id="rId2" Type="http://schemas.openxmlformats.org/package/2006/relationships/metadata/core-properties" Target="docProps/core.xml" /><Relationship Id="rId3" Type="http://schemas.openxmlformats.org/officeDocument/2006/relationships/extended-properties" Target="docProps/app.xml" /><Relationship Id="rId4" Type="http://schemas.openxmlformats.org/package/2006/relationships/metadata/thumbnail" Target="docProps/thumbnail.jpeg" /></Relationships>
</file>

<file path=ppt/presentation.xml><?xml version="1.0" encoding="utf-8"?>
<!--Generated by Aspose.Slides for .NET 19.6-->
<p:presentation xmlns:r="http://schemas.openxmlformats.org/officeDocument/2006/relationships" xmlns:a="http://schemas.openxmlformats.org/drawingml/2006/main" xmlns:p="http://schemas.openxmlformats.org/presentationml/2006/main" saveSubsetFonts="1">
  <p:sldMasterIdLst>
    <p:sldMasterId id="2147483648" r:id="rId1"/>
  </p:sldMasterIdLst>
  <p:sldIdLst>
    <p:sldId id="256" r:id="rId2"/>
  </p:sldIdLst>
  <p:sldSz cx="9144000" cy="6858000" type="screen4x3"/>
  <p:notesSz cx="6858000" cy="9144000"/>
  <p:custDataLst>
    <p:tags r:id="rId3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/>
</p:presentationPr>
</file>

<file path=ppt/tableStyles.xml><?xml version="1.0" encoding="utf-8"?>
<a:tblStyleLst xmlns:r="http://schemas.openxmlformats.org/officeDocument/2006/relationships"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fill>
          <a:solidFill>
            <a:schemeClr val="accent1">
              <a:tint val="40000"/>
            </a:schemeClr>
          </a:solidFill>
        </a:fill>
      </a:tcStyle>
    </a:band1H>
    <a:band1V>
      <a:tcStyle>
        <a:fill>
          <a:solidFill>
            <a:schemeClr val="accent1">
              <a:tint val="40000"/>
            </a:schemeClr>
          </a:solidFill>
        </a:fill>
      </a:tcStyle>
    </a:band1V>
    <a:lastCol>
      <a:tcTxStyle b="on">
        <a:fontRef idx="minor">
          <a:prstClr val="black"/>
        </a:fontRef>
        <a:schemeClr val="lt1"/>
      </a:tcTxStyle>
      <a:tcStyle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showOutlineIcons="0" horzBarState="maximized">
    <p:restoredLeft sz="16000"/>
    <p:restoredTop sz="0"/>
  </p:normalViewPr>
  <p:slideViewPr>
    <p:cSldViewPr>
      <p:cViewPr>
        <p:scale>
          <a:sx n="73" d="100"/>
          <a:sy n="73" d="100"/>
        </p:scale>
        <p:origin x="0" y="0"/>
      </p:cViewPr>
    </p:cSldViewPr>
  </p:slideViewPr>
  <p:notesViewPr>
    <p:cSldViewPr>
      <p:cViewPr>
        <p:scale>
          <a:sx n="1" d="100"/>
          <a:sy n="1" d="100"/>
        </p:scale>
        <p:origin x="0" y="0"/>
      </p:cViewPr>
    </p:cSldViewPr>
  </p:notesViewPr>
</p:viewPr>
</file>

<file path=ppt/_rels/presentation.xml.rels>&#65279;<?xml version="1.0" encoding="utf-8" standalone="yes"?><Relationships xmlns="http://schemas.openxmlformats.org/package/2006/relationships"><Relationship Id="rId1" Type="http://schemas.openxmlformats.org/officeDocument/2006/relationships/slideMaster" Target="slideMasters/slideMaster1.xml" /><Relationship Id="rId2" Type="http://schemas.openxmlformats.org/officeDocument/2006/relationships/slide" Target="slides/slide1.xml" /><Relationship Id="rId3" Type="http://schemas.openxmlformats.org/officeDocument/2006/relationships/tags" Target="tags/tag1.xml" /><Relationship Id="rId4" Type="http://schemas.openxmlformats.org/officeDocument/2006/relationships/presProps" Target="presProps.xml" /><Relationship Id="rId5" Type="http://schemas.openxmlformats.org/officeDocument/2006/relationships/viewProps" Target="viewProps.xml" /><Relationship Id="rId6" Type="http://schemas.openxmlformats.org/officeDocument/2006/relationships/theme" Target="theme/theme1.xml" /><Relationship Id="rId7" Type="http://schemas.openxmlformats.org/officeDocument/2006/relationships/tableStyles" Target="tableStyles.xml" /></Relationships>
</file>

<file path=ppt/slideLayouts/_rels/slideLayout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0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11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2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3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4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5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6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7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8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_rels/slideLayout9.xml.rels>&#65279;<?xml version="1.0" encoding="utf-8" standalone="yes"?><Relationships xmlns="http://schemas.openxmlformats.org/package/2006/relationships"><Relationship Id="rId1" Type="http://schemas.openxmlformats.org/officeDocument/2006/relationships/slideMaster" Target="../slideMasters/slideMaster1.xml" /></Relationships>
</file>

<file path=ppt/slideLayouts/slideLayout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/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subtitle style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401A00E4-549F-4626-98C4-745A212C71C5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0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0758F56F-D36C-4137-9317-F600FD7AC5AE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11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/>
        <p:txBody>
          <a:bodyPr vert="eaVert"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C3D995DA-A67E-461D-92E7-437886C810B2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2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DF147E31-E0BE-4FD0-8740-1DF1DE7C8B9E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3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t"/>
          <a:lstStyle>
            <a:lvl1pPr algn="l">
              <a:defRPr sz="4000" b="1" cap="all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/>
        <p:txBody>
          <a:bodyPr/>
          <a:lstStyle/>
          <a:p>
            <a:fld id="{878FBD81-27D4-4140-A3F5-569056BFB9D4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4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53DE58B3-0E2A-42CF-9289-61E238B49D32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5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/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/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5"/>
          </p:nvPr>
        </p:nvSpPr>
        <p:spPr/>
        <p:txBody>
          <a:bodyPr/>
          <a:lstStyle/>
          <a:p>
            <a:fld id="{CFFA16F8-C309-4ACC-AA21-796FE9AA7EBB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6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7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6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"/>
          </p:nvPr>
        </p:nvSpPr>
        <p:spPr/>
        <p:txBody>
          <a:bodyPr/>
          <a:lstStyle/>
          <a:p>
            <a:fld id="{4963F922-A77F-49C4-A907-DB95DC7184F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7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Date Placeholder 1"/>
          <p:cNvSpPr>
            <a:spLocks noGrp="1"/>
          </p:cNvSpPr>
          <p:nvPr>
            <p:ph type="dt" sz="half"/>
          </p:nvPr>
        </p:nvSpPr>
        <p:spPr/>
        <p:txBody>
          <a:bodyPr/>
          <a:lstStyle/>
          <a:p>
            <a:fld id="{1A921B36-9F9A-4EB3-A7D9-5E1C3C832D69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2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8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9E1C4B88-BF8A-48BB-9497-6DDE972AD94E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Layouts/slideLayout9.xml><?xml version="1.0" encoding="utf-8"?>
<p:sldLayout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 anchor="b"/>
          <a:lstStyle>
            <a:lvl1pPr algn="l">
              <a:defRPr sz="2000" b="1"/>
            </a:lvl1pPr>
          </a:lstStyle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Picture Placeholder 2"/>
          <p:cNvSpPr>
            <a:spLocks noGrp="1"/>
          </p:cNvSpPr>
          <p:nvPr>
            <p:ph type="pic" idx="1"/>
          </p:nvPr>
        </p:nvSpPr>
        <p:spPr/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/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r>
              <a:rPr lang="en-US" smtClean="0"/>
              <a:t>Click to edit Master text styles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3"/>
          </p:nvPr>
        </p:nvSpPr>
        <p:spPr/>
        <p:txBody>
          <a:bodyPr/>
          <a:lstStyle/>
          <a:p>
            <a:fld id="{011A7994-4F6B-4425-8A67-8F375BF1A960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Ovr>
    <a:masterClrMapping/>
  </p:clrMapOvr>
  <p:transition/>
  <p:timing/>
</p:sldLayout>
</file>

<file path=ppt/slideMasters/_rels/slideMaster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1.xml" /><Relationship Id="rId10" Type="http://schemas.openxmlformats.org/officeDocument/2006/relationships/slideLayout" Target="../slideLayouts/slideLayout10.xml" /><Relationship Id="rId11" Type="http://schemas.openxmlformats.org/officeDocument/2006/relationships/slideLayout" Target="../slideLayouts/slideLayout11.xml" /><Relationship Id="rId12" Type="http://schemas.openxmlformats.org/officeDocument/2006/relationships/theme" Target="../theme/theme1.xml" /><Relationship Id="rId2" Type="http://schemas.openxmlformats.org/officeDocument/2006/relationships/slideLayout" Target="../slideLayouts/slideLayout2.xml" /><Relationship Id="rId3" Type="http://schemas.openxmlformats.org/officeDocument/2006/relationships/slideLayout" Target="../slideLayouts/slideLayout3.xml" /><Relationship Id="rId4" Type="http://schemas.openxmlformats.org/officeDocument/2006/relationships/slideLayout" Target="../slideLayouts/slideLayout4.xml" /><Relationship Id="rId5" Type="http://schemas.openxmlformats.org/officeDocument/2006/relationships/slideLayout" Target="../slideLayouts/slideLayout5.xml" /><Relationship Id="rId6" Type="http://schemas.openxmlformats.org/officeDocument/2006/relationships/slideLayout" Target="../slideLayouts/slideLayout6.xml" /><Relationship Id="rId7" Type="http://schemas.openxmlformats.org/officeDocument/2006/relationships/slideLayout" Target="../slideLayouts/slideLayout7.xml" /><Relationship Id="rId8" Type="http://schemas.openxmlformats.org/officeDocument/2006/relationships/slideLayout" Target="../slideLayouts/slideLayout8.xml" /><Relationship Id="rId9" Type="http://schemas.openxmlformats.org/officeDocument/2006/relationships/slideLayout" Target="../slideLayouts/slideLayout9.xml" /></Relationships>
</file>

<file path=ppt/slideMasters/slideMaster1.xml><?xml version="1.0" encoding="utf-8"?>
<p:sldMaster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mtClean="0"/>
              <a:t>Click to edit Master title style</a:t>
            </a:r>
            <a:endParaRPr lang="en-US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r>
              <a:rPr lang="en-US" smtClean="0"/>
              <a:t>Click to edit Master text styles</a:t>
            </a:r>
          </a:p>
          <a:p>
            <a:pPr lvl="1"/>
            <a:r>
              <a:rPr lang="en-US" smtClean="0"/>
              <a:t>Second level</a:t>
            </a:r>
          </a:p>
          <a:p>
            <a:pPr lvl="2"/>
            <a:r>
              <a:rPr lang="en-US" smtClean="0"/>
              <a:t>Third level</a:t>
            </a:r>
          </a:p>
          <a:p>
            <a:pPr lvl="3"/>
            <a:r>
              <a:rPr lang="en-US" smtClean="0"/>
              <a:t>Fourth level</a:t>
            </a:r>
          </a:p>
          <a:p>
            <a:pPr lvl="4"/>
            <a:r>
              <a:rPr lang="en-US" smtClean="0"/>
              <a:t>Fifth level</a:t>
            </a:r>
            <a:endParaRPr 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8FD0B7A-F5DD-4F40-B4CB-3B2C354B893A}" type="datetimeFigureOut">
              <a:rPr lang="en-US" smtClean="0"/>
              <a:t>11/7/2009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3AE1883-0942-4AA3-9DB2-9C7C3A0314B1}" type="slidenum">
              <a:rPr lang="en-US" smtClean="0"/>
              <a:t>‹#›</a:t>
            </a:fld>
            <a:endParaRPr lang="en-US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ransition/>
  <p:timing/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&#65279;<?xml version="1.0" encoding="utf-8" standalone="yes"?><Relationships xmlns="http://schemas.openxmlformats.org/package/2006/relationships"><Relationship Id="rId1" Type="http://schemas.openxmlformats.org/officeDocument/2006/relationships/slideLayout" Target="../slideLayouts/slideLayout7.xml" /></Relationships>
</file>

<file path=ppt/slides/slide1.xml><?xml version="1.0" encoding="utf-8"?>
<p:sld xmlns:a="http://schemas.openxmlformats.org/drawingml/2006/main" xmlns:r="http://schemas.openxmlformats.org/officeDocument/2006/relationships" xmlns:p14="http://schemas.microsoft.com/office/powerpoint/2010/main" xmlns:a14="http://schemas.microsoft.com/office/drawing/2010/main" xmlns:p15="http://schemas.microsoft.com/office/powerpoint/2012/main" xmlns:p159="http://schemas.microsoft.com/office/powerpoint/2015/09/main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</a:xfrm>
      </p:grpSpPr>
      <p:graphicFrame>
        <p:nvGraphicFramePr>
          <p:cNvPr id="2" name="New Table"/>
          <p:cNvGraphicFramePr>
            <a:graphicFrameLocks noGrp="1" noChangeAspect="1"/>
          </p:cNvGraphicFramePr>
          <p:nvPr/>
        </p:nvGraphicFramePr>
        <p:xfrm>
          <a:off x="1270000" y="635000"/>
          <a:ext cx="2540000" cy="2159000"/>
        </p:xfrm>
        <a:graphic>
          <a:graphicData uri="http://schemas.openxmlformats.org/drawingml/2006/table">
            <a:tbl>
              <a:tblPr firstRow="1" bandRow="1">
                <a:tableStyleId>{5C22544A-7EE6-4342-B048-85BDC9FD1C3A}</a:tableStyleId>
              </a:tblPr>
              <a:tblGrid>
                <a:gridCol w="635000"/>
                <a:gridCol w="635000"/>
                <a:gridCol w="635000"/>
                <a:gridCol w="635000"/>
              </a:tblGrid>
              <a:tr h="635000">
                <a:tc>
                  <a:txBody>
                    <a:bodyPr vert="horz" wrap="square"/>
                    <a:lstStyle/>
                    <a:p/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vert="horz" wrap="square"/>
                    <a:lstStyle/>
                    <a:p/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vert="horz" wrap="square"/>
                    <a:lstStyle/>
                    <a:p/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vert="horz" wrap="square"/>
                    <a:lstStyle/>
                    <a:p/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1000">
                <a:tc>
                  <a:txBody>
                    <a:bodyPr vert="horz" wrap="square"/>
                    <a:lstStyle/>
                    <a:p/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vert="horz" wrap="square"/>
                    <a:lstStyle/>
                    <a:p/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vert="horz" wrap="square"/>
                    <a:lstStyle/>
                    <a:p/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vert="horz" wrap="square"/>
                    <a:lstStyle/>
                    <a:p/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1000">
                <a:tc>
                  <a:txBody>
                    <a:bodyPr vert="horz" wrap="square"/>
                    <a:lstStyle/>
                    <a:p/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vert="horz" wrap="square"/>
                    <a:lstStyle/>
                    <a:p/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vert="horz" wrap="square"/>
                    <a:lstStyle/>
                    <a:p/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vert="horz" wrap="square"/>
                    <a:lstStyle/>
                    <a:p/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1000">
                <a:tc>
                  <a:txBody>
                    <a:bodyPr vert="horz" wrap="square"/>
                    <a:lstStyle/>
                    <a:p/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vert="horz" wrap="square"/>
                    <a:lstStyle/>
                    <a:p/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vert="horz" wrap="square"/>
                    <a:lstStyle/>
                    <a:p/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vert="horz" wrap="square"/>
                    <a:lstStyle/>
                    <a:p/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  <a:tr h="381000">
                <a:tc>
                  <a:txBody>
                    <a:bodyPr vert="horz" wrap="square"/>
                    <a:lstStyle/>
                    <a:p/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vert="horz" wrap="square"/>
                    <a:lstStyle/>
                    <a:p/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vert="horz" wrap="square"/>
                    <a:lstStyle/>
                    <a:p/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  <a:tc>
                  <a:txBody>
                    <a:bodyPr vert="horz" wrap="square"/>
                    <a:lstStyle/>
                    <a:p/>
                  </a:txBody>
                  <a:tcPr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</a:tcPr>
                </a:tc>
              </a:tr>
            </a:tbl>
          </a:graphicData>
        </a:graphic>
      </p:graphicFrame>
    </p:spTree>
  </p:cSld>
  <p:clrMapOvr>
    <a:masterClrMapping/>
  </p:clrMapOvr>
  <p:transition/>
  <p:timing/>
</p:sld>
</file>

<file path=ppt/tags/tag1.xml><?xml version="1.0" encoding="utf-8"?>
<p:tagLst xmlns:p="http://schemas.openxmlformats.org/presentationml/2006/main">
  <p:tag name="AS_NET" val="4.0.30319.42000"/>
  <p:tag name="AS_OS" val="Microsoft Windows NT 6.2.9200.0"/>
  <p:tag name="AS_RELEASE_DATE" val="2019.06.14"/>
  <p:tag name="AS_TITLE" val="Aspose.Slides for .NET 4.0 Client Profile"/>
  <p:tag name="AS_VERSION" val="19.6"/>
</p:tagLst>
</file>

<file path=ppt/theme/theme1.xml><?xml version="1.0" encoding="utf-8"?>
<a:theme xmlns:r="http://schemas.openxmlformats.org/officeDocument/2006/relationships"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Arial" pitchFamily="34" charset="0"/>
        <a:cs typeface="Arial" pitchFamily="34" charset="0"/>
        <a:font script="Jpan" typeface="ＭＳ%20Ｐゴシック"/>
        <a:font script="Hang" typeface="맑은%20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</a:theme>
</file>

<file path=docProps/app.xml><?xml version="1.0" encoding="utf-8"?>
<Properties xmlns:vt="http://schemas.openxmlformats.org/officeDocument/2006/docPropsVTypes" xmlns="http://schemas.openxmlformats.org/officeDocument/2006/extended-properties">
  <Company/>
  <PresentationFormat>On-screen Show (4:3)</PresentationFormat>
  <Paragraphs>0</Paragraphs>
  <Slides>1</Slides>
  <Notes>0</Notes>
  <TotalTime>1</TotalTime>
  <HiddenSlides>0</HiddenSlides>
  <MMClips>0</MMClips>
  <ScaleCrop>0</ScaleCrop>
  <HeadingPairs>
    <vt:vector baseType="variant" size="6">
      <vt:variant>
        <vt:lpstr>Fonts used</vt:lpstr>
      </vt:variant>
      <vt:variant>
        <vt:i4>2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</vt:i4>
      </vt:variant>
    </vt:vector>
  </HeadingPairs>
  <TitlesOfParts>
    <vt:vector baseType="lpstr" size="4">
      <vt:lpstr>Arial</vt:lpstr>
      <vt:lpstr>Calibri</vt:lpstr>
      <vt:lpstr>Office Theme</vt:lpstr>
      <vt:lpstr>PowerPoint Presentation</vt:lpstr>
    </vt:vector>
  </TitlesOfParts>
  <LinksUpToDate>0</LinksUpToDate>
  <SharedDoc>0</SharedDoc>
  <HyperlinksChanged>0</HyperlinksChanged>
  <Application>Aspose.Slides for .NET</Application>
  <AppVersion>19.0600</AppVersion>
</Properties>
</file>

<file path=docProps/core.xml><?xml version="1.0" encoding="utf-8"?>
<cp:coreProperties xmlns:dc="http://purl.org/dc/elements/1.1/" xmlns:dcterms="http://purl.org/dc/terms/" xmlns:dcmitype="http://purl.org/dc/dcmitype/" xmlns:xsi="http://www.w3.org/2001/XMLSchema-instance" xmlns:cp="http://schemas.openxmlformats.org/package/2006/metadata/core-properties">
  <cp:revision>1</cp:revision>
  <cp:lastPrinted>2019-07-16T08:13:07.179</cp:lastPrinted>
  <dcterms:created xsi:type="dcterms:W3CDTF">2019-07-16T03:13:07Z</dcterms:created>
  <dcterms:modified xsi:type="dcterms:W3CDTF">2019-07-16T03:14:33Z</dcterms:modified>
</cp:coreProperties>
</file>