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>
  <p:sldMasterIdLst>
    <p:sldMasterId id="2147483648" r:id="rId1"/>
  </p:sldMasterIdLst>
  <p:sldIdLst>
    <p:sldId id="257" r:id="rId2"/>
    <p:sldId id="256" r:id="rId3"/>
  </p:sldIdLst>
  <p:sldSz cx="9144000" cy="6858000" type="screen4x3"/>
  <p:notesSz cx="6858000" cy="9144000"/>
  <p:custDataLst>
    <p:tags r:id="rId4"/>
  </p:custDataLst>
  <p:defaultTextStyle>
    <a:defPPr algn="l" rtl="0" eaLnBrk="1" hangingPunct="1">
      <a:defRPr kumimoji="0">
        <a:ea typeface="Arial"/>
      </a:defRPr>
    </a:defPPr>
    <a:lvl1pPr marL="0" indent="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1pPr>
    <a:lvl2pPr marL="457200" indent="-4572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2pPr>
    <a:lvl3pPr marL="914400" indent="-9144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3pPr>
    <a:lvl4pPr marL="1371600" indent="-13716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4pPr>
    <a:lvl5pPr marL="1828800" indent="-1828800" algn="l" defTabSz="914400" rtl="0" eaLnBrk="1" fontAlgn="base" hangingPunct="1">
      <a:lnSpc>
        <a:spcPct val="100000"/>
      </a:lnSpc>
      <a:spcBef>
        <a:spcPct val="0"/>
      </a:spcBef>
      <a:spcAft>
        <a:spcPct val="0"/>
      </a:spcAft>
      <a:buClrTx/>
      <a:buSzTx/>
      <a:buFontTx/>
      <a:buNone/>
      <a:defRPr kumimoji="0" sz="1800" b="0" i="0" u="none">
        <a:solidFill>
          <a:schemeClr val="tx1"/>
        </a:solidFill>
        <a:latin typeface="Calibri" pitchFamily="2" charset="0"/>
      </a:defRPr>
    </a:lvl5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0" d="100"/>
          <a:sy n="0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slide" Target="slides/slide2.xml" /><Relationship Id="rId4" Type="http://schemas.openxmlformats.org/officeDocument/2006/relationships/tags" Target="tags/tag1.xml" /><Relationship Id="rId5" Type="http://schemas.openxmlformats.org/officeDocument/2006/relationships/presProps" Target="presProps.xml" /><Relationship Id="rId6" Type="http://schemas.openxmlformats.org/officeDocument/2006/relationships/viewProps" Target="viewProps.xml" /><Relationship Id="rId7" Type="http://schemas.openxmlformats.org/officeDocument/2006/relationships/theme" Target="theme/theme1.xml" /><Relationship Id="rId8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2" Type="http://schemas.openxmlformats.org/officeDocument/2006/relationships/theme" Target="../theme/theme1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bg>
      <p:bgPr>
        <a:solidFill>
          <a:schemeClr val="bg1"/>
        </a:solidFill>
      </p:bgPr>
    </p:bg>
    <p:spTree>
      <p:nvGrpSpPr>
        <p:cNvPr id="1" name=""/>
        <p:cNvGrpSpPr/>
        <p:nvPr/>
      </p:nvGrpSpPr>
      <p:grpSpPr/>
      <p:sp>
        <p:nvSpPr>
          <p:cNvPr id="1026" name="Title Placeholder 1"/>
          <p:cNvSpPr/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t>Click to edit Master title style</a:t>
            </a:r>
          </a:p>
        </p:txBody>
      </p:sp>
      <p:sp>
        <p:nvSpPr>
          <p:cNvPr id="1027" name="Text Placeholder 2"/>
          <p:cNvSpPr/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noAutofit/>
          </a:bodyPr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1028" name="Date Placeholder 3"/>
          <p:cNvSpPr/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  <p:sp>
        <p:nvSpPr>
          <p:cNvPr id="1029" name="Footer Placeholder 4"/>
          <p:cNvSpPr/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/>
        </p:txBody>
      </p:sp>
      <p:sp>
        <p:nvSpPr>
          <p:cNvPr id="1030" name="Slide Number Placeholder 5"/>
          <p:cNvSpPr/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anchor="ctr" anchorCtr="0">
            <a:noAutofit/>
          </a:bodyPr>
          <a:lstStyle/>
          <a:p>
            <a:pPr lvl="0" algn="r"/>
            <a:r>
              <a:rPr sz="1200">
                <a:solidFill>
                  <a:srgbClr val="898989"/>
                </a:solidFill>
              </a:rPr>
              <a:t>*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</p:sldLayoutIdLst>
  <p:transition/>
  <p:timing/>
  <p:txStyles>
    <p:titleStyle>
      <a:lvl1pPr marL="0" indent="0" algn="ctr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4400" b="0" i="0" u="none">
          <a:solidFill>
            <a:schemeClr val="tx1"/>
          </a:solidFill>
          <a:latin typeface="Calibri" pitchFamily="2" charset="0"/>
        </a:defRPr>
      </a:lvl1pPr>
    </p:titleStyle>
    <p:bodyStyle>
      <a:lvl1pPr marL="342900" indent="-3429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3200" b="0" i="0" u="none">
          <a:solidFill>
            <a:schemeClr val="tx1"/>
          </a:solidFill>
          <a:latin typeface="Calibri" pitchFamily="2" charset="0"/>
        </a:defRPr>
      </a:lvl1pPr>
      <a:lvl2pPr marL="742950" indent="-28575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800" b="0" i="0" u="none">
          <a:solidFill>
            <a:schemeClr val="tx1"/>
          </a:solidFill>
          <a:latin typeface="Calibri" pitchFamily="2" charset="0"/>
        </a:defRPr>
      </a:lvl2pPr>
      <a:lvl3pPr marL="11430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•"/>
        <a:defRPr kumimoji="0" sz="2400" b="0" i="0" u="none">
          <a:solidFill>
            <a:schemeClr val="tx1"/>
          </a:solidFill>
          <a:latin typeface="Calibri" pitchFamily="2" charset="0"/>
        </a:defRPr>
      </a:lvl3pPr>
      <a:lvl4pPr marL="16002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–"/>
        <a:defRPr kumimoji="0" sz="2000" b="0" i="0" u="none">
          <a:solidFill>
            <a:schemeClr val="tx1"/>
          </a:solidFill>
          <a:latin typeface="Calibri" pitchFamily="2" charset="0"/>
        </a:defRPr>
      </a:lvl4pPr>
      <a:lvl5pPr marL="2057400" indent="-228600" algn="l" defTabSz="914400" rtl="0" eaLnBrk="1" fontAlgn="base" hangingPunct="1">
        <a:lnSpc>
          <a:spcPct val="100000"/>
        </a:lnSpc>
        <a:spcBef>
          <a:spcPct val="20000"/>
        </a:spcBef>
        <a:spcAft>
          <a:spcPct val="0"/>
        </a:spcAft>
        <a:buClrTx/>
        <a:buSzTx/>
        <a:buFont typeface="Arial" charset="0"/>
        <a:buChar char="»"/>
        <a:defRPr kumimoji="0" sz="2000" b="0" i="0" u="none">
          <a:solidFill>
            <a:schemeClr val="tx1"/>
          </a:solidFill>
          <a:latin typeface="Calibri" pitchFamily="2" charset="0"/>
        </a:defRPr>
      </a:lvl5pPr>
    </p:bodyStyle>
    <p:otherStyle>
      <a:lvl1pPr marL="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1pPr>
      <a:lvl2pPr marL="4572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2pPr>
      <a:lvl3pPr marL="9144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3pPr>
      <a:lvl4pPr marL="13716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4pPr>
      <a:lvl5pPr marL="1828800" indent="0" algn="l" defTabSz="914400" rtl="0" eaLnBrk="1" fontAlgn="base" hangingPunct="1">
        <a:lnSpc>
          <a:spcPct val="100000"/>
        </a:lnSpc>
        <a:spcBef>
          <a:spcPct val="0"/>
        </a:spcBef>
        <a:spcAft>
          <a:spcPct val="0"/>
        </a:spcAft>
        <a:buClrTx/>
        <a:buSzTx/>
        <a:buFontTx/>
        <a:buNone/>
        <a:defRPr kumimoji="0" sz="1800" b="0" i="0" u="none">
          <a:solidFill>
            <a:schemeClr val="tx1"/>
          </a:solidFill>
          <a:latin typeface="Calibri" pitchFamily="2" charset="0"/>
        </a:defRPr>
      </a:lvl5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_rels/slide2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3074" name="Title 1"/>
          <p:cNvSpPr/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ctr" anchorCtr="0">
            <a:noAutofit/>
          </a:bodyPr>
          <a:lstStyle>
            <a:lvl1pPr marL="0" indent="0" algn="ctr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4400" b="0" i="0" u="none">
                <a:solidFill>
                  <a:schemeClr val="tx1"/>
                </a:solidFill>
                <a:latin typeface="Calibri" pitchFamily="2" charset="0"/>
              </a:defRPr>
            </a:lvl1pPr>
          </a:lstStyle>
          <a:p>
            <a:pPr lvl="0"/>
            <a:r>
              <a:rPr>
                <a:solidFill>
                  <a:srgbClr val="558ED5"/>
                </a:solidFill>
              </a:rPr>
              <a:t>Aspose.Slides for .NET</a:t>
            </a:r>
          </a:p>
        </p:txBody>
      </p:sp>
      <p:sp>
        <p:nvSpPr>
          <p:cNvPr id="3075" name="Content Placeholder 2"/>
          <p:cNvSpPr/>
          <p:nvPr>
            <p:ph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 vert="horz" wrap="square" lIns="91440" tIns="45720" rIns="91440" bIns="45720" anchor="t" anchorCtr="0">
            <a:noAutofit/>
          </a:bodyPr>
          <a:lstStyle>
            <a:lvl1pPr marL="342900" indent="-3429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32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742950" indent="-28575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11430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•"/>
              <a:defRPr kumimoji="0" sz="24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6002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–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2057400" indent="-228600" algn="l" defTabSz="914400" rtl="0" eaLnBrk="1" fontAlgn="base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 typeface="Arial" charset="0"/>
              <a:buChar char="»"/>
              <a:defRPr kumimoji="0" sz="20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>
                <a:solidFill>
                  <a:srgbClr val="FF0000"/>
                </a:solidFill>
              </a:rPr>
              <a:t>Welcome</a:t>
            </a:r>
          </a:p>
          <a:p>
            <a:pPr lvl="0"/>
            <a:r>
              <a:rPr>
                <a:solidFill>
                  <a:srgbClr val="376092"/>
                </a:solidFill>
              </a:rPr>
              <a:t>Hello World</a:t>
            </a:r>
          </a:p>
        </p:txBody>
      </p:sp>
      <p:sp>
        <p:nvSpPr>
          <p:cNvPr id="307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3077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slides/slide2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050" name="TextBox 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marL="342900" lvl="0" indent="-342900">
              <a:buChar char="•"/>
            </a:pPr>
            <a:r>
              <a:rPr>
                <a:solidFill>
                  <a:srgbClr val="FF0000"/>
                </a:solidFill>
              </a:rPr>
              <a:t>Text Box</a:t>
            </a:r>
          </a:p>
          <a:p>
            <a:pPr marL="342900" lvl="0" indent="-342900">
              <a:buChar char="•"/>
            </a:pPr>
            <a:r>
              <a:rPr>
                <a:solidFill>
                  <a:srgbClr val="953735"/>
                </a:solidFill>
              </a:rPr>
              <a:t>Hi There</a:t>
            </a:r>
          </a:p>
        </p:txBody>
      </p:sp>
      <p:sp>
        <p:nvSpPr>
          <p:cNvPr id="2051" name="TextBox 4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 w="9525">
            <a:noFill/>
            <a:miter lim="800000"/>
          </a:ln>
        </p:spPr>
        <p:txBody>
          <a:bodyPr>
            <a:spAutoFit/>
          </a:bodyPr>
          <a:lstStyle>
            <a:lvl1pPr marL="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1pPr>
            <a:lvl2pPr marL="4572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2pPr>
            <a:lvl3pPr marL="9144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3pPr>
            <a:lvl4pPr marL="13716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4pPr>
            <a:lvl5pPr marL="1828800" indent="0" algn="l" defTabSz="914400" rtl="0" eaLnBrk="1" fontAlgn="base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defRPr kumimoji="0" sz="1800" b="0" i="0" u="none">
                <a:solidFill>
                  <a:schemeClr val="tx1"/>
                </a:solidFill>
                <a:latin typeface="Calibri" pitchFamily="2" charset="0"/>
              </a:defRPr>
            </a:lvl5pPr>
          </a:lstStyle>
          <a:p>
            <a:pPr lvl="0"/>
            <a:r>
              <a:rPr sz="4800">
                <a:solidFill>
                  <a:srgbClr val="558ED5"/>
                </a:solidFill>
              </a:rPr>
              <a:t>Aspose.Slides for .NET</a:t>
            </a:r>
          </a:p>
        </p:txBody>
      </p:sp>
      <p:grpSp>
        <p:nvGrpSpPr>
          <p:cNvPr id="2052" name="Group 7"/>
          <p:cNvGrpSpPr/>
          <p:nvPr/>
        </p:nvGrpSpPr>
        <p:grpSpPr>
          <a:xfrm>
            <a:off x="2324100" y="3608388"/>
            <a:ext cx="6057900" cy="2057400"/>
            <a:chExt cx="832307150" cy="832307150"/>
          </a:xfrm>
        </p:grpSpPr>
        <p:sp>
          <p:nvSpPr>
            <p:cNvPr id="2053" name="Rectangle 5"/>
            <p:cNvSpPr/>
            <p:nvPr/>
          </p:nvSpPr>
          <p:spPr>
            <a:xfrm>
              <a:off x="0" y="173747658"/>
              <a:ext cx="434474838" cy="647350006"/>
            </a:xfrm>
            <a:prstGeom prst="rect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  <p:sp>
          <p:nvSpPr>
            <p:cNvPr id="2054" name="Oval 6"/>
            <p:cNvSpPr/>
            <p:nvPr/>
          </p:nvSpPr>
          <p:spPr>
            <a:xfrm>
              <a:off x="518229007" y="0"/>
              <a:ext cx="314078169" cy="832307150"/>
            </a:xfrm>
            <a:prstGeom prst="ellipse">
              <a:avLst/>
            </a:prstGeom>
            <a:solidFill>
              <a:schemeClr val="accent1"/>
            </a:solidFill>
            <a:ln w="25400">
              <a:solidFill>
                <a:srgbClr val="385D8A"/>
              </a:solidFill>
              <a:miter lim="800000"/>
            </a:ln>
          </p:spPr>
          <p:txBody>
            <a:bodyPr anchor="ctr" anchorCtr="0">
              <a:noAutofit/>
            </a:bodyPr>
            <a:lstStyle/>
            <a:p/>
          </p:txBody>
        </p:sp>
      </p:grpSp>
      <p:sp>
        <p:nvSpPr>
          <p:cNvPr id="2055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  <p:sp>
        <p:nvSpPr>
          <p:cNvPr id="2056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">
      <a:majorFont>
        <a:latin typeface="Arial"/>
        <a:ea typeface="Arial"/>
        <a:cs typeface="Arial"/>
      </a:majorFont>
      <a:minorFont>
        <a:latin typeface="Arial"/>
        <a:ea typeface="Arial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  <a:extraClrSchemeLst>
    <a:extraClrScheme>
      <a:clrScheme name="">
        <a:dk1>
          <a:srgbClr val="0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9BBB59"/>
        </a:accent3>
        <a:accent4>
          <a:srgbClr val="8064A2"/>
        </a:accent4>
        <a:accent5>
          <a:srgbClr val="4BACC6"/>
        </a:accent5>
        <a:accent6>
          <a:srgbClr val="F79646"/>
        </a:accent6>
        <a:hlink>
          <a:srgbClr val="0000FF"/>
        </a:hlink>
        <a:folHlink>
          <a:srgbClr val="800080"/>
        </a:folHlink>
      </a:clrScheme>
    </a:extraClrScheme>
  </a:extraClrSchemeLst>
</a:theme>
</file>

<file path=docProps/app.xml><?xml version="1.0" encoding="utf-8"?>
<Properties xmlns="http://schemas.openxmlformats.org/officeDocument/2006/extended-properties">
  <Template/>
  <Manager/>
  <Company/>
  <PresentationFormat/>
  <TotalTime>3</TotalTime>
  <SharedDoc>0</SharedDoc>
  <Application>Microsoft Office PowerPoint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dc:title>PowerPoint Presentation</dc:title>
  <dc:creator>Nausherwan Aslam</dc:creator>
  <cp:lastModifiedBy>Nausherwan Aslam</cp:lastModifiedBy>
  <cp:revision>1</cp:revision>
</cp:coreProperties>
</file>