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8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E593-9B9C-062A-3B22-A40D9225C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2036CE-1307-4BBE-38E7-B7F7AAD5B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FDBBC-2BA3-5DE8-E408-2F3DB20D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9DB75-C9CB-DCE5-2240-E344E182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A953E-4DFA-E4E0-6644-275BBB9EC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4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22389-36F3-8806-0A15-F3E49B2B8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9213F-193B-949C-E542-B3FC5E44B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8D022-16C3-84E1-6CFF-CADA4DCC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A8E95-A695-4A6F-3573-7DFA91731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1BAD0-61E4-88A7-57B7-1DA6FF383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8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9D97F1-4ABC-7A33-79FA-F60C39EDE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12034E-AC36-80E9-3474-7F2D5A984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AD0A7-A327-4382-2DB6-91D1F7564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5F65E-7D12-B22C-126A-26C959AE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B6277-4398-CC84-9C4A-87171AEAF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04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CB514-EC1B-FFDD-6C7C-4A37B8C7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C5B80-F030-10AF-D807-00D14942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BE951-6669-3417-D68B-4C70E55E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AEE21-697E-3F87-1C14-193B4BA1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8452D-22CD-311F-EFD0-923F86EC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DD07E-61D9-CE3D-815E-46AA5D957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5543E-F9F4-94AB-F02C-80497BC1C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4422F-F49E-F495-75E6-049061338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52124-99EC-95E6-1BC1-2D01E982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B630D-C723-AAD6-5E9F-BBDFF272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2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0926C-00EC-2FD1-0C9F-4273650A7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4BD91-75F0-FD7A-D118-58D2D895DB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E3B87-1A60-47E6-BAA8-24BB129DB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6C43D-2888-D6E8-30B6-2267B2908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23011-2A30-16A2-54A2-C6D8C9CDB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798CE-BFC4-AC58-EE6D-F8318B58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8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C740A-231F-0497-61C8-51EA51A1A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936BF-A788-BB52-4B57-58CA34385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94DBB-89BE-F583-8AE6-E6150F344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FE54F-63B1-95F3-2642-F9905974FF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1F8433-3FA7-5F16-4CD4-7B37A0E42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0CD9D7-C3F6-2BDB-14EB-FF7BD9C82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74559D-F039-7FE1-6C2C-1A9E38558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67D9A-FFC0-CFC6-783A-F123888C6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5DE29-CF6C-4513-FBA6-D767F3B82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E113B-32A4-2BB3-DF80-103D0435A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019F1-052F-AA37-6C9A-7FDD17C83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8E17B-E8E3-67C6-76C6-B65972904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2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2CF498-F841-8900-FB45-1876385D8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B8252-CF9B-CB2D-AFE2-CD1EDDA0E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B45EA-2510-9C8F-FADE-F35D69F13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7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0F3E-D492-556E-5866-655E6BC3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6A6B1-B747-22A6-A268-B4B4DCC4A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812C9-7B14-0D96-1E62-670395442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D802A-E808-6900-3EA6-BEC15878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3AC6F-6237-4B5E-B455-45F9BC0D3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9F9F-11ED-5299-F380-D8C7EC84C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9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FEA49-C34F-16B8-2831-C9D09BEFB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EC9914-46FE-11C5-B03C-C85349CA20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88996-0965-7CF3-4949-01140E091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381B2-4B59-639F-8E2F-6BC14910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CE32D-31EF-F64C-E841-E270EDDCA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261D1A-2D84-94E3-13FA-BA962FE5A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34B506-B34C-0E4B-94ED-1C3DD1A11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C17E3-8F36-33D8-092E-0966DF8D7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6130F-076F-BCF2-13FF-11B10DB17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7F024B-8905-4332-B9DD-83807C19E20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EC438-5A32-ABC7-8E50-735BA0B48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CA10C-4DA7-44AE-A2B2-06B3AD201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B3E254-14EC-4A2C-B616-9307ABB82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4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javascript:alert('xss')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6170F-9826-9C15-CF6B-D53F144D18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JavaScript 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BA527-EF1A-CEAC-7C3F-9ABCEF6668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T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Click me</a:t>
            </a:r>
            <a:endParaRPr lang="en-A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7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JavaScript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Clemens Pestuka</dc:creator>
  <cp:lastModifiedBy>Clemens Pestuka</cp:lastModifiedBy>
  <cp:revision>2</cp:revision>
  <dcterms:created xsi:type="dcterms:W3CDTF">2025-02-04T14:16:04Z</dcterms:created>
  <dcterms:modified xsi:type="dcterms:W3CDTF">2025-02-04T14:18:56Z</dcterms:modified>
</cp:coreProperties>
</file>