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1"/>
    </c:title>
    <c:autoTitleDeleted val="0"/>
    <c:plotArea>
      <c:bubbleChart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Y-Values</c:v>
                </c:pt>
              </c:strCache>
            </c:strRef>
          </c:tx>
          <c:invertIfNegative val="1"/>
          <c:errBars>
            <c:errDir val="x"/>
            <c:errBarType/>
            <c:errValType val="cust"/>
            <c:noEndCap val="0"/>
            <c:plus>
              <c:numLit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Lit>
            </c:plus>
            <c:minus>
              <c:numLit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Lit>
            </c:minus>
          </c:errBars>
          <c:errBars>
            <c:errDir val="y"/>
            <c:errBarType/>
            <c:errValType val="cust"/>
            <c:noEndCap val="0"/>
            <c:plus>
              <c:numLit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Lit>
            </c:plus>
            <c:minus>
              <c:numLit>
                <c:formatCode>General</c:formatCode>
                <c:ptCount val="3"/>
                <c:pt idx="0">
                  <c:v>1</c:v>
                </c:pt>
                <c:pt idx="1">
                  <c:v>2</c:v>
                </c:pt>
                <c:pt idx="2">
                  <c:v>3</c:v>
                </c:pt>
              </c:numLit>
            </c:minus>
          </c:errBars>
          <c:xVal>
            <c:numRef>
              <c:f>Sheet1!$A$2:$A$4</c:f>
              <c:numCache>
                <c:formatCode>General</c:formatCode>
                <c:ptCount val="3"/>
                <c:pt idx="0">
                  <c:v>0.7</c:v>
                </c:pt>
                <c:pt idx="1">
                  <c:v>1.8</c:v>
                </c:pt>
                <c:pt idx="2">
                  <c:v>2.6</c:v>
                </c:pt>
              </c:numCache>
            </c:numRef>
          </c:xVal>
          <c:yVal>
            <c:numRef>
              <c:f>Sheet1!$B$2:$B$4</c:f>
              <c:numCache>
                <c:formatCode>General</c:formatCode>
                <c:ptCount val="3"/>
                <c:pt idx="0">
                  <c:v>2.7</c:v>
                </c:pt>
                <c:pt idx="1">
                  <c:v>3.2</c:v>
                </c:pt>
                <c:pt idx="2">
                  <c:v>0.8</c:v>
                </c:pt>
              </c:numCache>
            </c:numRef>
          </c:yVal>
          <c:bubbleSize>
            <c:numRef>
              <c:f>Sheet1!$C$2:$C$4</c:f>
              <c:numCache>
                <c:formatCode>General</c:formatCode>
                <c:ptCount val="3"/>
                <c:pt idx="0">
                  <c:v>10</c:v>
                </c:pt>
                <c:pt idx="1">
                  <c:v>4</c:v>
                </c:pt>
                <c:pt idx="2">
                  <c:v>8</c:v>
                </c:pt>
              </c:numCache>
            </c:numRef>
          </c:bubbleSize>
          <c:bubble3D val="0"/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bubbleScale/>
        <c:showNegBubbles val="0"/>
        <c:axId val="67470080"/>
        <c:axId val="67466368"/>
      </c:bubbleChart>
      <c:valAx>
        <c:axId val="67470080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7466368"/>
        <c:crosses val="autoZero"/>
        <c:crossBetween val="midCat"/>
      </c:valAx>
      <c:valAx>
        <c:axId val="67466368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70080"/>
        <c:crosses val="autoZero"/>
        <c:crossBetween val="midCat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5268231-E604-490A-BF34-A83407952E7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6A4CC8A-985A-483B-B14E-B604CCFB777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FA927EC-5A09-4FBF-B2B0-7CAED40D698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3BB5946-03C7-4C87-BC99-FBA7D17D8FE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369862A-FA8D-45C0-B8CB-C062534CF3B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AD3221D2-7DF6-46E0-9C22-33812E422B2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88D7CD2D-B127-4393-99C8-7DAECCDC6BC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00ADF817-AF99-42B4-917E-57AFBAD37DE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5F4A03D3-D6A0-43DF-B7FF-4F52412E4F4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370AC5F-105E-4A0D-838A-35A9E03F7FF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B8CF53E0-3713-4F2E-92BA-0EB25A00D57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5080000" cy="381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2019-06-28T17:19:41.428</cp:lastPrinted>
  <dcterms:created xsi:type="dcterms:W3CDTF">2019-06-28T12:19:41Z</dcterms:created>
  <dcterms:modified xsi:type="dcterms:W3CDTF">2019-06-28T12:19:41Z</dcterms:modified>
</cp:coreProperties>
</file>