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anchorCtr="1"/>
          <a:lstStyle/>
          <a:p>
            <a:pPr>
              <a:defRPr/>
            </a:pPr>
            <a:r>
              <a:rPr lang="en-US"/>
              <a:t>Sample Title</a:t>
            </a:r>
          </a:p>
        </c:rich>
      </c:tx>
      <c:layout/>
      <c:overlay val="1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rgbClr val="FF0000"/>
            </a:solidFill>
          </c:spPr>
          <c:invertIfNegative val="0"/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20</c:v>
                </c:pt>
                <c:pt idx="1">
                  <c:v>50</c:v>
                </c:pt>
                <c:pt idx="2">
                  <c:v>30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rgbClr val="008000"/>
            </a:solidFill>
          </c:spPr>
          <c:invertIfNegative val="0"/>
          <c:dLbls>
            <c:dLbl>
              <c:idx val="0"/>
              <c:layout/>
              <c:showLegendKey val="0"/>
              <c:showVal val="0"/>
              <c:showCatName val="1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/>
              <c:showLegendKey val="0"/>
              <c:showVal val="0"/>
              <c:showCatName val="0"/>
              <c:showSerName val="1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/>
              <c:showLegendKey val="0"/>
              <c:showVal val="1"/>
              <c:showCatName val="0"/>
              <c:showSerName val="1"/>
              <c:showPercent val="0"/>
              <c:showBubbleSize val="0"/>
              <c:separator>/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showLegendKey val="0"/>
            <c:showVal val="0"/>
            <c:showCatName val="0"/>
            <c:showSerName val="0"/>
            <c:showPercent val="0"/>
            <c:showBubbleSize val="0"/>
            <c:extLst>
              <c:ext xmlns:c15="http://schemas.microsoft.com/office/drawing/2012/chart" uri="{CE6537A1-D6FC-4f65-9D91-7224C49458BB}">
                <c15:showLeaderLines val="1"/>
              </c:ext>
            </c:extLst>
          </c:dLbls>
          <c:cat>
            <c:strRef>
              <c:f>Sheet1!$A$2:$A$4</c:f>
              <c:strCache>
                <c:ptCount val="3"/>
                <c:pt idx="0">
                  <c:v>Caetegoty 1</c:v>
                </c:pt>
                <c:pt idx="1">
                  <c:v>Caetegoty 2</c:v>
                </c:pt>
                <c:pt idx="2">
                  <c:v>Caetegoty 3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60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58876720"/>
        <c:axId val="58877280"/>
      </c:barChart>
      <c:catAx>
        <c:axId val="5887672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58877280"/>
        <c:crosses val="autoZero"/>
        <c:auto val="0"/>
        <c:lblAlgn val="ctr"/>
        <c:lblOffset val="100"/>
        <c:noMultiLvlLbl val="0"/>
      </c:catAx>
      <c:valAx>
        <c:axId val="58877280"/>
        <c:scaling>
          <c:orientation val="minMax"/>
        </c:scaling>
        <c:delete val="0"/>
        <c:axPos val="l"/>
        <c:majorGridlines/>
        <c:numFmt formatCode="General" sourceLinked="1"/>
        <c:majorTickMark val="out"/>
        <c:minorTickMark val="none"/>
        <c:tickLblPos val="nextTo"/>
        <c:crossAx val="58876720"/>
        <c:crosses val="autoZero"/>
        <c:crossBetween val="between"/>
      </c:valAx>
    </c:plotArea>
    <c:legend>
      <c:legendPos val="r"/>
      <c:layout/>
      <c:overlay val="0"/>
    </c:legend>
    <c:plotVisOnly val="1"/>
    <c:dispBlanksAs val="zero"/>
    <c:showDLblsOverMax val="1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5/26/2016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ChartObject"/>
          <p:cNvGraphicFramePr/>
          <p:nvPr/>
        </p:nvGraphicFramePr>
        <p:xfrm>
          <a:off x="0" y="0"/>
          <a:ext cx="6350000" cy="635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4479841" y="3051623"/>
            <a:ext cx="184730" cy="754694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endParaRPr dirty="0"/>
          </a:p>
        </p:txBody>
      </p:sp>
      <p:sp>
        <p:nvSpPr>
          <p:cNvPr id="4" name="TextBox 3"/>
          <p:cNvSpPr txBox="1"/>
          <p:nvPr/>
        </p:nvSpPr>
        <p:spPr>
          <a:xfrm>
            <a:off x="7524328" y="3501008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2.0.50727.5477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6</Words>
  <Application>Microsoft Office PowerPoint</Application>
  <PresentationFormat>On-screen Show (4:3)</PresentationFormat>
  <Paragraphs>4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Jawad Ahmed</cp:lastModifiedBy>
  <cp:revision>2</cp:revision>
  <cp:lastPrinted>2014-04-29T10:55:44Z</cp:lastPrinted>
  <dcterms:created xsi:type="dcterms:W3CDTF">2014-04-29T10:55:46Z</dcterms:created>
  <dcterms:modified xsi:type="dcterms:W3CDTF">2016-05-26T15:40:49Z</dcterms:modified>
</cp:coreProperties>
</file>