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custDataLst>
    <p:tags r:id="rId4"/>
  </p:custDataLst>
  <p:defaultTextStyle>
    <a:defPPr algn="l" rtl="0" eaLnBrk="1" hangingPunct="1">
      <a:defRPr kumimoji="0">
        <a:ea typeface="Arial" charset="0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endParaRPr/>
          </a:p>
        </p:txBody>
      </p:sp>
      <p:sp>
        <p:nvSpPr>
          <p:cNvPr id="10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>
    <p:tnLst>
      <p:par>
        <p:cTn id="1" dur="indefinite" restart="never" nodeType="tmRoot"/>
      </p:par>
    </p:tnLst>
  </p:timing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Off x="0" y="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  <p:sp>
        <p:nvSpPr>
          <p:cNvPr id="3076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3707904" y="29249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72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Aspose.Slides for .NET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Jawad Ahmed</cp:lastModifiedBy>
  <cp:revision>2</cp:revision>
  <cp:lastPrinted>2014-02-21T18:36:38Z</cp:lastPrinted>
  <dcterms:created xsi:type="dcterms:W3CDTF">2014-02-21T13:27:25Z</dcterms:created>
  <dcterms:modified xsi:type="dcterms:W3CDTF">2016-05-26T12:20:44Z</dcterms:modified>
</cp:coreProperties>
</file>