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custDataLst>
    <p:tags r:id="rId5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74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Aspose.Slides for .NET</vt:lpstr>
      <vt:lpstr>Slide 3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Pc User</cp:lastModifiedBy>
  <cp:revision>1</cp:revision>
  <cp:lastPrinted>2014-02-21T18:36:38Z</cp:lastPrinted>
  <dcterms:created xsi:type="dcterms:W3CDTF">2014-02-21T13:27:25Z</dcterms:created>
  <dcterms:modified xsi:type="dcterms:W3CDTF">2014-04-07T08:01:33Z</dcterms:modified>
</cp:coreProperties>
</file>