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64" r:id="rId4"/>
    <p:sldId id="265" r:id="rId5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8017" autoAdjust="0"/>
    <p:restoredTop sz="94660"/>
  </p:normalViewPr>
  <p:slideViewPr>
    <p:cSldViewPr snapToGrid="0">
      <p:cViewPr varScale="1">
        <p:scale>
          <a:sx n="110" d="100"/>
          <a:sy n="110" d="100"/>
        </p:scale>
        <p:origin x="37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FA02963-8949-4122-8387-5FC5B1FBA4A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DB9D99EC-C6AE-495D-B051-887F9EFF956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B0CD289B-E081-42A7-9652-B2C8380B0B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39CCD-A211-464B-95D1-C514D778B92E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28D2D3AC-2459-461A-B325-B8E06A42EAD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AA3494A6-3ACA-4D12-97E5-7B60C3A0D73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BFAAB-7175-4732-9150-4F863DC408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2587895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254B95BF-57B6-41DE-A4F0-14E4306E90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6FF8BE3F-1B35-4D82-8098-DB723D8D1D40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9613F70-E323-4A6B-9AFA-83980879B84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39CCD-A211-464B-95D1-C514D778B92E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87E298E7-8BCB-471C-861C-9A37403F29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62FF216-546B-402A-93AB-E6F0B6855B7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BFAAB-7175-4732-9150-4F863DC408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2772883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995A0816-1B3F-4E9B-A2C1-DAEDF8F227FB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C319ADF2-CF0B-4D31-9284-BDB33FDE185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04EA9C0-FA57-42AB-9BC7-33AAA27CBFF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39CCD-A211-464B-95D1-C514D778B92E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D23ECE5-C8D0-4249-953B-128B1FA92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1463824-2BC2-492B-8524-969C45FDBE8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BFAAB-7175-4732-9150-4F863DC408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488960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7514612-014F-4F89-A117-A252DBDD876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F4CA55B-E0F4-4427-8E2C-C4A11B8F19D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75AEE9B7-5414-4B68-B85E-9B073593BF0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39CCD-A211-464B-95D1-C514D778B92E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10179D51-FC91-4825-8CC0-1FF1ABB17CC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7F31C5AC-D546-4EC1-952F-EF20A3F07F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BFAAB-7175-4732-9150-4F863DC408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92894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487850D-95A8-479D-9C7D-7B6F7351E3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5DB843FE-24E9-4313-8F54-FF68E92E61A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1AFDEE22-E3C4-4CDF-A966-2E972358CC7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39CCD-A211-464B-95D1-C514D778B92E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CBD6A6EB-38C4-43F3-8500-2C91AB5C404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ACB8D7B-96DF-402A-BE55-E2DF445E404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BFAAB-7175-4732-9150-4F863DC408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0401259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A02C24C-8EC8-4582-B6B2-7BFA8FCF8CB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5C27440A-6FA6-46BC-ADDA-01A1255BFF2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375AA8BA-914D-46CE-A420-A951BAB8C28A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57269F9-DAF2-4344-A6AC-6B929CBC4B1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39CCD-A211-464B-95D1-C514D778B92E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FDD60A7-A431-4212-AD94-8A2C05EB0D7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C36B44C8-B3F3-4EA8-8D4A-F72D21D94F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BFAAB-7175-4732-9150-4F863DC408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974184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F777380-C1C0-4EDF-BBEB-09604F55169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1B6C8AA0-DEFF-4B69-B336-498DCD6E91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8E23856C-4F7A-4644-91DC-25C8F1A97F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83028959-C646-47C8-ACBB-0F8E7E46EB9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1326B0A6-D651-41AB-9AEE-E1CB8640A107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2E1DF70F-DFF4-49C2-89AE-13F04B0E6B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39CCD-A211-464B-95D1-C514D778B92E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956C31DA-8048-4D53-B421-048DB4BCFE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9EA87D0B-2999-4E27-8646-A4DBE599E9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BFAAB-7175-4732-9150-4F863DC408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383684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548F958-3767-4409-90D3-1C65501CF1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7436CA64-6F17-4AED-9DF3-B31141C9F76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39CCD-A211-464B-95D1-C514D778B92E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147CE4B9-5E2D-42D5-BD71-7B583B9603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73EB4287-1002-4B02-B862-DB0AA7AD335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BFAAB-7175-4732-9150-4F863DC408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4693871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5C0FF59E-25AF-4D31-8A10-1E76248A4BA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39CCD-A211-464B-95D1-C514D778B92E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4F0EF3E6-DD56-4859-B39D-9C82F6F6C7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EA339A45-62EF-4C80-8697-4363814D544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BFAAB-7175-4732-9150-4F863DC408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10900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714DFA7-1CE3-4521-8895-5872B8C06E4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1F5E234B-7F2B-4F24-B0A1-3506F217837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FD6C7D8F-9229-45B7-BF79-4EC63E22A71B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DF7C089B-B396-435B-BD5D-5848A4AA5BE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39CCD-A211-464B-95D1-C514D778B92E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054A7D61-70B9-4DDA-9A5E-E1D9AD7E043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8EE133A1-79AA-4657-B4D6-1C2F117322A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BFAAB-7175-4732-9150-4F863DC408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208742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43537F26-F5B2-4283-BE6E-C4067BDFBB2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903049D4-C8EA-4428-8794-0786C69831B8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7563004E-E0F6-41B8-AA84-217960AB957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A333D6DE-FBCD-432A-A248-2B83A9D1DAA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6F39CCD-A211-464B-95D1-C514D778B92E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74C39686-2D2F-475D-9347-AD5D71622A5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0F6C8145-9F23-41D2-B117-C0EFE49D9F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5BFAAB-7175-4732-9150-4F863DC408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430416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157549B-5DA4-470F-AF1B-BA95BAF4FF6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32D40AEC-19A0-46E0-8546-42F1A3D804B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0598EC2D-27B9-4789-A781-18744903F40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F39CCD-A211-464B-95D1-C514D778B92E}" type="datetimeFigureOut">
              <a:rPr lang="ru-RU" smtClean="0"/>
              <a:t>29.11.2022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03AED352-3566-4C4A-A913-B38B7AC80EAC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68E3E2D-F66F-41A4-86EA-F440F34B08DD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5BFAAB-7175-4732-9150-4F863DC4082F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919683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8791A33-065B-466F-9501-05C2F131447F}"/>
              </a:ext>
            </a:extLst>
          </p:cNvPr>
          <p:cNvSpPr/>
          <p:nvPr/>
        </p:nvSpPr>
        <p:spPr>
          <a:xfrm>
            <a:off x="2449585" y="1493240"/>
            <a:ext cx="1862356" cy="13002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527456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54167E-6 5.55112E-17 L 0.15274 0.40486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7630" y="2023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8791A33-065B-466F-9501-05C2F131447F}"/>
              </a:ext>
            </a:extLst>
          </p:cNvPr>
          <p:cNvSpPr/>
          <p:nvPr/>
        </p:nvSpPr>
        <p:spPr>
          <a:xfrm>
            <a:off x="2449585" y="1493240"/>
            <a:ext cx="1862356" cy="13002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C8FB6165-9C5E-4422-A5DF-2FC6E155F000}"/>
              </a:ext>
            </a:extLst>
          </p:cNvPr>
          <p:cNvSpPr txBox="1"/>
          <p:nvPr/>
        </p:nvSpPr>
        <p:spPr>
          <a:xfrm>
            <a:off x="2691760" y="914400"/>
            <a:ext cx="137800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Выцветание</a:t>
            </a:r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1492104-5A6E-4C6E-9527-AE265A23760E}"/>
              </a:ext>
            </a:extLst>
          </p:cNvPr>
          <p:cNvSpPr/>
          <p:nvPr/>
        </p:nvSpPr>
        <p:spPr>
          <a:xfrm>
            <a:off x="7191058" y="1493240"/>
            <a:ext cx="1862356" cy="13002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B02831D-2959-4E8E-A5E5-1B352F650295}"/>
              </a:ext>
            </a:extLst>
          </p:cNvPr>
          <p:cNvSpPr txBox="1"/>
          <p:nvPr/>
        </p:nvSpPr>
        <p:spPr>
          <a:xfrm>
            <a:off x="7433233" y="914400"/>
            <a:ext cx="20111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Плавное удаление</a:t>
            </a:r>
          </a:p>
        </p:txBody>
      </p:sp>
      <p:sp>
        <p:nvSpPr>
          <p:cNvPr id="7" name="Прямоугольник 6">
            <a:extLst>
              <a:ext uri="{FF2B5EF4-FFF2-40B4-BE49-F238E27FC236}">
                <a16:creationId xmlns:a16="http://schemas.microsoft.com/office/drawing/2014/main" id="{05A13915-96F6-414C-A659-AF90086141CA}"/>
              </a:ext>
            </a:extLst>
          </p:cNvPr>
          <p:cNvSpPr/>
          <p:nvPr/>
        </p:nvSpPr>
        <p:spPr>
          <a:xfrm>
            <a:off x="2449585" y="3516384"/>
            <a:ext cx="1862356" cy="130029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8" name="Прямоугольник 7">
            <a:extLst>
              <a:ext uri="{FF2B5EF4-FFF2-40B4-BE49-F238E27FC236}">
                <a16:creationId xmlns:a16="http://schemas.microsoft.com/office/drawing/2014/main" id="{73228158-7147-45A5-9689-3C7A20CF20EF}"/>
              </a:ext>
            </a:extLst>
          </p:cNvPr>
          <p:cNvSpPr/>
          <p:nvPr/>
        </p:nvSpPr>
        <p:spPr>
          <a:xfrm>
            <a:off x="4925736" y="3516384"/>
            <a:ext cx="1862356" cy="130029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9" name="Прямоугольник 8">
            <a:extLst>
              <a:ext uri="{FF2B5EF4-FFF2-40B4-BE49-F238E27FC236}">
                <a16:creationId xmlns:a16="http://schemas.microsoft.com/office/drawing/2014/main" id="{211C09DC-1689-4F14-BBDC-323FAC186122}"/>
              </a:ext>
            </a:extLst>
          </p:cNvPr>
          <p:cNvSpPr/>
          <p:nvPr/>
        </p:nvSpPr>
        <p:spPr>
          <a:xfrm>
            <a:off x="7191058" y="3516384"/>
            <a:ext cx="1862356" cy="130029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0" name="Прямоугольник 9">
            <a:extLst>
              <a:ext uri="{FF2B5EF4-FFF2-40B4-BE49-F238E27FC236}">
                <a16:creationId xmlns:a16="http://schemas.microsoft.com/office/drawing/2014/main" id="{F335BCD5-5D49-4CC9-A77A-6A3C3F85D38B}"/>
              </a:ext>
            </a:extLst>
          </p:cNvPr>
          <p:cNvSpPr/>
          <p:nvPr/>
        </p:nvSpPr>
        <p:spPr>
          <a:xfrm>
            <a:off x="2441343" y="5195581"/>
            <a:ext cx="1862356" cy="1300294"/>
          </a:xfrm>
          <a:prstGeom prst="rect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1" name="Прямоугольник 10">
            <a:extLst>
              <a:ext uri="{FF2B5EF4-FFF2-40B4-BE49-F238E27FC236}">
                <a16:creationId xmlns:a16="http://schemas.microsoft.com/office/drawing/2014/main" id="{21BBF31E-319D-4410-A32D-E071071D4B4E}"/>
              </a:ext>
            </a:extLst>
          </p:cNvPr>
          <p:cNvSpPr/>
          <p:nvPr/>
        </p:nvSpPr>
        <p:spPr>
          <a:xfrm>
            <a:off x="261121" y="1493240"/>
            <a:ext cx="1862356" cy="1300294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2" name="Прямоугольник 11">
            <a:extLst>
              <a:ext uri="{FF2B5EF4-FFF2-40B4-BE49-F238E27FC236}">
                <a16:creationId xmlns:a16="http://schemas.microsoft.com/office/drawing/2014/main" id="{B358821C-A50D-45FC-81EE-F311A7BA8F5F}"/>
              </a:ext>
            </a:extLst>
          </p:cNvPr>
          <p:cNvSpPr/>
          <p:nvPr/>
        </p:nvSpPr>
        <p:spPr>
          <a:xfrm>
            <a:off x="280332" y="3516384"/>
            <a:ext cx="1862356" cy="1300294"/>
          </a:xfrm>
          <a:prstGeom prst="rect">
            <a:avLst/>
          </a:prstGeom>
          <a:solidFill>
            <a:schemeClr val="accent6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13" name="Прямоугольник 12">
            <a:extLst>
              <a:ext uri="{FF2B5EF4-FFF2-40B4-BE49-F238E27FC236}">
                <a16:creationId xmlns:a16="http://schemas.microsoft.com/office/drawing/2014/main" id="{2AAB3285-8FF0-4BE8-827C-01E4A3A7BF39}"/>
              </a:ext>
            </a:extLst>
          </p:cNvPr>
          <p:cNvSpPr/>
          <p:nvPr/>
        </p:nvSpPr>
        <p:spPr>
          <a:xfrm>
            <a:off x="9444425" y="1493240"/>
            <a:ext cx="1862356" cy="1300294"/>
          </a:xfrm>
          <a:prstGeom prst="rect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err="1"/>
              <a:t>xdvxzdv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999942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ppt_y+.1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6" presetClass="exit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Horizontal)">
                                      <p:cBhvr>
                                        <p:cTn id="1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6" presetClass="exit" presetSubtype="4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outHorizontal)">
                                      <p:cBhvr>
                                        <p:cTn id="19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xit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wipe(up)">
                                      <p:cBhvr>
                                        <p:cTn id="2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63" presetClass="path" presetSubtype="0" accel="50000" de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L 0.25 0 E" pathEditMode="relative" ptsTypes="">
                                      <p:cBhvr>
                                        <p:cTn id="25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  <p:par>
                                <p:cTn id="26" presetID="16" presetClass="exit" presetSubtype="21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arn(inVertical)">
                                      <p:cBhvr>
                                        <p:cTn id="27" dur="4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3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6" presetClass="entr" presetSubtype="2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6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0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5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46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7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8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7" grpId="0" animBg="1"/>
      <p:bldP spid="8" grpId="0" animBg="1"/>
      <p:bldP spid="9" grpId="0" animBg="1"/>
      <p:bldP spid="10" grpId="0" animBg="1"/>
      <p:bldP spid="10" grpId="1" animBg="1"/>
      <p:bldP spid="11" grpId="0" animBg="1"/>
      <p:bldP spid="12" grpId="0" animBg="1"/>
      <p:bldP spid="1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0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8791A33-065B-466F-9501-05C2F131447F}"/>
              </a:ext>
            </a:extLst>
          </p:cNvPr>
          <p:cNvSpPr/>
          <p:nvPr/>
        </p:nvSpPr>
        <p:spPr>
          <a:xfrm>
            <a:off x="6602136" y="1417739"/>
            <a:ext cx="1862356" cy="1300294"/>
          </a:xfrm>
          <a:prstGeom prst="rect">
            <a:avLst/>
          </a:prstGeom>
          <a:solidFill>
            <a:srgbClr val="00B050"/>
          </a:solidFill>
          <a:ln w="1682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63B29DCA-E53D-47CA-980F-9CF8EBE33E46}"/>
              </a:ext>
            </a:extLst>
          </p:cNvPr>
          <p:cNvSpPr/>
          <p:nvPr/>
        </p:nvSpPr>
        <p:spPr>
          <a:xfrm>
            <a:off x="2348917" y="1417739"/>
            <a:ext cx="1862356" cy="13002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5" name="Прямоугольник 4">
            <a:extLst>
              <a:ext uri="{FF2B5EF4-FFF2-40B4-BE49-F238E27FC236}">
                <a16:creationId xmlns:a16="http://schemas.microsoft.com/office/drawing/2014/main" id="{4DDBD1EA-D5D6-4159-8A27-D5391FAD20CC}"/>
              </a:ext>
            </a:extLst>
          </p:cNvPr>
          <p:cNvSpPr/>
          <p:nvPr/>
        </p:nvSpPr>
        <p:spPr>
          <a:xfrm>
            <a:off x="4211273" y="3222771"/>
            <a:ext cx="1862356" cy="1300294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226719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6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stroke.on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8" presetID="19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>
            <a:extLst>
              <a:ext uri="{FF2B5EF4-FFF2-40B4-BE49-F238E27FC236}">
                <a16:creationId xmlns:a16="http://schemas.microsoft.com/office/drawing/2014/main" id="{88791A33-065B-466F-9501-05C2F131447F}"/>
              </a:ext>
            </a:extLst>
          </p:cNvPr>
          <p:cNvSpPr/>
          <p:nvPr/>
        </p:nvSpPr>
        <p:spPr>
          <a:xfrm>
            <a:off x="1249960" y="1493240"/>
            <a:ext cx="3061981" cy="243280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err="1"/>
              <a:t>Sfzsffasfs</a:t>
            </a:r>
            <a:endParaRPr lang="ru-RU" sz="3200" dirty="0"/>
          </a:p>
        </p:txBody>
      </p:sp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B74B365A-DC5F-49DA-AF80-FDFB7FC5C88D}"/>
              </a:ext>
            </a:extLst>
          </p:cNvPr>
          <p:cNvSpPr/>
          <p:nvPr/>
        </p:nvSpPr>
        <p:spPr>
          <a:xfrm>
            <a:off x="6096000" y="1568741"/>
            <a:ext cx="3061981" cy="2432808"/>
          </a:xfrm>
          <a:prstGeom prst="rect">
            <a:avLst/>
          </a:prstGeom>
          <a:solidFill>
            <a:schemeClr val="accent6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dirty="0" err="1"/>
              <a:t>Sfzsffasfs</a:t>
            </a:r>
            <a:endParaRPr lang="ru-RU" sz="3200" dirty="0"/>
          </a:p>
        </p:txBody>
      </p:sp>
    </p:spTree>
    <p:extLst>
      <p:ext uri="{BB962C8B-B14F-4D97-AF65-F5344CB8AC3E}">
        <p14:creationId xmlns:p14="http://schemas.microsoft.com/office/powerpoint/2010/main" val="12219913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10"/>
    </mc:Choice>
    <mc:Fallback xmlns="">
      <p:transition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4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0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build="p" autoUpdateAnimBg="0"/>
      <p:bldP spid="3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1848</TotalTime>
  <Words>6</Words>
  <Application>Microsoft Office PowerPoint</Application>
  <PresentationFormat>Widescreen</PresentationFormat>
  <Paragraphs>5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Тема Office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Alexander Slepov</dc:creator>
  <cp:lastModifiedBy>Сергей</cp:lastModifiedBy>
  <cp:revision>145</cp:revision>
  <dcterms:created xsi:type="dcterms:W3CDTF">2022-07-14T10:38:13Z</dcterms:created>
  <dcterms:modified xsi:type="dcterms:W3CDTF">2022-11-29T16:12:46Z</dcterms:modified>
</cp:coreProperties>
</file>