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tags" Target="tags/tag1.xml" /><Relationship Id="rId3" Type="http://schemas.openxmlformats.org/officeDocument/2006/relationships/presProps" Target="presProps.xml" /><Relationship Id="rId4" Type="http://schemas.openxmlformats.org/officeDocument/2006/relationships/viewProps" Target="viewProps.xml" /><Relationship Id="rId5" Type="http://schemas.openxmlformats.org/officeDocument/2006/relationships/theme" Target="theme/theme1.xml" /><Relationship Id="rId6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</cp:coreProperties>
</file>