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custDataLst>
    <p:tags r:id="rId5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93" autoAdjust="0"/>
  </p:normalViewPr>
  <p:slideViewPr>
    <p:cSldViewPr>
      <p:cViewPr varScale="1">
        <p:scale>
          <a:sx n="60" d="100"/>
          <a:sy n="60" d="100"/>
        </p:scale>
        <p:origin x="16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852AA-C48A-4FFA-81AB-222B502AE691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AEA4E-93BD-4584-8163-70A2B55BE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12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Testing notes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AEA4E-93BD-4584-8163-70A2B55BE6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91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Slide no</a:t>
            </a:r>
            <a:r>
              <a:rPr lang="en-US" baseline="0" smtClean="0"/>
              <a:t> two nodes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AEA4E-93BD-4584-8163-70A2B55BE6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20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5883089" y="5661248"/>
            <a:ext cx="3016622" cy="1049288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3</cp:revision>
  <cp:lastPrinted>2014-02-21T18:36:38Z</cp:lastPrinted>
  <dcterms:created xsi:type="dcterms:W3CDTF">2014-02-21T13:27:25Z</dcterms:created>
  <dcterms:modified xsi:type="dcterms:W3CDTF">2016-06-07T18:31:35Z</dcterms:modified>
</cp:coreProperties>
</file>