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12192000" cy="6858000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101" d="100"/>
          <a:sy n="101" d="100"/>
        </p:scale>
        <p:origin x="138" y="324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A1E252-8AD7-41FE-913F-879FD6FE18BB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FF116281-61AC-4AD7-B01C-80307C36C4C6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227FB83-6A1A-487B-9C54-F02DD1ADDC9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04FF2B-BE45-478C-8758-B7E082F344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25745BE-5595-4E12-9F22-7D69410C9B30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5177476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FAD5F53-09D9-4ECF-BAF2-BB547600CBA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D2FC5CBB-BDA0-437C-83BD-0080B1C8C876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87AB21A5-6C7C-460B-86CB-D5A693FB20C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9FBEC73-451D-4341-B3A0-D827789B3BC5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9E278A3-E150-42E6-BED7-71C50C3D7C3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9544249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435516CC-0A63-4CB6-8399-BE6047DB0520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37E67E8-BE16-4DDE-9D8A-16F70EDD017F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763FC56D-C269-4406-B684-6C4A0E6B786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B0C4F2-FF21-4EBE-9179-449336CAEAD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7A0B229-5F01-4FD5-AD4E-DEA5BDA2C5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36155406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F54E3FA-5BD4-460B-9F1A-F313A8E649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FB17D70-AE12-40E5-B5DC-6A5CD08C04B5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7AA7843-2CD8-443F-9E2D-BC4F1004FB0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F545EF91-C7A5-4026-8565-E84F4B829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DBAB313-1C54-4748-84D7-CDA6ED81BAD3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9532198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0359E89-B064-4E5B-BC57-3791837FC80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1FB82EE-B917-4289-BAD4-0B622F56D10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7CBAF00-6B2E-4982-9D7E-82BECB26C09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564BF181-D3B4-47E0-8F8F-9250AF69027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B07C6D5B-4093-4013-B8C1-41564929EDC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424955780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1E5B1D1-8C25-4D20-97E7-2A5630165C3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B818355-3B20-408A-800D-9FC3EBF7EAEE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B48AA2F0-C70B-4558-B50B-E2252540C621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4111B6E-AD4D-47E1-9E9F-6CBDCE9C52B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948BDD0-F971-4FC8-972B-43F2EA5A7CA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40EDA128-20E9-4E88-BC11-03894A35924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41574401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32202EB-4DEE-46C0-8D65-132C1991E47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45A29E11-580F-4690-B882-238D3BEA3740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90AFB64F-8CA8-44DF-915D-DD9A2D94FFC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5C2A686-B64F-4218-81C0-CF3539C7A1CF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7514771-FFA7-4A4D-898A-9AB6EDCBF205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40C0B952-6249-45F3-B213-AD43F29462D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C8A06452-C828-44B4-ACAC-C9E1AF122A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1341EB61-3186-402B-86FC-1ACCE35FEE0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840167980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97569B0-C656-4172-844E-6196B2812CE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1CCA1436-ADAD-4ECA-8EE1-10D2F77589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5A120393-824F-43B7-A758-1BE0C1551BA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671C716-A9FC-4904-8FFB-0AF46E1E18E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5201177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2BA39700-F76C-46EA-ABF0-E6D9CEBEB06D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CED9336-34FB-4594-8A0A-E4C077F4A38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F9D7123-8704-42DF-A864-81C31DE4411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62370585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33189F9-D67D-4E73-98C6-E34CFC1A9F6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54D546AA-8561-40B9-9570-E200DC59B9A9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3E618C4-E30C-48A7-981A-9015F382268F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1BD3505-30FB-442C-A86F-F9DB92246FA5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3EE036B-3C21-41B6-B35D-A9506ABDE2F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9449E6C9-8AB2-4807-8681-A89BCA94989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6802137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275D30A-24E1-4F68-9A37-5354DF3FAC0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B55517C6-DE92-4AAD-9599-163BE9C65201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A49C3FF-C0FF-455C-B51F-B1EAEB85D7A7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22067013-8F85-4D2F-9C30-C955B79A626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AC9505A-A82D-4CE2-9F86-CF21C4E15289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10E42FF3-9852-4AEE-84F4-C7255CED7FF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34273294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F5ACF6D-CC7D-456A-8C24-E291BE9182D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  <a:endParaRPr lang="ru-RU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69C6315A-BC20-4E56-BBFA-8329AAA7B112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  <a:endParaRPr lang="ru-RU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0343B129-2017-4406-8F01-24CB0544FD2E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E5B6A2-3249-4C92-BA16-861FEE01389E}" type="datetimeFigureOut">
              <a:rPr lang="ru-RU" smtClean="0"/>
              <a:t>25.09.2020</a:t>
            </a:fld>
            <a:endParaRPr lang="ru-RU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ECC458D1-3B40-4AF0-BBAF-29057092AF92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DBFFDB-FDFC-4066-9DE6-C1B1103427DE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EBA5E57-50ED-4BA2-B4BB-813F9014F71B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0048967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>
            <a:extLst>
              <a:ext uri="{FF2B5EF4-FFF2-40B4-BE49-F238E27FC236}">
                <a16:creationId xmlns:a16="http://schemas.microsoft.com/office/drawing/2014/main" id="{755F02C7-2594-4296-9AEE-9D5116B6EB41}"/>
              </a:ext>
            </a:extLst>
          </p:cNvPr>
          <p:cNvSpPr txBox="1"/>
          <p:nvPr/>
        </p:nvSpPr>
        <p:spPr>
          <a:xfrm>
            <a:off x="2035834" y="1759789"/>
            <a:ext cx="2348592" cy="64633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marL="285750" indent="-285750">
              <a:buClr>
                <a:schemeClr val="accent2"/>
              </a:buClr>
              <a:buFont typeface="Wingdings" panose="05000000000000000000" pitchFamily="2" charset="2"/>
              <a:buChar char="q"/>
            </a:pPr>
            <a:r>
              <a:rPr lang="en-US" dirty="0" err="1"/>
              <a:t>TextBox</a:t>
            </a:r>
            <a:r>
              <a:rPr lang="en-US" dirty="0"/>
              <a:t> with bullets</a:t>
            </a:r>
          </a:p>
          <a:p>
            <a:pPr marL="342900" indent="-342900">
              <a:buClr>
                <a:srgbClr val="00B050"/>
              </a:buClr>
              <a:buFont typeface="+mj-lt"/>
              <a:buAutoNum type="arabicPeriod"/>
            </a:pPr>
            <a:r>
              <a:rPr lang="en-US" dirty="0"/>
              <a:t>Bullet</a:t>
            </a:r>
          </a:p>
        </p:txBody>
      </p:sp>
    </p:spTree>
    <p:extLst>
      <p:ext uri="{BB962C8B-B14F-4D97-AF65-F5344CB8AC3E}">
        <p14:creationId xmlns:p14="http://schemas.microsoft.com/office/powerpoint/2010/main" val="4046217730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</TotalTime>
  <Words>4</Words>
  <Application>Microsoft Office PowerPoint</Application>
  <PresentationFormat>Widescreen</PresentationFormat>
  <Paragraphs>2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6" baseType="lpstr">
      <vt:lpstr>Arial</vt:lpstr>
      <vt:lpstr>Calibri</vt:lpstr>
      <vt:lpstr>Calibri Light</vt:lpstr>
      <vt:lpstr>Wingdings</vt:lpstr>
      <vt:lpstr>Office Theme</vt:lpstr>
      <vt:lpstr>PowerPoint Presentation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Сергей Пучок</dc:creator>
  <cp:lastModifiedBy>Сергей Пучок</cp:lastModifiedBy>
  <cp:revision>4</cp:revision>
  <dcterms:created xsi:type="dcterms:W3CDTF">2020-09-25T16:11:12Z</dcterms:created>
  <dcterms:modified xsi:type="dcterms:W3CDTF">2020-09-25T16:19:53Z</dcterms:modified>
</cp:coreProperties>
</file>