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06947"/>
              </p:ext>
            </p:extLst>
          </p:nvPr>
        </p:nvGraphicFramePr>
        <p:xfrm>
          <a:off x="611560" y="548680"/>
          <a:ext cx="648072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我是部门</a:t>
                      </a:r>
                      <a:r>
                        <a:rPr lang="en-US" altLang="zh-CN" smtClean="0">
                          <a:solidFill>
                            <a:schemeClr val="tx1"/>
                          </a:solidFill>
                        </a:rPr>
                        <a:t>HR</a:t>
                      </a:r>
                    </a:p>
                    <a:p>
                      <a:r>
                        <a:rPr lang="en-US" altLang="zh-CN" smtClean="0">
                          <a:solidFill>
                            <a:schemeClr val="tx1"/>
                          </a:solidFill>
                        </a:rPr>
                        <a:t>123</a:t>
                      </a:r>
                      <a:endParaRPr lang="en-US" altLang="zh-CN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我这里写很多很多的文字，</a:t>
                      </a:r>
                      <a:r>
                        <a:rPr lang="en-US" altLang="zh-CN" dirty="0" err="1" smtClean="0">
                          <a:solidFill>
                            <a:schemeClr val="tx1"/>
                          </a:solidFill>
                        </a:rPr>
                        <a:t>powerpoint</a:t>
                      </a:r>
                      <a:endParaRPr lang="zh-CN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招春晖</dc:creator>
  <cp:lastModifiedBy>Admin</cp:lastModifiedBy>
  <cp:revision>10</cp:revision>
  <dcterms:created xsi:type="dcterms:W3CDTF">2019-08-13T07:13:51Z</dcterms:created>
  <dcterms:modified xsi:type="dcterms:W3CDTF">2020-08-21T14:43:30Z</dcterms:modified>
</cp:coreProperties>
</file>