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93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8028800" cy="780288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plotArea>
      <c:bar3D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New_Series1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90</c:v>
                </c:pt>
                <c:pt idx="1">
                  <c:v>123</c:v>
                </c:pt>
                <c:pt idx="2">
                  <c:v>44</c:v>
                </c:pt>
                <c:pt idx="3">
                  <c:v>4.5</c:v>
                </c:pt>
              </c:numCache>
            </c:numRef>
          </c:val>
          <c:shape val="cylinder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New_Series2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23</c:v>
                </c:pt>
                <c:pt idx="1">
                  <c:v>67</c:v>
                </c:pt>
                <c:pt idx="2">
                  <c:v>99</c:v>
                </c:pt>
                <c:pt idx="3">
                  <c:v>2.8</c:v>
                </c:pt>
              </c:numCache>
            </c:numRef>
          </c:val>
          <c:shape val="cylinder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cat>
            <c:strRef>
              <c:f>Sheet1!$A$2:$A$5</c:f>
              <c:strCache>
                <c:ptCount val="4"/>
                <c:pt idx="0">
                  <c:v>Modified Category 1</c:v>
                </c:pt>
                <c:pt idx="1">
                  <c:v>Modified 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Sheet1!$D$2,Sheet1!$D$3,Sheet1!$D$4,Sheet1!$D$5,Sheet1!$D$2,Sheet1!$D$3,Sheet1!$D$4</c:f>
              <c:numCache>
                <c:formatCode>General</c:formatCode>
                <c:ptCount val="7"/>
                <c:pt idx="0">
                  <c:v>20</c:v>
                </c:pt>
                <c:pt idx="1">
                  <c:v>50</c:v>
                </c:pt>
                <c:pt idx="2">
                  <c:v>30</c:v>
                </c:pt>
                <c:pt idx="3">
                  <c:v>5</c:v>
                </c:pt>
                <c:pt idx="4">
                  <c:v>20</c:v>
                </c:pt>
                <c:pt idx="5">
                  <c:v>50</c:v>
                </c:pt>
                <c:pt idx="6">
                  <c:v>30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gapDepth/>
        <c:shape val="cylinder"/>
        <c:axId val="114951296"/>
        <c:axId val="114952832"/>
        <c:axId val="0"/>
      </c:bar3DChart>
      <c:catAx>
        <c:axId val="11495129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114952832"/>
        <c:crosses val="autoZero"/>
        <c:auto val="0"/>
        <c:lblAlgn val="ctr"/>
        <c:lblOffset/>
        <c:noMultiLvlLbl val="0"/>
      </c:catAx>
      <c:valAx>
        <c:axId val="114952832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11495129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/>
      </a:pPr>
      <a:endParaRPr lang="en-US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252325136"/>
      </p:ext>
    </p:extLst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029789222"/>
      </p:ext>
    </p:extLst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741163815"/>
      </p:ext>
    </p:extLst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112901364"/>
      </p:ext>
    </p:extLst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18597639"/>
      </p:ext>
    </p:extLst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965976279"/>
      </p:ext>
    </p:extLst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997691461"/>
      </p:ext>
    </p:extLst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759764252"/>
      </p:ext>
    </p:extLst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548876194"/>
      </p:ext>
    </p:extLst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2525301535"/>
      </p:ext>
    </p:extLst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4272721066"/>
      </p:ext>
    </p:extLst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187870-345F-449F-9035-C5B9D1B4A2B3}" type="datetimeFigureOut">
              <a:rPr lang="en-US" smtClean="0"/>
              <a:t>11/25/2014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A6B46-2407-4AEC-B133-55393313F5E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1338868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3" name="Chart 2"/>
          <p:cNvGraphicFramePr/>
          <p:nvPr/>
        </p:nvGraphicFramePr>
        <p:xfrm>
          <a:off x="1524000" y="1397000"/>
          <a:ext cx="6096000" cy="4064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4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  <p:extLst>
      <p:ext uri="{BB962C8B-B14F-4D97-AF65-F5344CB8AC3E}">
        <p14:creationId xmlns:p14="http://schemas.microsoft.com/office/powerpoint/2010/main" xmlns="" val="3011281744"/>
      </p:ext>
    </p:extLst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TotalTime>1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Aspose Sample</dc:title>
  <dc:creator>Fatima</dc:creator>
  <cp:lastModifiedBy>Fatima</cp:lastModifiedBy>
  <cp:revision>8</cp:revision>
</cp:coreProperties>
</file>