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36D69-7465-F54D-291D-76DDE886E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347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8D609-3723-7CF7-DE91-C88FBA211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304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75A0F-6815-E5D3-51B7-A4C25E258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Abc</a:t>
            </a:r>
            <a:endParaRPr lang="en-US" dirty="0"/>
          </a:p>
          <a:p>
            <a:r>
              <a:rPr lang="en-US" dirty="0"/>
              <a:t>Def</a:t>
            </a:r>
          </a:p>
          <a:p>
            <a:r>
              <a:rPr lang="en-US" dirty="0" err="1"/>
              <a:t>ghi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883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Seetharaman Santhanam</dc:creator>
  <cp:lastModifiedBy>Seetharaman Santhanam</cp:lastModifiedBy>
  <cp:revision>4</cp:revision>
  <dcterms:created xsi:type="dcterms:W3CDTF">2022-09-26T07:25:07Z</dcterms:created>
  <dcterms:modified xsi:type="dcterms:W3CDTF">2022-09-26T07:33:29Z</dcterms:modified>
</cp:coreProperties>
</file>