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Relationship Id="rId5" Type="http://schemas.openxmlformats.org/officeDocument/2006/relationships/custom-properties" Target="docProps/custom.xml" /></Relationships>
</file>

<file path=ppt/presentation.xml><?xml version="1.0" encoding="utf-8"?>
<!--Generated by Aspose.Slides for Java 15.5.1.0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 smtId="4294967295">
        <a:effectLst/>
      </a:defRPr>
    </a:defPPr>
    <a:lvl1pPr marL="0" algn="l" defTabSz="914400" rtl="0" eaLnBrk="1" latinLnBrk="0" hangingPunct="1">
      <a:defRPr sz="1800" kern="1200" smtId="4294967295">
        <a:solidFill>
          <a:schemeClr val="tx1"/>
        </a:solidFill>
        <a:effectLst/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 smtId="4294967295">
        <a:solidFill>
          <a:schemeClr val="tx1"/>
        </a:solidFill>
        <a:effectLst/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 smtId="4294967295">
        <a:solidFill>
          <a:schemeClr val="tx1"/>
        </a:solidFill>
        <a:effectLst/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 smtId="4294967295">
        <a:solidFill>
          <a:schemeClr val="tx1"/>
        </a:solidFill>
        <a:effectLst/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 smtId="4294967295">
        <a:solidFill>
          <a:schemeClr val="tx1"/>
        </a:solidFill>
        <a:effectLst/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 smtId="4294967295">
        <a:solidFill>
          <a:schemeClr val="tx1"/>
        </a:solidFill>
        <a:effectLst/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 smtId="4294967295">
        <a:solidFill>
          <a:schemeClr val="tx1"/>
        </a:solidFill>
        <a:effectLst/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 smtId="4294967295">
        <a:solidFill>
          <a:schemeClr val="tx1"/>
        </a:solidFill>
        <a:effectLst/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 smtId="4294967295">
        <a:solidFill>
          <a:schemeClr val="tx1"/>
        </a:solidFill>
        <a:effectLst/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r="http://schemas.openxmlformats.org/officeDocument/2006/relationships" xmlns:a="http://schemas.openxmlformats.org/drawingml/2006/main" xmlns:p="http://schemas.openxmlformats.org/presentationml/2006/main">
  <p:slideViewPr>
    <p:cSldViewPr>
      <p:cViewPr>
        <p:scale>
          <a:sx n="0" d="100"/>
          <a:sy n="0" d="100"/>
        </p:scale>
        <p:origin x="0" y="0"/>
      </p:cViewPr>
    </p:cSldViewPr>
  </p:slideViewPr>
  <p:notesViewPr>
    <p:cSldViewPr>
      <p:cViewPr>
        <p:scale>
          <a:sx n="0" d="100"/>
          <a:sy n="0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" preserve="1">
  <p:cSld name="Title Slide">
    <p:spTree>
      <p:nvGrpSpPr>
        <p:cNvPr id="6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1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2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effectLst/>
        </p:spPr>
        <p:txBody>
          <a:bodyPr/>
          <a:lstStyle>
            <a:lvl1pPr marL="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1pPr>
            <a:lvl2pPr marL="457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2pPr>
            <a:lvl3pPr marL="914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3pPr>
            <a:lvl4pPr marL="1371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4pPr>
            <a:lvl5pPr marL="18288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5pPr>
            <a:lvl6pPr marL="22860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6pPr>
            <a:lvl7pPr marL="2743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7pPr>
            <a:lvl8pPr marL="3200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8pPr>
            <a:lvl9pPr marL="3657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9pPr>
          </a:lstStyle>
          <a:p>
            <a:r>
              <a:rPr lang="en-US" smtClean="0" smtId="4294967295">
                <a:effectLst/>
              </a:rPr>
              <a:t>Click to edit Master subtitle style</a:t>
            </a:r>
            <a:endParaRPr lang="en-US" smtId="4294967295">
              <a:effectLst/>
            </a:endParaRP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x" preserve="1">
  <p:cSld name="Title and Vertical Text">
    <p:spTree>
      <p:nvGrpSpPr>
        <p:cNvPr id="6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2" name="Vertical Text Placeholder 2"/>
          <p:cNvSpPr>
            <a:spLocks noGrp="1"/>
          </p:cNvSpPr>
          <p:nvPr>
            <p:ph type="body" orient="vert" idx="1"/>
          </p:nvPr>
        </p:nvSpPr>
        <p:spPr>
          <a:effectLst/>
        </p:spPr>
        <p:txBody>
          <a:bodyPr vert="eaVert"/>
          <a:lstStyle/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itleAndTx" preserve="1">
  <p:cSld name="Vertical Title and Text">
    <p:spTree>
      <p:nvGrpSpPr>
        <p:cNvPr id="6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1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effectLst/>
        </p:spPr>
        <p:txBody>
          <a:bodyPr vert="eaVert"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2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effectLst/>
        </p:spPr>
        <p:txBody>
          <a:bodyPr vert="eaVert"/>
          <a:lstStyle/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" preserve="1">
  <p:cSld name="Title and Content">
    <p:spTree>
      <p:nvGrpSpPr>
        <p:cNvPr id="6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>
          <a:effectLst/>
        </p:spPr>
        <p:txBody>
          <a:bodyPr/>
          <a:lstStyle/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secHead" preserve="1">
  <p:cSld name="Section Header">
    <p:spTree>
      <p:nvGrpSpPr>
        <p:cNvPr id="6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effectLst/>
        </p:spPr>
        <p:txBody>
          <a:bodyPr anchor="t"/>
          <a:lstStyle>
            <a:lvl1pPr algn="l">
              <a:defRPr sz="4000" b="1" cap="all" smtId="4294967295">
                <a:effectLst/>
              </a:defRPr>
            </a:lvl1pPr>
          </a:lstStyle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effectLst/>
        </p:spPr>
        <p:txBody>
          <a:bodyPr anchor="b"/>
          <a:lstStyle>
            <a:lvl1pPr marL="0" indent="0">
              <a:buNone/>
              <a:defRPr sz="2000" smtId="4294967295">
                <a:solidFill>
                  <a:schemeClr val="tx1">
                    <a:tint val="75000"/>
                  </a:schemeClr>
                </a:solidFill>
                <a:effectLst/>
              </a:defRPr>
            </a:lvl1pPr>
            <a:lvl2pPr marL="457200" indent="0">
              <a:buNone/>
              <a:defRPr sz="1800" smtId="4294967295">
                <a:solidFill>
                  <a:schemeClr val="tx1">
                    <a:tint val="75000"/>
                  </a:schemeClr>
                </a:solidFill>
                <a:effectLst/>
              </a:defRPr>
            </a:lvl2pPr>
            <a:lvl3pPr marL="914400" indent="0">
              <a:buNone/>
              <a:defRPr sz="1600" smtId="4294967295">
                <a:solidFill>
                  <a:schemeClr val="tx1">
                    <a:tint val="75000"/>
                  </a:schemeClr>
                </a:solidFill>
                <a:effectLst/>
              </a:defRPr>
            </a:lvl3pPr>
            <a:lvl4pPr marL="1371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4pPr>
            <a:lvl5pPr marL="18288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5pPr>
            <a:lvl6pPr marL="22860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6pPr>
            <a:lvl7pPr marL="27432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7pPr>
            <a:lvl8pPr marL="32004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8pPr>
            <a:lvl9pPr marL="3657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" preserve="1">
  <p:cSld name="Two Content">
    <p:spTree>
      <p:nvGrpSpPr>
        <p:cNvPr id="7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effectLst/>
        </p:spPr>
        <p:txBody>
          <a:bodyPr/>
          <a:lstStyle>
            <a:lvl1pPr>
              <a:defRPr sz="2800" smtId="4294967295">
                <a:effectLst/>
              </a:defRPr>
            </a:lvl1pPr>
            <a:lvl2pPr>
              <a:defRPr sz="2400" smtId="4294967295">
                <a:effectLst/>
              </a:defRPr>
            </a:lvl2pPr>
            <a:lvl3pPr>
              <a:defRPr sz="2000" smtId="4294967295">
                <a:effectLst/>
              </a:defRPr>
            </a:lvl3pPr>
            <a:lvl4pPr>
              <a:defRPr sz="1800" smtId="4294967295">
                <a:effectLst/>
              </a:defRPr>
            </a:lvl4pPr>
            <a:lvl5pPr>
              <a:defRPr sz="1800" smtId="4294967295">
                <a:effectLst/>
              </a:defRPr>
            </a:lvl5pPr>
            <a:lvl6pPr>
              <a:defRPr sz="1800" smtId="4294967295">
                <a:effectLst/>
              </a:defRPr>
            </a:lvl6pPr>
            <a:lvl7pPr>
              <a:defRPr sz="1800" smtId="4294967295">
                <a:effectLst/>
              </a:defRPr>
            </a:lvl7pPr>
            <a:lvl8pPr>
              <a:defRPr sz="1800" smtId="4294967295">
                <a:effectLst/>
              </a:defRPr>
            </a:lvl8pPr>
            <a:lvl9pPr>
              <a:defRPr sz="18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3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effectLst/>
        </p:spPr>
        <p:txBody>
          <a:bodyPr/>
          <a:lstStyle>
            <a:lvl1pPr>
              <a:defRPr sz="2800" smtId="4294967295">
                <a:effectLst/>
              </a:defRPr>
            </a:lvl1pPr>
            <a:lvl2pPr>
              <a:defRPr sz="2400" smtId="4294967295">
                <a:effectLst/>
              </a:defRPr>
            </a:lvl2pPr>
            <a:lvl3pPr>
              <a:defRPr sz="2000" smtId="4294967295">
                <a:effectLst/>
              </a:defRPr>
            </a:lvl3pPr>
            <a:lvl4pPr>
              <a:defRPr sz="1800" smtId="4294967295">
                <a:effectLst/>
              </a:defRPr>
            </a:lvl4pPr>
            <a:lvl5pPr>
              <a:defRPr sz="1800" smtId="4294967295">
                <a:effectLst/>
              </a:defRPr>
            </a:lvl5pPr>
            <a:lvl6pPr>
              <a:defRPr sz="1800" smtId="4294967295">
                <a:effectLst/>
              </a:defRPr>
            </a:lvl6pPr>
            <a:lvl7pPr>
              <a:defRPr sz="1800" smtId="4294967295">
                <a:effectLst/>
              </a:defRPr>
            </a:lvl7pPr>
            <a:lvl8pPr>
              <a:defRPr sz="1800" smtId="4294967295">
                <a:effectLst/>
              </a:defRPr>
            </a:lvl8pPr>
            <a:lvl9pPr>
              <a:defRPr sz="18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TxTwoObj" preserve="1">
  <p:cSld name="Comparison">
    <p:spTree>
      <p:nvGrpSpPr>
        <p:cNvPr id="9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effectLst/>
        </p:spPr>
        <p:txBody>
          <a:bodyPr anchor="b"/>
          <a:lstStyle>
            <a:lvl1pPr marL="0" indent="0">
              <a:buNone/>
              <a:defRPr sz="2400" b="1" smtId="4294967295">
                <a:effectLst/>
              </a:defRPr>
            </a:lvl1pPr>
            <a:lvl2pPr marL="457200" indent="0">
              <a:buNone/>
              <a:defRPr sz="2000" b="1" smtId="4294967295">
                <a:effectLst/>
              </a:defRPr>
            </a:lvl2pPr>
            <a:lvl3pPr marL="914400" indent="0">
              <a:buNone/>
              <a:defRPr sz="1800" b="1" smtId="4294967295">
                <a:effectLst/>
              </a:defRPr>
            </a:lvl3pPr>
            <a:lvl4pPr marL="1371600" indent="0">
              <a:buNone/>
              <a:defRPr sz="1600" b="1" smtId="4294967295">
                <a:effectLst/>
              </a:defRPr>
            </a:lvl4pPr>
            <a:lvl5pPr marL="1828800" indent="0">
              <a:buNone/>
              <a:defRPr sz="1600" b="1" smtId="4294967295">
                <a:effectLst/>
              </a:defRPr>
            </a:lvl5pPr>
            <a:lvl6pPr marL="2286000" indent="0">
              <a:buNone/>
              <a:defRPr sz="1600" b="1" smtId="4294967295">
                <a:effectLst/>
              </a:defRPr>
            </a:lvl6pPr>
            <a:lvl7pPr marL="2743200" indent="0">
              <a:buNone/>
              <a:defRPr sz="1600" b="1" smtId="4294967295">
                <a:effectLst/>
              </a:defRPr>
            </a:lvl7pPr>
            <a:lvl8pPr marL="3200400" indent="0">
              <a:buNone/>
              <a:defRPr sz="1600" b="1" smtId="4294967295">
                <a:effectLst/>
              </a:defRPr>
            </a:lvl8pPr>
            <a:lvl9pPr marL="3657600" indent="0">
              <a:buNone/>
              <a:defRPr sz="1600" b="1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</p:txBody>
      </p:sp>
      <p:sp>
        <p:nvSpPr>
          <p:cNvPr id="3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effectLst/>
        </p:spPr>
        <p:txBody>
          <a:bodyPr/>
          <a:lstStyle>
            <a:lvl1pPr>
              <a:defRPr sz="2400" smtId="4294967295">
                <a:effectLst/>
              </a:defRPr>
            </a:lvl1pPr>
            <a:lvl2pPr>
              <a:defRPr sz="2000" smtId="4294967295">
                <a:effectLst/>
              </a:defRPr>
            </a:lvl2pPr>
            <a:lvl3pPr>
              <a:defRPr sz="1800" smtId="4294967295">
                <a:effectLst/>
              </a:defRPr>
            </a:lvl3pPr>
            <a:lvl4pPr>
              <a:defRPr sz="1600" smtId="4294967295">
                <a:effectLst/>
              </a:defRPr>
            </a:lvl4pPr>
            <a:lvl5pPr>
              <a:defRPr sz="1600" smtId="4294967295">
                <a:effectLst/>
              </a:defRPr>
            </a:lvl5pPr>
            <a:lvl6pPr>
              <a:defRPr sz="1600" smtId="4294967295">
                <a:effectLst/>
              </a:defRPr>
            </a:lvl6pPr>
            <a:lvl7pPr>
              <a:defRPr sz="1600" smtId="4294967295">
                <a:effectLst/>
              </a:defRPr>
            </a:lvl7pPr>
            <a:lvl8pPr>
              <a:defRPr sz="1600" smtId="4294967295">
                <a:effectLst/>
              </a:defRPr>
            </a:lvl8pPr>
            <a:lvl9pPr>
              <a:defRPr sz="16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4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effectLst/>
        </p:spPr>
        <p:txBody>
          <a:bodyPr anchor="b"/>
          <a:lstStyle>
            <a:lvl1pPr marL="0" indent="0">
              <a:buNone/>
              <a:defRPr sz="2400" b="1" smtId="4294967295">
                <a:effectLst/>
              </a:defRPr>
            </a:lvl1pPr>
            <a:lvl2pPr marL="457200" indent="0">
              <a:buNone/>
              <a:defRPr sz="2000" b="1" smtId="4294967295">
                <a:effectLst/>
              </a:defRPr>
            </a:lvl2pPr>
            <a:lvl3pPr marL="914400" indent="0">
              <a:buNone/>
              <a:defRPr sz="1800" b="1" smtId="4294967295">
                <a:effectLst/>
              </a:defRPr>
            </a:lvl3pPr>
            <a:lvl4pPr marL="1371600" indent="0">
              <a:buNone/>
              <a:defRPr sz="1600" b="1" smtId="4294967295">
                <a:effectLst/>
              </a:defRPr>
            </a:lvl4pPr>
            <a:lvl5pPr marL="1828800" indent="0">
              <a:buNone/>
              <a:defRPr sz="1600" b="1" smtId="4294967295">
                <a:effectLst/>
              </a:defRPr>
            </a:lvl5pPr>
            <a:lvl6pPr marL="2286000" indent="0">
              <a:buNone/>
              <a:defRPr sz="1600" b="1" smtId="4294967295">
                <a:effectLst/>
              </a:defRPr>
            </a:lvl6pPr>
            <a:lvl7pPr marL="2743200" indent="0">
              <a:buNone/>
              <a:defRPr sz="1600" b="1" smtId="4294967295">
                <a:effectLst/>
              </a:defRPr>
            </a:lvl7pPr>
            <a:lvl8pPr marL="3200400" indent="0">
              <a:buNone/>
              <a:defRPr sz="1600" b="1" smtId="4294967295">
                <a:effectLst/>
              </a:defRPr>
            </a:lvl8pPr>
            <a:lvl9pPr marL="3657600" indent="0">
              <a:buNone/>
              <a:defRPr sz="1600" b="1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</p:txBody>
      </p:sp>
      <p:sp>
        <p:nvSpPr>
          <p:cNvPr id="5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effectLst/>
        </p:spPr>
        <p:txBody>
          <a:bodyPr/>
          <a:lstStyle>
            <a:lvl1pPr>
              <a:defRPr sz="2400" smtId="4294967295">
                <a:effectLst/>
              </a:defRPr>
            </a:lvl1pPr>
            <a:lvl2pPr>
              <a:defRPr sz="2000" smtId="4294967295">
                <a:effectLst/>
              </a:defRPr>
            </a:lvl2pPr>
            <a:lvl3pPr>
              <a:defRPr sz="1800" smtId="4294967295">
                <a:effectLst/>
              </a:defRPr>
            </a:lvl3pPr>
            <a:lvl4pPr>
              <a:defRPr sz="1600" smtId="4294967295">
                <a:effectLst/>
              </a:defRPr>
            </a:lvl4pPr>
            <a:lvl5pPr>
              <a:defRPr sz="1600" smtId="4294967295">
                <a:effectLst/>
              </a:defRPr>
            </a:lvl5pPr>
            <a:lvl6pPr>
              <a:defRPr sz="1600" smtId="4294967295">
                <a:effectLst/>
              </a:defRPr>
            </a:lvl6pPr>
            <a:lvl7pPr>
              <a:defRPr sz="1600" smtId="4294967295">
                <a:effectLst/>
              </a:defRPr>
            </a:lvl7pPr>
            <a:lvl8pPr>
              <a:defRPr sz="1600" smtId="4294967295">
                <a:effectLst/>
              </a:defRPr>
            </a:lvl8pPr>
            <a:lvl9pPr>
              <a:defRPr sz="16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5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6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7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Only" preserve="1">
  <p:cSld name="Title Only">
    <p:spTree>
      <p:nvGrpSpPr>
        <p:cNvPr id="5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2" name="Date Placeholder 2"/>
          <p:cNvSpPr>
            <a:spLocks noGrp="1"/>
          </p:cNvSpPr>
          <p:nvPr>
            <p:ph type="dt" sz="half" idx="1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3" name="Footer Placeholder 3"/>
          <p:cNvSpPr>
            <a:spLocks noGrp="1"/>
          </p:cNvSpPr>
          <p:nvPr>
            <p:ph type="ftr" sz="quarter" idx="2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3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Blank">
    <p:spTree>
      <p:nvGrpSpPr>
        <p:cNvPr id="4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1" name="Date Placeholder 1"/>
          <p:cNvSpPr>
            <a:spLocks noGrp="1"/>
          </p:cNvSpPr>
          <p:nvPr>
            <p:ph type="dt" sz="half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2" name="Footer Placeholder 2"/>
          <p:cNvSpPr>
            <a:spLocks noGrp="1"/>
          </p:cNvSpPr>
          <p:nvPr>
            <p:ph type="ftr" sz="quarter" idx="1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3" name="Slide Number Placeholder 3"/>
          <p:cNvSpPr>
            <a:spLocks noGrp="1"/>
          </p:cNvSpPr>
          <p:nvPr>
            <p:ph type="sldNum" sz="quarter" idx="2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Tx" preserve="1">
  <p:cSld name="Content with Caption">
    <p:spTree>
      <p:nvGrpSpPr>
        <p:cNvPr id="7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effectLst/>
        </p:spPr>
        <p:txBody>
          <a:bodyPr anchor="b"/>
          <a:lstStyle>
            <a:lvl1pPr algn="l">
              <a:defRPr sz="2000" b="1" smtId="4294967295">
                <a:effectLst/>
              </a:defRPr>
            </a:lvl1pPr>
          </a:lstStyle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effectLst/>
        </p:spPr>
        <p:txBody>
          <a:bodyPr/>
          <a:lstStyle>
            <a:lvl1pPr>
              <a:defRPr sz="3200" smtId="4294967295">
                <a:effectLst/>
              </a:defRPr>
            </a:lvl1pPr>
            <a:lvl2pPr>
              <a:defRPr sz="2800" smtId="4294967295">
                <a:effectLst/>
              </a:defRPr>
            </a:lvl2pPr>
            <a:lvl3pPr>
              <a:defRPr sz="2400" smtId="4294967295">
                <a:effectLst/>
              </a:defRPr>
            </a:lvl3pPr>
            <a:lvl4pPr>
              <a:defRPr sz="2000" smtId="4294967295">
                <a:effectLst/>
              </a:defRPr>
            </a:lvl4pPr>
            <a:lvl5pPr>
              <a:defRPr sz="2000" smtId="4294967295">
                <a:effectLst/>
              </a:defRPr>
            </a:lvl5pPr>
            <a:lvl6pPr>
              <a:defRPr sz="2000" smtId="4294967295">
                <a:effectLst/>
              </a:defRPr>
            </a:lvl6pPr>
            <a:lvl7pPr>
              <a:defRPr sz="2000" smtId="4294967295">
                <a:effectLst/>
              </a:defRPr>
            </a:lvl7pPr>
            <a:lvl8pPr>
              <a:defRPr sz="2000" smtId="4294967295">
                <a:effectLst/>
              </a:defRPr>
            </a:lvl8pPr>
            <a:lvl9pPr>
              <a:defRPr sz="20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3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effectLst/>
        </p:spPr>
        <p:txBody>
          <a:bodyPr/>
          <a:lstStyle>
            <a:lvl1pPr marL="0" indent="0">
              <a:buNone/>
              <a:defRPr sz="1400" smtId="4294967295">
                <a:effectLst/>
              </a:defRPr>
            </a:lvl1pPr>
            <a:lvl2pPr marL="457200" indent="0">
              <a:buNone/>
              <a:defRPr sz="1200" smtId="4294967295">
                <a:effectLst/>
              </a:defRPr>
            </a:lvl2pPr>
            <a:lvl3pPr marL="914400" indent="0">
              <a:buNone/>
              <a:defRPr sz="1000" smtId="4294967295">
                <a:effectLst/>
              </a:defRPr>
            </a:lvl3pPr>
            <a:lvl4pPr marL="1371600" indent="0">
              <a:buNone/>
              <a:defRPr sz="900" smtId="4294967295">
                <a:effectLst/>
              </a:defRPr>
            </a:lvl4pPr>
            <a:lvl5pPr marL="1828800" indent="0">
              <a:buNone/>
              <a:defRPr sz="900" smtId="4294967295">
                <a:effectLst/>
              </a:defRPr>
            </a:lvl5pPr>
            <a:lvl6pPr marL="2286000" indent="0">
              <a:buNone/>
              <a:defRPr sz="900" smtId="4294967295">
                <a:effectLst/>
              </a:defRPr>
            </a:lvl6pPr>
            <a:lvl7pPr marL="2743200" indent="0">
              <a:buNone/>
              <a:defRPr sz="900" smtId="4294967295">
                <a:effectLst/>
              </a:defRPr>
            </a:lvl7pPr>
            <a:lvl8pPr marL="3200400" indent="0">
              <a:buNone/>
              <a:defRPr sz="900" smtId="4294967295">
                <a:effectLst/>
              </a:defRPr>
            </a:lvl8pPr>
            <a:lvl9pPr marL="3657600" indent="0">
              <a:buNone/>
              <a:defRPr sz="9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picTx" preserve="1">
  <p:cSld name="Picture with Caption">
    <p:spTree>
      <p:nvGrpSpPr>
        <p:cNvPr id="7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effectLst/>
        </p:spPr>
        <p:txBody>
          <a:bodyPr anchor="b"/>
          <a:lstStyle>
            <a:lvl1pPr algn="l">
              <a:defRPr sz="2000" b="1" smtId="4294967295">
                <a:effectLst/>
              </a:defRPr>
            </a:lvl1pPr>
          </a:lstStyle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2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effectLst/>
        </p:spPr>
        <p:txBody>
          <a:bodyPr/>
          <a:lstStyle>
            <a:lvl1pPr marL="0" indent="0">
              <a:buNone/>
              <a:defRPr sz="3200" smtId="4294967295">
                <a:effectLst/>
              </a:defRPr>
            </a:lvl1pPr>
            <a:lvl2pPr marL="457200" indent="0">
              <a:buNone/>
              <a:defRPr sz="2800" smtId="4294967295">
                <a:effectLst/>
              </a:defRPr>
            </a:lvl2pPr>
            <a:lvl3pPr marL="914400" indent="0">
              <a:buNone/>
              <a:defRPr sz="2400" smtId="4294967295">
                <a:effectLst/>
              </a:defRPr>
            </a:lvl3pPr>
            <a:lvl4pPr marL="1371600" indent="0">
              <a:buNone/>
              <a:defRPr sz="2000" smtId="4294967295">
                <a:effectLst/>
              </a:defRPr>
            </a:lvl4pPr>
            <a:lvl5pPr marL="1828800" indent="0">
              <a:buNone/>
              <a:defRPr sz="2000" smtId="4294967295">
                <a:effectLst/>
              </a:defRPr>
            </a:lvl5pPr>
            <a:lvl6pPr marL="2286000" indent="0">
              <a:buNone/>
              <a:defRPr sz="2000" smtId="4294967295">
                <a:effectLst/>
              </a:defRPr>
            </a:lvl6pPr>
            <a:lvl7pPr marL="2743200" indent="0">
              <a:buNone/>
              <a:defRPr sz="2000" smtId="4294967295">
                <a:effectLst/>
              </a:defRPr>
            </a:lvl7pPr>
            <a:lvl8pPr marL="3200400" indent="0">
              <a:buNone/>
              <a:defRPr sz="2000" smtId="4294967295">
                <a:effectLst/>
              </a:defRPr>
            </a:lvl8pPr>
            <a:lvl9pPr marL="3657600" indent="0">
              <a:buNone/>
              <a:defRPr sz="2000" smtId="4294967295">
                <a:effectLst/>
              </a:defRPr>
            </a:lvl9pPr>
          </a:lstStyle>
          <a:p>
            <a:endParaRPr lang="en-US" smtId="4294967295">
              <a:effectLst/>
            </a:endParaRPr>
          </a:p>
        </p:txBody>
      </p:sp>
      <p:sp>
        <p:nvSpPr>
          <p:cNvPr id="3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effectLst/>
        </p:spPr>
        <p:txBody>
          <a:bodyPr/>
          <a:lstStyle>
            <a:lvl1pPr marL="0" indent="0">
              <a:buNone/>
              <a:defRPr sz="1400" smtId="4294967295">
                <a:effectLst/>
              </a:defRPr>
            </a:lvl1pPr>
            <a:lvl2pPr marL="457200" indent="0">
              <a:buNone/>
              <a:defRPr sz="1200" smtId="4294967295">
                <a:effectLst/>
              </a:defRPr>
            </a:lvl2pPr>
            <a:lvl3pPr marL="914400" indent="0">
              <a:buNone/>
              <a:defRPr sz="1000" smtId="4294967295">
                <a:effectLst/>
              </a:defRPr>
            </a:lvl3pPr>
            <a:lvl4pPr marL="1371600" indent="0">
              <a:buNone/>
              <a:defRPr sz="900" smtId="4294967295">
                <a:effectLst/>
              </a:defRPr>
            </a:lvl4pPr>
            <a:lvl5pPr marL="1828800" indent="0">
              <a:buNone/>
              <a:defRPr sz="900" smtId="4294967295">
                <a:effectLst/>
              </a:defRPr>
            </a:lvl5pPr>
            <a:lvl6pPr marL="2286000" indent="0">
              <a:buNone/>
              <a:defRPr sz="900" smtId="4294967295">
                <a:effectLst/>
              </a:defRPr>
            </a:lvl6pPr>
            <a:lvl7pPr marL="2743200" indent="0">
              <a:buNone/>
              <a:defRPr sz="900" smtId="4294967295">
                <a:effectLst/>
              </a:defRPr>
            </a:lvl7pPr>
            <a:lvl8pPr marL="3200400" indent="0">
              <a:buNone/>
              <a:defRPr sz="900" smtId="4294967295">
                <a:effectLst/>
              </a:defRPr>
            </a:lvl8pPr>
            <a:lvl9pPr marL="3657600" indent="0">
              <a:buNone/>
              <a:defRPr sz="9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Ref idx="1001">
        <a:schemeClr val="bg1"/>
      </p:bgRef>
    </p:bg>
    <p:spTree>
      <p:nvGrpSpPr>
        <p:cNvPr id="6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1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effectLst/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effectLst/>
        </p:spPr>
        <p:txBody>
          <a:bodyPr vert="horz" lIns="91440" tIns="45720" rIns="91440" bIns="45720" rtlCol="0" anchor="ctr"/>
          <a:lstStyle>
            <a:lvl1pPr algn="l">
              <a:defRPr sz="1200" smtId="4294967295">
                <a:solidFill>
                  <a:schemeClr val="tx1">
                    <a:tint val="75000"/>
                  </a:schemeClr>
                </a:solidFill>
                <a:effectLst/>
              </a:defRPr>
            </a:lvl1pPr>
          </a:lstStyle>
          <a:p>
            <a:fld id="{E8FD0B7A-F5DD-4F40-B4CB-3B2C354B893A}" type="datetimeFigureOut">
              <a:rPr lang="en-US" smtClean="0" smtId="4294967295">
                <a:effectLst/>
              </a:rPr>
              <a:t>11/7/2009</a:t>
            </a:fld>
            <a:endParaRPr lang="en-US" smtId="4294967295">
              <a:effectLst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effectLst/>
        </p:spPr>
        <p:txBody>
          <a:bodyPr vert="horz" lIns="91440" tIns="45720" rIns="91440" bIns="45720" rtlCol="0" anchor="ctr"/>
          <a:lstStyle>
            <a:lvl1pPr algn="ctr">
              <a:defRPr sz="1200" smtId="4294967295">
                <a:solidFill>
                  <a:schemeClr val="tx1">
                    <a:tint val="75000"/>
                  </a:schemeClr>
                </a:solidFill>
                <a:effectLst/>
              </a:defRPr>
            </a:lvl1pPr>
          </a:lstStyle>
          <a:p>
            <a:endParaRPr lang="en-US" smtId="4294967295">
              <a:effectLst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effectLst/>
        </p:spPr>
        <p:txBody>
          <a:bodyPr vert="horz" lIns="91440" tIns="45720" rIns="91440" bIns="45720" rtlCol="0" anchor="ctr"/>
          <a:lstStyle>
            <a:lvl1pPr algn="r">
              <a:defRPr sz="1200" smtId="4294967295">
                <a:solidFill>
                  <a:schemeClr val="tx1">
                    <a:tint val="75000"/>
                  </a:schemeClr>
                </a:solidFill>
                <a:effectLst/>
              </a:defRPr>
            </a:lvl1pPr>
          </a:lstStyle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 smtId="4294967295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 smtId="4294967295">
          <a:effectLst/>
        </a:defRPr>
      </a:defPPr>
      <a:lvl1pPr marL="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3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1" name="New shape"/>
          <p:cNvSpPr/>
          <p:nvPr/>
        </p:nvSpPr>
        <p:spPr>
          <a:xfrm>
            <a:off x="1905000" y="952500"/>
            <a:ext cx="1905000" cy="635000"/>
          </a:xfrm>
          <a:prstGeom prst="rect">
            <a:avLst/>
          </a:prstGeom>
          <a:noFill/>
          <a:effectLst/>
        </p:spPr>
        <p:style>
          <a:lnRef idx="2">
            <a:srgbClr val="FFFFFF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mtId="4294967295">
                <a:solidFill>
                  <a:srgbClr val="000000"/>
                </a:solidFill>
                <a:effectLst/>
              </a:rPr>
              <a:t>Hello World</a:t>
            </a:r>
          </a:p>
        </p:txBody>
      </p:sp>
      <p:sp>
        <p:nvSpPr>
          <p:cNvPr id="2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  <a:effectLst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Java 15.6.0.0</a:t>
            </a:r>
          </a:p>
          <a:p>
            <a:pPr algn="ctr"/>
            <a:r>
              <a:t>Copyright 2004-2015 Aspose Pty Ltd.</a:t>
            </a:r>
          </a:p>
        </p:txBody>
      </p:sp>
      <p:sp>
        <p:nvSpPr>
          <p:cNvPr id="3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Java 15.5.1.0</a:t>
            </a:r>
          </a:p>
          <a:p>
            <a:pPr algn="ctr"/>
            <a:r>
              <a:t>Copyright 2004-2015 Aspose Pty Ltd.</a:t>
            </a: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RELEASE_DATE" val="2015.06.29"/>
  <p:tag name="AS_TITLE" val="Aspose.Slides for Java"/>
  <p:tag name="AS_VERSION" val="15.5.1.0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D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  <a:extrusionClr>
              <a:prstClr val="black"/>
            </a:extrusionClr>
            <a:contourClr>
              <a:prstClr val="black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</a:theme>
</file>

<file path=docProps/app.xml><?xml version="1.0" encoding="utf-8"?>
<Properties xmlns="http://schemas.openxmlformats.org/officeDocument/2006/extended-properties">
  <Template/>
  <Manager/>
  <Company/>
  <PresentationFormat>����� (4:3)</PresentationFormat>
  <TotalTime>10000</TotalTime>
  <SharedDoc>0</SharedDoc>
  <Application>Aspose.Slides for Java 15.6.0.0</Application>
  <AppVersion>14.0000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</cp:coreProperties>
</file>

<file path=docProps/custom.xml><?xml version="1.0" encoding="utf-8"?>
<Properties xmlns:vt="http://schemas.openxmlformats.org/officeDocument/2006/docPropsVTypes" xmlns="http://schemas.openxmlformats.org/officeDocument/2006/custom-properties">
  <property fmtid="{D5CDD505-2E9C-101B-9397-08002B2CF9AE}" pid="2" name="Custom">
    <vt:i4>124</vt:i4>
  </property>
  <property fmtid="{D5CDD505-2E9C-101B-9397-08002B2CF9AE}" pid="3" name="My Name">
    <vt:lpwstr>Mudassir</vt:lpwstr>
  </property>
  <property fmtid="{D5CDD505-2E9C-101B-9397-08002B2CF9AE}" pid="4" name="self.Custom">
    <vt:i4>12</vt:i4>
  </property>
</Properties>
</file>