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custDataLst>
    <p:tags r:id="rId3"/>
  </p:custDataLst>
  <p:defaultTextStyle>
    <a:defPPr>
      <a:defRPr lang="en-US">
        <a:effectLst/>
      </a:defRPr>
    </a:defPPr>
    <a:lvl1pPr marL="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6200" cy="7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>
                <a:effectLst/>
              </a:rPr>
              <a:t>Click to edit Master subtitle style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>
                <a:effectLst/>
              </a:defRPr>
            </a:lvl1pPr>
            <a:lvl2pPr>
              <a:defRPr sz="2400">
                <a:effectLst/>
              </a:defRPr>
            </a:lvl2pPr>
            <a:lvl3pPr>
              <a:defRPr sz="2000">
                <a:effectLst/>
              </a:defRPr>
            </a:lvl3pPr>
            <a:lvl4pPr>
              <a:defRPr sz="1800">
                <a:effectLst/>
              </a:defRPr>
            </a:lvl4pPr>
            <a:lvl5pPr>
              <a:defRPr sz="1800">
                <a:effectLst/>
              </a:defRPr>
            </a:lvl5pPr>
            <a:lvl6pPr>
              <a:defRPr sz="1800">
                <a:effectLst/>
              </a:defRPr>
            </a:lvl6pPr>
            <a:lvl7pPr>
              <a:defRPr sz="1800">
                <a:effectLst/>
              </a:defRPr>
            </a:lvl7pPr>
            <a:lvl8pPr>
              <a:defRPr sz="1800">
                <a:effectLst/>
              </a:defRPr>
            </a:lvl8pPr>
            <a:lvl9pPr>
              <a:defRPr sz="18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>
                <a:effectLst/>
              </a:defRPr>
            </a:lvl1pPr>
            <a:lvl2pPr marL="457200" indent="0">
              <a:buNone/>
              <a:defRPr sz="2000" b="1">
                <a:effectLst/>
              </a:defRPr>
            </a:lvl2pPr>
            <a:lvl3pPr marL="914400" indent="0">
              <a:buNone/>
              <a:defRPr sz="1800" b="1">
                <a:effectLst/>
              </a:defRPr>
            </a:lvl3pPr>
            <a:lvl4pPr marL="1371600" indent="0">
              <a:buNone/>
              <a:defRPr sz="1600" b="1">
                <a:effectLst/>
              </a:defRPr>
            </a:lvl4pPr>
            <a:lvl5pPr marL="1828800" indent="0">
              <a:buNone/>
              <a:defRPr sz="1600" b="1">
                <a:effectLst/>
              </a:defRPr>
            </a:lvl5pPr>
            <a:lvl6pPr marL="2286000" indent="0">
              <a:buNone/>
              <a:defRPr sz="1600" b="1">
                <a:effectLst/>
              </a:defRPr>
            </a:lvl6pPr>
            <a:lvl7pPr marL="2743200" indent="0">
              <a:buNone/>
              <a:defRPr sz="1600" b="1">
                <a:effectLst/>
              </a:defRPr>
            </a:lvl7pPr>
            <a:lvl8pPr marL="3200400" indent="0">
              <a:buNone/>
              <a:defRPr sz="1600" b="1">
                <a:effectLst/>
              </a:defRPr>
            </a:lvl8pPr>
            <a:lvl9pPr marL="3657600" indent="0">
              <a:buNone/>
              <a:defRPr sz="1600" b="1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>
                <a:effectLst/>
              </a:defRPr>
            </a:lvl1pPr>
            <a:lvl2pPr>
              <a:defRPr sz="2000">
                <a:effectLst/>
              </a:defRPr>
            </a:lvl2pPr>
            <a:lvl3pPr>
              <a:defRPr sz="1800">
                <a:effectLst/>
              </a:defRPr>
            </a:lvl3pPr>
            <a:lvl4pPr>
              <a:defRPr sz="1600">
                <a:effectLst/>
              </a:defRPr>
            </a:lvl4pPr>
            <a:lvl5pPr>
              <a:defRPr sz="1600">
                <a:effectLst/>
              </a:defRPr>
            </a:lvl5pPr>
            <a:lvl6pPr>
              <a:defRPr sz="1600">
                <a:effectLst/>
              </a:defRPr>
            </a:lvl6pPr>
            <a:lvl7pPr>
              <a:defRPr sz="1600">
                <a:effectLst/>
              </a:defRPr>
            </a:lvl7pPr>
            <a:lvl8pPr>
              <a:defRPr sz="1600">
                <a:effectLst/>
              </a:defRPr>
            </a:lvl8pPr>
            <a:lvl9pPr>
              <a:defRPr sz="16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>
                <a:effectLst/>
              </a:defRPr>
            </a:lvl1pPr>
            <a:lvl2pPr>
              <a:defRPr sz="2800">
                <a:effectLst/>
              </a:defRPr>
            </a:lvl2pPr>
            <a:lvl3pPr>
              <a:defRPr sz="2400">
                <a:effectLst/>
              </a:defRPr>
            </a:lvl3pPr>
            <a:lvl4pPr>
              <a:defRPr sz="2000">
                <a:effectLst/>
              </a:defRPr>
            </a:lvl4pPr>
            <a:lvl5pPr>
              <a:defRPr sz="2000">
                <a:effectLst/>
              </a:defRPr>
            </a:lvl5pPr>
            <a:lvl6pPr>
              <a:defRPr sz="2000">
                <a:effectLst/>
              </a:defRPr>
            </a:lvl6pPr>
            <a:lvl7pPr>
              <a:defRPr sz="2000">
                <a:effectLst/>
              </a:defRPr>
            </a:lvl7pPr>
            <a:lvl8pPr>
              <a:defRPr sz="2000">
                <a:effectLst/>
              </a:defRPr>
            </a:lvl8pPr>
            <a:lvl9pPr>
              <a:defRPr sz="20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>
                <a:effectLst/>
              </a:defRPr>
            </a:lvl1pPr>
          </a:lstStyle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>
                <a:effectLst/>
              </a:defRPr>
            </a:lvl1pPr>
            <a:lvl2pPr marL="457200" indent="0">
              <a:buNone/>
              <a:defRPr sz="2800">
                <a:effectLst/>
              </a:defRPr>
            </a:lvl2pPr>
            <a:lvl3pPr marL="914400" indent="0">
              <a:buNone/>
              <a:defRPr sz="2400">
                <a:effectLst/>
              </a:defRPr>
            </a:lvl3pPr>
            <a:lvl4pPr marL="1371600" indent="0">
              <a:buNone/>
              <a:defRPr sz="2000">
                <a:effectLst/>
              </a:defRPr>
            </a:lvl4pPr>
            <a:lvl5pPr marL="1828800" indent="0">
              <a:buNone/>
              <a:defRPr sz="2000">
                <a:effectLst/>
              </a:defRPr>
            </a:lvl5pPr>
            <a:lvl6pPr marL="2286000" indent="0">
              <a:buNone/>
              <a:defRPr sz="2000">
                <a:effectLst/>
              </a:defRPr>
            </a:lvl6pPr>
            <a:lvl7pPr marL="2743200" indent="0">
              <a:buNone/>
              <a:defRPr sz="2000">
                <a:effectLst/>
              </a:defRPr>
            </a:lvl7pPr>
            <a:lvl8pPr marL="3200400" indent="0">
              <a:buNone/>
              <a:defRPr sz="2000">
                <a:effectLst/>
              </a:defRPr>
            </a:lvl8pPr>
            <a:lvl9pPr marL="3657600" indent="0">
              <a:buNone/>
              <a:defRPr sz="2000">
                <a:effectLst/>
              </a:defRPr>
            </a:lvl9pPr>
          </a:lstStyle>
          <a:p>
            <a:endParaRPr lang="en-US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>
                <a:effectLst/>
              </a:defRPr>
            </a:lvl1pPr>
            <a:lvl2pPr marL="457200" indent="0">
              <a:buNone/>
              <a:defRPr sz="1200">
                <a:effectLst/>
              </a:defRPr>
            </a:lvl2pPr>
            <a:lvl3pPr marL="914400" indent="0">
              <a:buNone/>
              <a:defRPr sz="1000">
                <a:effectLst/>
              </a:defRPr>
            </a:lvl3pPr>
            <a:lvl4pPr marL="1371600" indent="0">
              <a:buNone/>
              <a:defRPr sz="900">
                <a:effectLst/>
              </a:defRPr>
            </a:lvl4pPr>
            <a:lvl5pPr marL="1828800" indent="0">
              <a:buNone/>
              <a:defRPr sz="900">
                <a:effectLst/>
              </a:defRPr>
            </a:lvl5pPr>
            <a:lvl6pPr marL="2286000" indent="0">
              <a:buNone/>
              <a:defRPr sz="900">
                <a:effectLst/>
              </a:defRPr>
            </a:lvl6pPr>
            <a:lvl7pPr marL="2743200" indent="0">
              <a:buNone/>
              <a:defRPr sz="900">
                <a:effectLst/>
              </a:defRPr>
            </a:lvl7pPr>
            <a:lvl8pPr marL="3200400" indent="0">
              <a:buNone/>
              <a:defRPr sz="900">
                <a:effectLst/>
              </a:defRPr>
            </a:lvl8pPr>
            <a:lvl9pPr marL="3657600" indent="0">
              <a:buNone/>
              <a:defRPr sz="900">
                <a:effectLst/>
              </a:defRPr>
            </a:lvl9pPr>
          </a:lstStyle>
          <a:p>
            <a:pPr lvl="0"/>
            <a:r>
              <a:rPr lang="en-US" smtClean="0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effectLst/>
        </p:spPr>
        <p:txBody>
          <a:bodyPr/>
          <a:lstStyle/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effectLst/>
        </p:spPr>
        <p:txBody>
          <a:bodyPr/>
          <a:lstStyle/>
          <a:p>
            <a:endParaRPr lang="en-US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effectLst/>
        </p:spPr>
        <p:txBody>
          <a:bodyPr/>
          <a:lstStyle/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>
                <a:effectLst/>
              </a:rPr>
              <a:t>Click to edit Master title style</a:t>
            </a:r>
            <a:endParaRPr lang="en-US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>
                <a:effectLst/>
              </a:rPr>
              <a:t>Click to edit Master text styles</a:t>
            </a:r>
          </a:p>
          <a:p>
            <a:pPr lvl="1"/>
            <a:r>
              <a:rPr lang="en-US" smtClean="0">
                <a:effectLst/>
              </a:rPr>
              <a:t>Second level</a:t>
            </a:r>
          </a:p>
          <a:p>
            <a:pPr lvl="2"/>
            <a:r>
              <a:rPr lang="en-US" smtClean="0">
                <a:effectLst/>
              </a:rPr>
              <a:t>Third level</a:t>
            </a:r>
          </a:p>
          <a:p>
            <a:pPr lvl="3"/>
            <a:r>
              <a:rPr lang="en-US" smtClean="0">
                <a:effectLst/>
              </a:rPr>
              <a:t>Fourth level</a:t>
            </a:r>
          </a:p>
          <a:p>
            <a:pPr lvl="4"/>
            <a:r>
              <a:rPr lang="en-US" smtClean="0">
                <a:effectLst/>
              </a:rPr>
              <a:t>Fifth level</a:t>
            </a:r>
            <a:endParaRPr lang="en-US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7F187870-345F-449F-9035-C5B9D1B4A2B3}" type="datetimeFigureOut">
              <a:rPr lang="en-US" smtClean="0">
                <a:effectLst/>
              </a:rPr>
              <a:t>7/29/2015</a:t>
            </a:fld>
            <a:endParaRPr lang="en-US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8B8A6B46-2407-4AEC-B133-55393313F5EA}" type="slidenum">
              <a:rPr lang="en-US" smtClean="0">
                <a:effectLst/>
              </a:rPr>
              <a:t>‹#›</a:t>
            </a:fld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>
          <a:effectLst/>
        </a:defRPr>
      </a:defPPr>
      <a:lvl1pPr marL="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>
                <a:effectLst/>
              </a:rPr>
              <a:t>This is Placeholder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marL="0" indent="0" algn="ctr">
              <a:buNone/>
            </a:pPr>
            <a:r>
              <a:rPr lang="en-US" smtClean="0">
                <a:effectLst/>
              </a:rPr>
              <a:t>Welcome to Aspose SubTitle</a:t>
            </a:r>
            <a:endParaRPr lang="en-US">
              <a:effectLst/>
            </a:endParaRP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val="692059316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masood</cp:lastModifiedBy>
  <cp:revision>7</cp:revision>
</cp:coreProperties>
</file>