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b" ContentType="application/vnd.ms-excel.sheet.binary.macroEnabled.12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w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A7137-BEDF-4AA1-8B24-F5D124A893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1134CE-E6CF-45D8-A9B1-E19B2884A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72CDF-0795-44BB-8FC6-F4D0C04B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1DEEC-4C78-4944-9D53-79A61533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87759-3847-4644-B2B1-3E44B190E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9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4B70E-0950-4807-98C2-3EFCC60C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8425F-3809-40D9-AB4D-CDA4CD704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BA576-71D8-48BA-A6EA-736E8B76E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E3BC4-C40E-441D-A9B3-7ED90CE3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733E8-608F-4FB8-ADBF-55A5BEBC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9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25C232-89AA-4E95-BF7A-1CBD0E2A73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83D75-5437-4798-B1FE-61D06D7A0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59D2B-002E-4D6A-9A25-AE8CF08F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F366E-F7F7-4577-9FDB-D4ED2E3A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F2219-06C1-4A3F-B7A8-18AE6369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0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B7630-D71A-4599-86E3-8A44E5C7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48484-9CE4-4246-BCCB-8D755BE4E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2672A-FEC6-41D4-9C6D-15B337921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08461-4EA7-4211-B4FD-363362B7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536E7-3ED5-4AD6-A887-BD14F294F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3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05D88-45B0-4A78-8252-637D6690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57860-5E01-4164-9499-4FDC9A21D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376AE-00D3-4651-B85C-49C96653B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2324F-3BBB-4A06-9B4D-BD08101D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806F1-593F-4F1E-8625-1CC2612DD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31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7EB63-3326-4B80-9B43-4AC7602D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77052-25AD-4FDD-9B19-B6E5D925C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DA50E-829B-4752-8707-6C0520788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5C326-520A-4677-B385-88E260B76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1BA6E-543F-413B-B6D0-2EAD153E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5EA889-C2E6-49B3-9AD7-1EF22FA7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84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9D756-895F-4F67-B369-9CE161385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95B01-259E-4C46-BC3D-89251C35A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CCE6FA-A9C2-458E-B5DA-66D3F143E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FE6E56-BBCE-4972-9E64-D6EE111C6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68D3BA-7230-4DC7-A92A-4186D18A8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95614C-19C5-432D-B68E-DFC494FC2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2E0F5D-53A4-4F36-B7FD-74AFF498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A0435-E8F7-4EB4-AAA8-FB5644AB8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5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C8AB-7F15-4DE5-A38B-4B83221B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D4B4E4-8274-45BE-A723-688A469CE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6575B-6459-4891-8D02-8F9DDA10E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F6520-7800-4530-AF9D-F136557D5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7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A872C-C56C-46CF-98AF-131EDD251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114121-B9F2-43C8-844F-068CA55E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931B8-FB9B-40A6-9E0D-F3BFC110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3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E6017-A591-422A-B489-497B99847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86524-2890-4486-A6F1-F677A05CA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5F824-BB7B-498C-B356-A73CAEE8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BAF4E-5066-45BB-877D-C8D85CA9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AC86A-CA42-40B5-910F-1654476A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F5E57-4BC4-4A04-93BC-FA466744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84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514D6-C6CB-4C42-83F5-6C05619BF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216B5A-9B98-4644-94AC-EBB4FD47CA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A42EA9-E94F-4E59-BAC8-805C1A9D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1EC86-B8E3-40D5-8B87-CB8CD62C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25345-3630-42B4-BA11-8A8BD2B8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1383F-EDB8-43D4-9171-5DF21E00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2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F0EBA6-0443-488B-8F42-D53EFC2E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FF796-A5CE-4478-9510-1178AE832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2C140-EE57-4864-9DF1-C89B4B02B2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48CBF-008D-4910-8369-59B13E809503}" type="datetimeFigureOut">
              <a:rPr lang="ru-RU" smtClean="0"/>
              <a:t>17.06.2024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C778D-A677-4B76-85AE-35232B115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E1B0D-0BD3-4A8D-A251-651191753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FF35A-A042-4E2D-A9A0-CB9D98231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9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package" Target="../embeddings/Microsoft_Excel_Worksheet.xlsx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8.bin"/><Relationship Id="rId7" Type="http://schemas.openxmlformats.org/officeDocument/2006/relationships/package" Target="../embeddings/Microsoft_Excel_Binary_Worksheet.xlsb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e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9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7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6.emf"/><Relationship Id="rId22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5463232-3A2C-4059-BB52-38437A2E7C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649412"/>
              </p:ext>
            </p:extLst>
          </p:nvPr>
        </p:nvGraphicFramePr>
        <p:xfrm>
          <a:off x="511744" y="284432"/>
          <a:ext cx="180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Bitmap Image" r:id="rId3" imgW="1800360" imgH="1800360" progId="Paint.Picture">
                  <p:embed/>
                </p:oleObj>
              </mc:Choice>
              <mc:Fallback>
                <p:oleObj name="Bitmap Image" r:id="rId3" imgW="1800360" imgH="18003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744" y="284432"/>
                        <a:ext cx="1800225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9E77D1A-C580-4EEE-9637-DDCEFDC919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317445"/>
              </p:ext>
            </p:extLst>
          </p:nvPr>
        </p:nvGraphicFramePr>
        <p:xfrm>
          <a:off x="2689554" y="598757"/>
          <a:ext cx="24479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Worksheet" r:id="rId5" imgW="2448000" imgH="390329" progId="Excel.Sheet.8">
                  <p:embed/>
                </p:oleObj>
              </mc:Choice>
              <mc:Fallback>
                <p:oleObj name="Worksheet" r:id="rId5" imgW="2448000" imgH="39032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89554" y="598757"/>
                        <a:ext cx="24479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06341E0-331B-44A3-822C-A5E8FFA6EF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1349300"/>
              </p:ext>
            </p:extLst>
          </p:nvPr>
        </p:nvGraphicFramePr>
        <p:xfrm>
          <a:off x="6140122" y="41301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Binary Worksheet" showAsIcon="1" r:id="rId7" imgW="914400" imgH="771480" progId="Excel.SheetBinaryMacroEnabled.12">
                  <p:embed/>
                </p:oleObj>
              </mc:Choice>
              <mc:Fallback>
                <p:oleObj name="Binary Worksheet" showAsIcon="1" r:id="rId7" imgW="914400" imgH="77148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40122" y="41301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FA0A26A-130F-4F7F-83D7-9A536C06CB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86540"/>
              </p:ext>
            </p:extLst>
          </p:nvPr>
        </p:nvGraphicFramePr>
        <p:xfrm>
          <a:off x="3913517" y="2084657"/>
          <a:ext cx="52736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Wordpad Document" r:id="rId9" imgW="5274360" imgH="351720" progId="WordPad.Document.1">
                  <p:embed/>
                </p:oleObj>
              </mc:Choice>
              <mc:Fallback>
                <p:oleObj name="Wordpad Document" r:id="rId9" imgW="5274360" imgH="351720" progId="WordPad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13517" y="2084657"/>
                        <a:ext cx="5273675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8A94E2D-5188-4B15-8F09-D1FEE23EA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236725"/>
              </p:ext>
            </p:extLst>
          </p:nvPr>
        </p:nvGraphicFramePr>
        <p:xfrm>
          <a:off x="7474114" y="284432"/>
          <a:ext cx="42386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Chart" r:id="rId11" imgW="4238400" imgH="1828586" progId="Excel.Chart.8">
                  <p:embed followColorScheme="full"/>
                </p:oleObj>
              </mc:Choice>
              <mc:Fallback>
                <p:oleObj name="Chart" r:id="rId11" imgW="4238400" imgH="1828586" progId="Excel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74114" y="284432"/>
                        <a:ext cx="4238625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05A848C-C993-43DB-9439-2347833B40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629677"/>
              </p:ext>
            </p:extLst>
          </p:nvPr>
        </p:nvGraphicFramePr>
        <p:xfrm>
          <a:off x="619275" y="3066391"/>
          <a:ext cx="3057525" cy="1022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Worksheet" r:id="rId13" imgW="3057600" imgH="771525" progId="Excel.Sheet.12">
                  <p:embed/>
                </p:oleObj>
              </mc:Choice>
              <mc:Fallback>
                <p:oleObj name="Worksheet" r:id="rId13" imgW="3057600" imgH="771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9275" y="3066391"/>
                        <a:ext cx="3057525" cy="1022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E4281B4-04BC-4FCD-AADB-6701338B0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432400"/>
              </p:ext>
            </p:extLst>
          </p:nvPr>
        </p:nvGraphicFramePr>
        <p:xfrm>
          <a:off x="4488371" y="2687068"/>
          <a:ext cx="308610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Chart" r:id="rId15" imgW="3085920" imgH="1780997" progId="MSGraph.Chart.8">
                  <p:embed followColorScheme="full"/>
                </p:oleObj>
              </mc:Choice>
              <mc:Fallback>
                <p:oleObj name="Chart" r:id="rId15" imgW="3085920" imgH="1780997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88371" y="2687068"/>
                        <a:ext cx="3086100" cy="178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4430418-BF74-490B-8D83-C42A0980C3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446217"/>
              </p:ext>
            </p:extLst>
          </p:nvPr>
        </p:nvGraphicFramePr>
        <p:xfrm>
          <a:off x="8113473" y="2855164"/>
          <a:ext cx="321310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Slide" r:id="rId17" imgW="3212520" imgH="1805825" progId="PowerPoint.Slide.8">
                  <p:embed/>
                </p:oleObj>
              </mc:Choice>
              <mc:Fallback>
                <p:oleObj name="Slide" r:id="rId17" imgW="3212520" imgH="1805825" progId="PowerPoint.Slide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113473" y="2855164"/>
                        <a:ext cx="3213100" cy="180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B9605E8-A095-41F4-94FA-CED6F4A819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764653"/>
              </p:ext>
            </p:extLst>
          </p:nvPr>
        </p:nvGraphicFramePr>
        <p:xfrm>
          <a:off x="3977855" y="4934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Worksheet" showAsIcon="1" r:id="rId19" imgW="914400" imgH="771480" progId="Excel.Sheet.8">
                  <p:embed/>
                </p:oleObj>
              </mc:Choice>
              <mc:Fallback>
                <p:oleObj name="Worksheet" showAsIcon="1" r:id="rId19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77855" y="4934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hlinkClick r:id="" action="ppaction://ole?verb=0"/>
            <a:extLst>
              <a:ext uri="{FF2B5EF4-FFF2-40B4-BE49-F238E27FC236}">
                <a16:creationId xmlns:a16="http://schemas.microsoft.com/office/drawing/2014/main" id="{96E10766-A425-4CEF-82F1-B856B8DCA9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666604"/>
              </p:ext>
            </p:extLst>
          </p:nvPr>
        </p:nvGraphicFramePr>
        <p:xfrm>
          <a:off x="5574221" y="489077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Presentation" showAsIcon="1" r:id="rId21" imgW="914400" imgH="771480" progId="PowerPoint.Show.8">
                  <p:embed/>
                </p:oleObj>
              </mc:Choice>
              <mc:Fallback>
                <p:oleObj name="Presentation" showAsIcon="1" r:id="rId21" imgW="914400" imgH="771480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574221" y="489077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hlinkClick r:id="" action="ppaction://ole?verb=0"/>
            <a:extLst>
              <a:ext uri="{FF2B5EF4-FFF2-40B4-BE49-F238E27FC236}">
                <a16:creationId xmlns:a16="http://schemas.microsoft.com/office/drawing/2014/main" id="{2AC324C5-CD8A-4314-8667-63AFAFDF72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0613"/>
              </p:ext>
            </p:extLst>
          </p:nvPr>
        </p:nvGraphicFramePr>
        <p:xfrm>
          <a:off x="8256437" y="4231606"/>
          <a:ext cx="2839140" cy="2129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Presentation" r:id="rId23" imgW="4570541" imgH="3427323" progId="PowerPoint.Show.8">
                  <p:embed/>
                </p:oleObj>
              </mc:Choice>
              <mc:Fallback>
                <p:oleObj name="Presentation" r:id="rId23" imgW="4570541" imgH="3427323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256437" y="4231606"/>
                        <a:ext cx="2839140" cy="2129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108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Bitmap Image</vt:lpstr>
      <vt:lpstr>Worksheet</vt:lpstr>
      <vt:lpstr>Binary Worksheet</vt:lpstr>
      <vt:lpstr>Wordpad Document</vt:lpstr>
      <vt:lpstr>Chart</vt:lpstr>
      <vt:lpstr>Slide</vt:lpstr>
      <vt:lpstr>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 Пучок</dc:creator>
  <cp:lastModifiedBy>Admin</cp:lastModifiedBy>
  <cp:revision>15</cp:revision>
  <dcterms:created xsi:type="dcterms:W3CDTF">2019-10-16T15:40:40Z</dcterms:created>
  <dcterms:modified xsi:type="dcterms:W3CDTF">2024-06-17T14:43:36Z</dcterms:modified>
</cp:coreProperties>
</file>