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25136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8922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6381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0136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97639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76279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91461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64252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76194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301535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2106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smtClean="0">
                <a:solidFill>
                  <a:srgbClr val="0000FF"/>
                </a:solidFill>
                <a:latin typeface="Elephant"/>
              </a:rPr>
              <a:t>Welcome to Aspose Title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i="1" smtClean="0">
                <a:solidFill>
                  <a:srgbClr val="00FF00"/>
                </a:solidFill>
                <a:latin typeface="Castellar"/>
              </a:rPr>
              <a:t>Welcome to Aspose SubTitle</a:t>
            </a:r>
            <a:endParaRPr lang="en-US"/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  <p:extLst>
      <p:ext uri="{BB962C8B-B14F-4D97-AF65-F5344CB8AC3E}">
        <p14:creationId xmlns:p14="http://schemas.microsoft.com/office/powerpoint/2010/main" val="69205931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>
  <Template/>
  <Manager/>
  <Company/>
  <PresentationFormat>On-screen Show (4:3)</PresentationFormat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Aspose Sample</dc:title>
  <dc:creator>Fatima</dc:creator>
  <cp:lastModifiedBy>masood</cp:lastModifiedBy>
  <cp:revision>7</cp:revision>
</cp:coreProperties>
</file>