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501632"/>
        <c:axId val="89500480"/>
      </c:scatterChart>
      <c:valAx>
        <c:axId val="8950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9500480"/>
        <c:crosses val="autoZero"/>
        <c:crossBetween val="midCat"/>
      </c:valAx>
      <c:valAx>
        <c:axId val="8950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5016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1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3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5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7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2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4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1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76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97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821070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6535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Mudassir</dc:creator>
  <cp:lastModifiedBy>Mudassir</cp:lastModifiedBy>
  <cp:revision>1</cp:revision>
  <dcterms:created xsi:type="dcterms:W3CDTF">2014-06-19T07:15:43Z</dcterms:created>
  <dcterms:modified xsi:type="dcterms:W3CDTF">2014-06-19T07:16:50Z</dcterms:modified>
</cp:coreProperties>
</file>