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Default Extension="emf" ContentType="image/x-emf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5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9BE823E6-9DDD-49A3-8193-92CD829A25F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310A61B0-4CFD-4203-9391-6F7F0D558EF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80E58EE-D6B6-4CD7-84E7-4E5C71C308B8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74954358-69ED-466E-A2C2-35534ABD442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78D2223-A8E1-41C7-B3BF-C3404EF6696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D0CD4C26-5357-42FE-BBD7-BC9DBE54F19F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5972FD3F-CD82-4C3E-839A-6D1ED693B64D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09D0A202-2D94-4E76-AC9A-79701B2CDE13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05300845-EE3F-4984-AED8-B4CE69F2754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3E063B7B-E5A7-40F1-A79F-5C94C4D2B4E6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428A8897-A0FD-4C14-B516-099C7EFAFEF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Relationship Id="rId2" Type="http://schemas.openxmlformats.org/officeDocument/2006/relationships/image" Target="../media/image1.emf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pic>
        <p:nvPicPr>
          <p:cNvPr id="2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0" y="0"/>
            <a:ext cx="6096000" cy="6096000"/>
          </a:xfrm>
          <a:prstGeom prst="rect">
            <a:avLst/>
          </a:prstGeom>
        </p:spPr>
      </p:pic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5.17"/>
  <p:tag name="AS_TITLE" val="Aspose.Slides for .NET 4.0 Client Profile"/>
  <p:tag name="AS_VERSION" val="19.5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19.0500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2019-06-03T00:24:36.454</cp:lastPrinted>
  <dcterms:created xsi:type="dcterms:W3CDTF">2019-06-02T19:24:36Z</dcterms:created>
  <dcterms:modified xsi:type="dcterms:W3CDTF">2019-06-02T19:25:16Z</dcterms:modified>
</cp:coreProperties>
</file>