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40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120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723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63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687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6132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4871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004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8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907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5031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053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90A37-16BA-4E27-AC05-3417AA6D74BF}" type="datetimeFigureOut">
              <a:rPr lang="en-US" smtClean="0"/>
              <a:t>6/21/2016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0E180-99A7-4B82-8F6E-31565C4F5A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662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/>
              <a:t>Slide No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867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 smtClean="0"/>
              <a:t>Slide No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79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25024" y="206061"/>
            <a:ext cx="4692203" cy="8678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Aspose.Slides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494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Widescreen</PresentationFormat>
  <Paragraphs>3</Paragraphs>
  <Slides>3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Slide No 1</vt:lpstr>
      <vt:lpstr>Slide No 2</vt:lpstr>
      <vt:lpstr>Aspose.Slides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No 1</dc:title>
  <dc:creator>Jawad Ahmed</dc:creator>
  <cp:lastModifiedBy>Jawad Ahmed</cp:lastModifiedBy>
  <cp:revision>2</cp:revision>
  <dcterms:created xsi:type="dcterms:W3CDTF">2016-06-20T19:21:59Z</dcterms:created>
  <dcterms:modified xsi:type="dcterms:W3CDTF">2016-06-20T19:23:31Z</dcterms:modified>
</cp:coreProperties>
</file>