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xlsx" ContentType="application/vnd.openxmlformats-officedocument.spreadsheetml.sheet"/>
  <Override PartName="/docProps/app.xml" ContentType="application/vnd.openxmlformats-officedocument.extended-properties+xml"/>
  <Override PartName="/docProps/core.xml" ContentType="application/vnd.openxmlformats-package.core-properties+xml"/>
  <Override PartName="/ppt/charts/chart1.xml" ContentType="application/vnd.openxmlformats-officedocument.drawingml.chart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6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000"/>
    <p:restoredTop sz="0"/>
  </p:normalViewPr>
  <p:slideViewPr>
    <p:cSldViewPr>
      <p:cViewPr>
        <p:scale>
          <a:sx n="73" d="100"/>
          <a:sy n="73" d="100"/>
        </p:scale>
        <p:origin x="0" y="0"/>
      </p:cViewPr>
    </p:cSldViewPr>
  </p:slideViewPr>
  <p:notesViewPr>
    <p:cSldViewPr>
      <p:cViewPr>
        <p:scale>
          <a:sx n="1" d="100"/>
          <a:sy n="1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charts/_rels/chart1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1.xlsx" /></Relationships>
</file>

<file path=ppt/charts/chart1.xml><?xml version="1.0" encoding="utf-8"?>
<c:chartSpace xmlns:a="http://schemas.openxmlformats.org/drawingml/2006/main" xmlns:r="http://schemas.openxmlformats.org/officeDocument/2006/relationships" xmlns:c="http://schemas.openxmlformats.org/drawingml/20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1"/>
    </c:title>
    <c:autoTitleDeleted val="0"/>
    <c:plotArea>
      <c:bubbleChart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Y-Values</c:v>
                </c:pt>
              </c:strCache>
            </c:strRef>
          </c:tx>
          <c:invertIfNegative val="1"/>
          <c:errBars>
            <c:errDir val="x"/>
            <c:errBarType val="plus"/>
            <c:errValType val="fixedVal"/>
            <c:noEndCap val="0"/>
            <c:val val="0.10000000149011612"/>
          </c:errBars>
          <c:errBars>
            <c:errDir val="y"/>
            <c:errBarType/>
            <c:errValType val="percentage"/>
            <c:noEndCap val="0"/>
            <c:val val="5"/>
            <c:spPr>
              <a:ln w="25400"/>
            </c:spPr>
          </c:errBars>
          <c:xVal>
            <c:numRef>
              <c:f>Sheet1!$A$2:$A$4</c:f>
              <c:numCache>
                <c:formatCode>General</c:formatCode>
                <c:ptCount val="3"/>
                <c:pt idx="0">
                  <c:v>0.7</c:v>
                </c:pt>
                <c:pt idx="1">
                  <c:v>1.8</c:v>
                </c:pt>
                <c:pt idx="2">
                  <c:v>2.6</c:v>
                </c:pt>
              </c:numCache>
            </c:numRef>
          </c:xVal>
          <c:yVal>
            <c:numRef>
              <c:f>Sheet1!$B$2:$B$4</c:f>
              <c:numCache>
                <c:formatCode>General</c:formatCode>
                <c:ptCount val="3"/>
                <c:pt idx="0">
                  <c:v>2.7</c:v>
                </c:pt>
                <c:pt idx="1">
                  <c:v>3.2</c:v>
                </c:pt>
                <c:pt idx="2">
                  <c:v>0.8</c:v>
                </c:pt>
              </c:numCache>
            </c:numRef>
          </c:yVal>
          <c:bubbleSize>
            <c:numRef>
              <c:f>Sheet1!$C$2:$C$4</c:f>
              <c:numCache>
                <c:formatCode>General</c:formatCode>
                <c:ptCount val="3"/>
                <c:pt idx="0">
                  <c:v>10</c:v>
                </c:pt>
                <c:pt idx="1">
                  <c:v>4</c:v>
                </c:pt>
                <c:pt idx="2">
                  <c:v>8</c:v>
                </c:pt>
              </c:numCache>
            </c:numRef>
          </c:bubbleSize>
          <c:bubble3D val="0"/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bubbleScale/>
        <c:showNegBubbles val="0"/>
        <c:axId val="67470080"/>
        <c:axId val="67466368"/>
      </c:bubbleChart>
      <c:valAx>
        <c:axId val="67470080"/>
        <c:scaling>
          <c:orientation/>
        </c:scaling>
        <c:delete val="0"/>
        <c:axPos val="b"/>
        <c:numFmt formatCode="General" sourceLinked="1"/>
        <c:majorTickMark val="out"/>
        <c:minorTickMark val="none"/>
        <c:crossAx val="67466368"/>
        <c:crosses val="autoZero"/>
        <c:crossBetween val="midCat"/>
      </c:valAx>
      <c:valAx>
        <c:axId val="67466368"/>
        <c:scaling>
          <c:orientation/>
        </c:scaling>
        <c:delete val="0"/>
        <c:axPos val="l"/>
        <c:majorGridlines/>
        <c:numFmt formatCode="General" sourceLinked="1"/>
        <c:majorTickMark val="out"/>
        <c:minorTickMark val="none"/>
        <c:crossAx val="67470080"/>
        <c:crosses val="autoZero"/>
        <c:crossBetween val="midCat"/>
      </c:valAx>
    </c:plotArea>
    <c:legend>
      <c:legendPos/>
      <c:overlay val="0"/>
    </c:legend>
    <c:plotVisOnly val="1"/>
    <c:dispBlanksAs/>
    <c:showDLblsOverMax val="1"/>
  </c:chart>
  <c:txPr>
    <a:bodyPr/>
    <a:p>
      <a:pPr>
        <a:defRPr sz="1800" smtId="4294967295"/>
      </a:pPr>
      <a:endParaRPr sz="1800" smtId="4294967295"/>
    </a:p>
  </c:txPr>
  <c:externalData r:id="rId1"/>
</c:chartSpace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2E5C9D80-C3F2-481F-A108-200F1460B73F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6213BBD-EDC5-407D-94E8-F412CB4F17DE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/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691484F6-DA25-4DF0-981D-95757ED21224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DFEB5B8-DDDF-429E-A9C2-FED7CB721981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6A00BD8-E5C3-4D4C-9C43-1E7FE0B2AC79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AD2614FE-FEE1-4738-9877-6CE59A2A9024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6EDFCC53-D347-4EBD-8B45-858A90E6B00B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074703DC-CE51-4D26-85AB-A990EE593F2D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A9211153-84EA-4EB2-9C8F-B630832DD48B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583B930-0CC3-4719-8408-1A00B72602F1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2DA68CBF-CEC0-4C49-B2B7-85A845879B0F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chart" Target="../charts/chart1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2" name="ChartObject"/>
          <p:cNvGraphicFramePr/>
          <p:nvPr/>
        </p:nvGraphicFramePr>
        <p:xfrm>
          <a:off x="635000" y="635000"/>
          <a:ext cx="5080000" cy="38100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2.9200.0"/>
  <p:tag name="AS_RELEASE_DATE" val="2019.06.14"/>
  <p:tag name="AS_TITLE" val="Aspose.Slides for .NET 4.0 Client Profile"/>
  <p:tag name="AS_VERSION" val="19.6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0</Paragraphs>
  <Slides>1</Slides>
  <Notes>0</Notes>
  <TotalTime>1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baseType="lpstr" size="4">
      <vt:lpstr>Arial</vt:lpstr>
      <vt:lpstr>Calibri</vt:lpstr>
      <vt:lpstr>Office Theme</vt:lpstr>
      <vt:lpstr>PowerPoint Presentation</vt:lpstr>
    </vt:vector>
  </TitlesOfParts>
  <LinksUpToDate>0</LinksUpToDate>
  <SharedDoc>0</SharedDoc>
  <HyperlinksChanged>0</HyperlinksChanged>
  <Application>Aspose.Slides for .NET</Application>
  <AppVersion>19.0600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2019-06-28T17:19:40.195</cp:lastPrinted>
  <dcterms:created xsi:type="dcterms:W3CDTF">2019-06-28T12:19:40Z</dcterms:created>
  <dcterms:modified xsi:type="dcterms:W3CDTF">2019-06-28T12:19:40Z</dcterms:modified>
</cp:coreProperties>
</file>