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9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1" name="New Table"/>
          <p:cNvGraphicFramePr>
            <a:graphicFrameLocks noGrp="1"/>
          </p:cNvGraphicFramePr>
          <p:nvPr/>
        </p:nvGraphicFramePr>
        <p:xfrm>
          <a:off x="1270000" y="635000"/>
          <a:ext cx="31750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  <a:gridCol w="635000"/>
                <a:gridCol w="635000"/>
              </a:tblGrid>
              <a:tr h="635000">
                <a:tc>
                  <a:txBody>
                    <a:bodyPr/>
                    <a:lstStyle/>
                    <a:p>
                      <a:r>
                        <a:t>00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10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20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t>01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11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01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21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01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635000">
                <a:tc>
                  <a:txBody>
                    <a:bodyPr/>
                    <a:lstStyle/>
                    <a:p>
                      <a:r>
                        <a:t>00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10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20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t>02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02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02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t>03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03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03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635000">
                <a:tc>
                  <a:txBody>
                    <a:bodyPr/>
                    <a:lstStyle/>
                    <a:p>
                      <a:r>
                        <a:t>00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10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20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00</a:t>
                      </a:r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15.9.0.0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11.06"/>
  <p:tag name="AS_TITLE" val="Aspose.Slides for Java"/>
  <p:tag name="AS_VERSION" val="15.9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</Application>
  <AppVersion>15.0900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2016-02-17T10:08:29.241</cp:lastPrinted>
  <dcterms:created xsi:type="dcterms:W3CDTF">2016-02-17T10:08:29Z</dcterms:created>
  <dcterms:modified xsi:type="dcterms:W3CDTF">2016-02-17T10:08:29Z</dcterms:modified>
</cp:coreProperties>
</file>