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vml" ContentType="application/vnd.openxmlformats-officedocument.vmlDrawin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package" Target="../embeddings/oleObject1.xlsx" TargetMode="Internal" /><Relationship Id="rId3" Type="http://schemas.openxmlformats.org/officeDocument/2006/relationships/vmlDrawing" Target="../drawings/vmlDrawing1.v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leObject" descr="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" progId="Excel.Sheet.12" r:id="rId2" spid="_x0000_s1038">
                  <p:embed/>
                </p:oleObj>
              </mc:Choice>
              <mc:Fallback>
                <p:oleObj name="" progId="Excel.Sheet.12" r:id="rId2" spid="_x0000_s103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 dpi="0">
                      <a:stretch/>
                    </p:blipFill>
                    <p:spPr>
                      <a:xfrm>
                        <a:off x="0" y="0"/>
                        <a:ext cx="9144000" cy="6858000"/>
                      </a:xfrm>
                      <a:prstGeom prst="rect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4971"/>
  <p:tag name="AS_OS" val="Microsoft Windows NT 6.1.7600.0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2014-06-16T16:11:55.667</cp:lastPrinted>
  <dcterms:created xsi:type="dcterms:W3CDTF">2014-06-16T16:11:55Z</dcterms:created>
  <dcterms:modified xsi:type="dcterms:W3CDTF">2014-06-16T16:11:55Z</dcterms:modified>
</cp:coreProperties>
</file>