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4" d="100"/>
          <a:sy n="94" d="100"/>
        </p:scale>
        <p:origin x="115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0AB38-3E70-DFE3-88D9-DA5DD50AE4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F3A3AA-B9CA-9DB8-CF0A-7C4B938DC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5C5064-7ADE-AFA0-4484-E345932B2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BB08D-ED8D-4C6A-A030-BF98995B5471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8F989B-31AE-956B-15DC-E4A3A8F9C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F00804-A7D9-D4B5-9DC3-4DE330EA6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A6A0-3439-4568-BFE9-99853AFBD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03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EF517-86B4-1BC2-417F-4520F1D22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0501BF-B169-BA1F-FCFF-EE15EC2674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8D3DD-4077-D08E-3E47-CFFF96762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BB08D-ED8D-4C6A-A030-BF98995B5471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413669-5D84-6579-7E13-62CBF4B1E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E37CB7-21DB-179B-1572-040243659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A6A0-3439-4568-BFE9-99853AFBD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512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7F16AF-1233-C753-F121-E39BF935B5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C8C440-D1B4-4849-EF0B-EB07CB20C3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87F1B-D406-F238-4D55-4C1720780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BB08D-ED8D-4C6A-A030-BF98995B5471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2D569-5730-7319-660B-F75C42194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0AB6A5-C67C-6F36-C323-DE1FE10A3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A6A0-3439-4568-BFE9-99853AFBD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848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F7D4E-D0A1-8E97-7A8F-877F6D45A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9C78A-9574-1D7D-9602-0EB4448AE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90FA6E-CC3E-28C1-EEB6-F7A7BC808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BB08D-ED8D-4C6A-A030-BF98995B5471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3668E-2688-7E1A-2650-2F5F4149A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39202-F895-8093-EE8B-C13C3A5E2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A6A0-3439-4568-BFE9-99853AFBD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28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E50D8-4E6D-5BF5-3417-A582120C0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FA7866-C285-6A9F-17BA-A7A213A081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8DF272-4015-A8F9-D6AD-0452DF25B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BB08D-ED8D-4C6A-A030-BF98995B5471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73215-AA57-DF71-30BA-C523293C0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12976-9BB6-1357-B2F6-870B6C11F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A6A0-3439-4568-BFE9-99853AFBD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134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46F03-002A-7F22-BAA8-490D6A08B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CF7E0-81AB-5E6E-1428-49C6250883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3964D4-4E82-79D9-F3F9-BA4AB51601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4FB144-CB99-302F-A8BF-38C74AFF9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BB08D-ED8D-4C6A-A030-BF98995B5471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7B8564-9018-4B00-1EF4-0A2998656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003782-EC79-DD63-5023-B264A3910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A6A0-3439-4568-BFE9-99853AFBD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385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83824-D2D6-EE4B-6E1D-8720CA701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6AAFB3-C5CC-2CF7-FCBA-39F176E56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8B8F06-14EB-96B1-4F00-984E31383A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F199FF-02A3-7C26-3AB4-E3FE13F174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A24805-A80E-CC37-5D1E-DE568C82B9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5A3684-400B-9760-AFBF-9A21B745B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BB08D-ED8D-4C6A-A030-BF98995B5471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5FE705-6C27-F48D-BAF5-A4E65D9FD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9B84A0-A7E0-DBA8-B3AD-D567C9A91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A6A0-3439-4568-BFE9-99853AFBD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409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E7950-A164-0912-5C50-297C0970A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BAA4E6-D712-9A8D-C751-9D416D43A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BB08D-ED8D-4C6A-A030-BF98995B5471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74A1CD-7C77-9B8E-581C-C64ADA87D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772FC-87B0-CE16-9F1B-F494BCBF7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A6A0-3439-4568-BFE9-99853AFBD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256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13535F-CF43-F527-9CB0-F42180EC5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BB08D-ED8D-4C6A-A030-BF98995B5471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6D2329-E072-0F5B-979C-DEB83B5BB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26D0A9-3900-E653-B036-88B1000F5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A6A0-3439-4568-BFE9-99853AFBD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054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3F4FB-4293-E3AC-C188-229AB6846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FC107-8E91-086B-D4BF-1C5AE79F1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15ACAA-8225-AF66-1F0B-56965E33F2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8E5C49-83C8-7467-BD47-4EC63BF33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BB08D-ED8D-4C6A-A030-BF98995B5471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B1BADD-04C1-B825-23E5-A53E5D8A5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2013F0-3CD4-95D9-EB13-A3ACF5EA4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A6A0-3439-4568-BFE9-99853AFBD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67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37B47-5CBD-69CE-29EB-8A82C2A70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5FC18-7DE0-88FA-2377-B7B3C41B5E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C81762-FFF9-C5A9-E673-68A5677038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8D99C9-CEDB-920B-BCD4-4321908DD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BB08D-ED8D-4C6A-A030-BF98995B5471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56EAD-A933-08DE-2CC4-C7EB81837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906FD2-A995-741A-1EA8-5AA695B01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A6A0-3439-4568-BFE9-99853AFBD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286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2695E9-70F2-8677-E5E6-DDD2C3F6B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91B75-8FFD-305E-E313-83D23EFD69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50548-BCDF-D7C2-D00E-DB39FBCA3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CBB08D-ED8D-4C6A-A030-BF98995B5471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581F6E-7824-87A7-F54D-823683337D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2F008-E1BD-3D54-B4C0-C5821ECDD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20A6A0-3439-4568-BFE9-99853AFBD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026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amera 3">
            <a:extLst>
              <a:ext uri="{FF2B5EF4-FFF2-40B4-BE49-F238E27FC236}">
                <a16:creationId xmlns:a16="http://schemas.microsoft.com/office/drawing/2014/main" id="{AB309091-A524-4592-038C-167593CC8CA2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9824" y="2767584"/>
            <a:ext cx="2057400" cy="2057400"/>
          </a:xfrm>
          <a:prstGeom prst="flowChartAlternateProcess">
            <a:avLst/>
          </a:prstGeom>
          <a:ln>
            <a:noFill/>
          </a:ln>
        </p:spPr>
      </p:pic>
      <p:pic>
        <p:nvPicPr>
          <p:cNvPr id="5" name="Camera 4">
            <a:extLst>
              <a:ext uri="{FF2B5EF4-FFF2-40B4-BE49-F238E27FC236}">
                <a16:creationId xmlns:a16="http://schemas.microsoft.com/office/drawing/2014/main" id="{AF33A1A7-30A8-B9A2-B0D3-7F75121DFE17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  <p:pic>
        <p:nvPicPr>
          <p:cNvPr id="3" name="Picture 2" descr="A person drawing on a whiteboard&#10;&#10;AI-generated content may be incorrect.">
            <a:extLst>
              <a:ext uri="{FF2B5EF4-FFF2-40B4-BE49-F238E27FC236}">
                <a16:creationId xmlns:a16="http://schemas.microsoft.com/office/drawing/2014/main" id="{FE63C804-A2E9-348C-BFD7-F47A26E7C1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840" y="1172127"/>
            <a:ext cx="2499360" cy="193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671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92891-C4FF-0B16-F4A9-A3489AD6F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80F22-9F36-A1EC-7398-6AEE585B6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Camera 3">
            <a:extLst>
              <a:ext uri="{FF2B5EF4-FFF2-40B4-BE49-F238E27FC236}">
                <a16:creationId xmlns:a16="http://schemas.microsoft.com/office/drawing/2014/main" id="{7E44159D-0067-7D15-D444-92F68AA616CC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294110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AA53A-7298-0983-0B9A-DE9BDBB1A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9A484-F7FB-682D-96F9-5261CB6900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Camera 3">
            <a:extLst>
              <a:ext uri="{FF2B5EF4-FFF2-40B4-BE49-F238E27FC236}">
                <a16:creationId xmlns:a16="http://schemas.microsoft.com/office/drawing/2014/main" id="{62B14FDD-5EEF-847F-D432-5E2959B4DE06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401568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Serhii Puchok</dc:creator>
  <cp:lastModifiedBy>Serhii Puchok</cp:lastModifiedBy>
  <cp:revision>2</cp:revision>
  <dcterms:created xsi:type="dcterms:W3CDTF">2025-04-15T14:12:31Z</dcterms:created>
  <dcterms:modified xsi:type="dcterms:W3CDTF">2025-04-16T09:58:38Z</dcterms:modified>
</cp:coreProperties>
</file>