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xlsx" ContentType="application/vnd.openxmlformats-officedocument.spreadsheetml.sheet"/>
  <Override PartName="/docProps/app.xml" ContentType="application/vnd.openxmlformats-officedocument.extended-properties+xml"/>
  <Override PartName="/docProps/core.xml" ContentType="application/vnd.openxmlformats-package.core-properties+xml"/>
  <Override PartName="/ppt/charts/chart1.xml" ContentType="application/vnd.openxmlformats-officedocument.drawingml.chart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charts/_rels/chart1.xml.rels>&#65279;<?xml version="1.0" encoding="utf-8" standalone="yes"?><Relationships xmlns="http://schemas.openxmlformats.org/package/2006/relationships"><Relationship Id="rId1" Type="http://schemas.openxmlformats.org/officeDocument/2006/relationships/package" Target="../embeddings/Microsoft_Excel_Worksheet1.xlsx" /></Relationships>
</file>

<file path=ppt/charts/chart1.xml><?xml version="1.0" encoding="utf-8"?>
<c:chartSpace xmlns:a="http://schemas.openxmlformats.org/drawingml/2006/main" xmlns:r="http://schemas.openxmlformats.org/officeDocument/2006/relationships" xmlns:c="http://schemas.openxmlformats.org/drawingml/20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1"/>
    </c:title>
    <c:autoTitleDeleted val="0"/>
    <c:plotArea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Lbls>
            <c:dLbl>
              <c:idx val="2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</c:extLst>
            </c:dLbl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pPr>
                  <a:prstGeom prst="wedgeRectCallout"/>
                </c15:spPr>
              </c:ext>
            </c:extLst>
          </c:dLbls>
          <c:cat>
            <c:strRef>
              <c:f>Sheet1!$A$2:$A$5</c:f>
              <c:strCache>
                <c:ptCount val="4"/>
                <c:pt idx="0">
                  <c:v>1st Qtr</c:v>
                </c:pt>
                <c:pt idx="1">
                  <c:v>2nd Qtr</c:v>
                </c:pt>
                <c:pt idx="2">
                  <c:v>3rd Qtr</c:v>
                </c:pt>
                <c:pt idx="3">
                  <c:v>4th Qtr</c:v>
                </c:pt>
              </c:strCache>
            </c:strRef>
          </c:cat>
          <c:val>
            <c:numRef>
              <c:f>Sheet1!$B$2:$B$5</c:f>
              <c:numCache>
                <c:formatCode>General</c:formatCode>
                <c:ptCount val="4"/>
                <c:pt idx="0">
                  <c:v>8.2</c:v>
                </c:pt>
                <c:pt idx="1">
                  <c:v>3.2</c:v>
                </c:pt>
                <c:pt idx="2">
                  <c:v>1.4</c:v>
                </c:pt>
                <c:pt idx="3">
                  <c:v>1.2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/>
      </c:pieChart>
    </c:plotArea>
    <c:legend>
      <c:legendPos/>
      <c:overlay val="0"/>
    </c:legend>
    <c:plotVisOnly val="1"/>
    <c:dispBlanksAs/>
    <c:showDLblsOverMax val="1"/>
  </c:chart>
  <c:txPr>
    <a:bodyPr/>
    <a:p>
      <a:pPr>
        <a:defRPr sz="1800" smtId="4294967295"/>
      </a:pPr>
      <a:endParaRPr sz="1800" smtId="4294967295"/>
    </a:p>
  </c:txPr>
  <c:externalData r:id="rId1"/>
</c:chartSpace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75C8B0B-35F9-4CBE-A74D-D9617E1E86F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C97031D-B686-43DE-BD9A-C52C87B2F56C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195F52-DE7C-4D95-816C-9634DC5D583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C017937-A19E-4CAE-804A-D089D37DA1C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638FB69-CB76-4211-AFEF-2D0694EF3D9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64EAF28B-EBC8-4E64-8E45-BB600F8D4DD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10F3B7F4-285A-447A-9920-6588DE2069A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B5A7D7B-99BD-47F0-BE05-50A7EBD4688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3CA1A665-B321-49E1-9A06-659DC1FDED3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28B1949B-8B38-4136-AB8A-AFF0A5EB81F1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B340986-E10A-4732-8EE8-365BEB7670C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chart" Target="../charts/char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ChartObject"/>
          <p:cNvGraphicFramePr/>
          <p:nvPr/>
        </p:nvGraphicFramePr>
        <p:xfrm>
          <a:off x="635000" y="635000"/>
          <a:ext cx="6350000" cy="5080000"/>
        </p:xfrm>
        <a:graphic>
          <a:graphicData uri="http://schemas.openxmlformats.org/drawingml/2006/chart">
            <c:chart xmlns:c="http://schemas.openxmlformats.org/drawingml/2006/chart" r:id="rId2"/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2019-06-28T17:19:39.291</cp:lastPrinted>
  <dcterms:created xsi:type="dcterms:W3CDTF">2019-06-28T12:19:39Z</dcterms:created>
  <dcterms:modified xsi:type="dcterms:W3CDTF">2019-06-28T12:19:39Z</dcterms:modified>
</cp:coreProperties>
</file>