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Java 15.6.0.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 smtId="4294967295"/>
    </a:defPPr>
    <a:lvl1pPr marL="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>
      <p:cViewPr>
        <p:scale>
          <a:sx n="0" d="100"/>
          <a:sy n="0" d="100"/>
        </p:scale>
        <p:origin x="0" y="0"/>
      </p:cViewPr>
    </p:cSldViewPr>
  </p:slideViewPr>
  <p:notesViewPr>
    <p:cSldViewPr>
      <p:cViewPr>
        <p:scale>
          <a:sx n="0" d="100"/>
          <a:sy n="0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Title Slide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 smtId="4294967295"/>
              <a:t>Click to edit Master subtitle style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Title and Vertical Tex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Vertical Title and Tex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Title and Conten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Section Header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Two Conten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Comparis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5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Title Only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2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3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Content with Capti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 smtId="4294967295"/>
            </a:lvl1pPr>
            <a:lvl2pPr>
              <a:defRPr sz="2800" smtId="4294967295"/>
            </a:lvl2pPr>
            <a:lvl3pPr>
              <a:defRPr sz="2400" smtId="4294967295"/>
            </a:lvl3pPr>
            <a:lvl4pPr>
              <a:defRPr sz="2000" smtId="4294967295"/>
            </a:lvl4pPr>
            <a:lvl5pPr>
              <a:defRPr sz="2000" smtId="4294967295"/>
            </a:lvl5pPr>
            <a:lvl6pPr>
              <a:defRPr sz="2000" smtId="4294967295"/>
            </a:lvl6pPr>
            <a:lvl7pPr>
              <a:defRPr sz="2000" smtId="4294967295"/>
            </a:lvl7pPr>
            <a:lvl8pPr>
              <a:defRPr sz="2000" smtId="4294967295"/>
            </a:lvl8pPr>
            <a:lvl9pPr>
              <a:defRPr sz="20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Picture with Capti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 smtId="4294967295"/>
            </a:lvl1pPr>
            <a:lvl2pPr marL="457200" indent="0">
              <a:buNone/>
              <a:defRPr sz="2800" smtId="4294967295"/>
            </a:lvl2pPr>
            <a:lvl3pPr marL="914400" indent="0">
              <a:buNone/>
              <a:defRPr sz="2400" smtId="4294967295"/>
            </a:lvl3pPr>
            <a:lvl4pPr marL="1371600" indent="0">
              <a:buNone/>
              <a:defRPr sz="2000" smtId="4294967295"/>
            </a:lvl4pPr>
            <a:lvl5pPr marL="1828800" indent="0">
              <a:buNone/>
              <a:defRPr sz="2000" smtId="4294967295"/>
            </a:lvl5pPr>
            <a:lvl6pPr marL="2286000" indent="0">
              <a:buNone/>
              <a:defRPr sz="2000" smtId="4294967295"/>
            </a:lvl6pPr>
            <a:lvl7pPr marL="2743200" indent="0">
              <a:buNone/>
              <a:defRPr sz="2000" smtId="4294967295"/>
            </a:lvl7pPr>
            <a:lvl8pPr marL="3200400" indent="0">
              <a:buNone/>
              <a:defRPr sz="2000" smtId="4294967295"/>
            </a:lvl8pPr>
            <a:lvl9pPr marL="3657600" indent="0">
              <a:buNone/>
              <a:defRPr sz="2000" smtId="4294967295"/>
            </a:lvl9pPr>
          </a:lstStyle>
          <a:p>
            <a:endParaRPr lang="en-US" smtId="4294967295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bg>
      <p:bgRef idx="1001">
        <a:schemeClr val="bg1"/>
      </p:bgRef>
    </p:bg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 smtId="4294967295"/>
              <a:t>11/7/2009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 smtId="4294967295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 smtId="4294967295"/>
      </a:defPPr>
      <a:lvl1pPr marL="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hyperlink" Target="http://www.aspose.com" TargetMode="Externa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New shape"/>
          <p:cNvSpPr/>
          <p:nvPr/>
        </p:nvSpPr>
        <p:spPr>
          <a:xfrm>
            <a:off x="1905000" y="1905000"/>
            <a:ext cx="1905000" cy="635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mtId="4294967295">
                <a:hlinkClick r:id="rId2" invalidUrl="" action="" tgtFrame="" tooltip=""/>
              </a:rPr>
              <a:t>Aspose.Slides</a:t>
            </a:r>
          </a:p>
        </p:txBody>
      </p:sp>
      <p:sp>
        <p:nvSpPr>
          <p:cNvPr id="2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Java 15.6.0.0</a:t>
            </a:r>
          </a:p>
          <a:p>
            <a:pPr algn="ctr"/>
            <a:r>
              <a:t>Copyright 2004-2015 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RELEASE_DATE" val="2015.07.27"/>
  <p:tag name="AS_TITLE" val="Aspose.Slides for Java"/>
  <p:tag name="AS_VERSION" val="15.6.0.0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extrusionClr>
              <a:prstClr val="black"/>
            </a:extrusionClr>
            <a:contourClr>
              <a:prstClr val="black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</a:theme>
</file>

<file path=docProps/app.xml><?xml version="1.0" encoding="utf-8"?>
<Properties xmlns="http://schemas.openxmlformats.org/officeDocument/2006/extended-properties">
  <Template/>
  <Manager/>
  <Company/>
  <PresentationFormat>����� (4:3)</PresentationFormat>
  <TotalTime>10000</TotalTime>
  <SharedDoc>0</SharedDoc>
  <Application>Aspose.Slides for Java 15.6.0.0</Application>
  <AppVersion>14.0000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2016-02-16T14:52:37.359</cp:lastPrinted>
  <dcterms:created xsi:type="dcterms:W3CDTF">2016-02-16T14:52:37Z</dcterms:created>
  <dcterms:modified xsi:type="dcterms:W3CDTF">2016-02-16T14:52:37Z</dcterms:modified>
</cp:coreProperties>
</file>