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2646E-DC45-4187-A70E-BF30743E64AF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A22EC-8513-4AD2-BE55-70B0FF015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503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2646E-DC45-4187-A70E-BF30743E64AF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A22EC-8513-4AD2-BE55-70B0FF015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230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2646E-DC45-4187-A70E-BF30743E64AF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A22EC-8513-4AD2-BE55-70B0FF015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833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2646E-DC45-4187-A70E-BF30743E64AF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A22EC-8513-4AD2-BE55-70B0FF015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841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2646E-DC45-4187-A70E-BF30743E64AF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A22EC-8513-4AD2-BE55-70B0FF015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796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2646E-DC45-4187-A70E-BF30743E64AF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A22EC-8513-4AD2-BE55-70B0FF015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884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2646E-DC45-4187-A70E-BF30743E64AF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A22EC-8513-4AD2-BE55-70B0FF015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057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2646E-DC45-4187-A70E-BF30743E64AF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A22EC-8513-4AD2-BE55-70B0FF015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363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2646E-DC45-4187-A70E-BF30743E64AF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A22EC-8513-4AD2-BE55-70B0FF015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027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2646E-DC45-4187-A70E-BF30743E64AF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A22EC-8513-4AD2-BE55-70B0FF015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352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2646E-DC45-4187-A70E-BF30743E64AF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A22EC-8513-4AD2-BE55-70B0FF015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316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2646E-DC45-4187-A70E-BF30743E64AF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BA22EC-8513-4AD2-BE55-70B0FF015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392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0" t="7562" r="1"/>
          <a:stretch/>
        </p:blipFill>
        <p:spPr>
          <a:xfrm>
            <a:off x="1514901" y="518614"/>
            <a:ext cx="9153099" cy="6339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8268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Jawad Ahmed</dc:creator>
  <cp:lastModifiedBy>Jawad Ahmed</cp:lastModifiedBy>
  <cp:revision>1</cp:revision>
  <dcterms:created xsi:type="dcterms:W3CDTF">2016-06-09T09:58:28Z</dcterms:created>
  <dcterms:modified xsi:type="dcterms:W3CDTF">2016-06-09T09:59:07Z</dcterms:modified>
</cp:coreProperties>
</file>