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xlsx" ContentType="application/vnd.openxmlformats-officedocument.spreadsheetml.sheet"/>
  <Override PartName="/docProps/app.xml" ContentType="application/vnd.openxmlformats-officedocument.extended-properties+xml"/>
  <Override PartName="/docProps/core.xml" ContentType="application/vnd.openxmlformats-package.core-properties+xml"/>
  <Override PartName="/ppt/charts/chart1.xml" ContentType="application/vnd.openxmlformats-officedocument.drawingml.chart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19.6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custDataLst>
    <p:tags r:id="rId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/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6000"/>
    <p:restoredTop sz="0"/>
  </p:normalViewPr>
  <p:slideViewPr>
    <p:cSldViewPr>
      <p:cViewPr>
        <p:scale>
          <a:sx n="73" d="100"/>
          <a:sy n="73" d="100"/>
        </p:scale>
        <p:origin x="0" y="0"/>
      </p:cViewPr>
    </p:cSldViewPr>
  </p:slideViewPr>
  <p:notesViewPr>
    <p:cSldViewPr>
      <p:cViewPr>
        <p:scale>
          <a:sx n="1" d="100"/>
          <a:sy n="1" d="100"/>
        </p:scale>
        <p:origin x="0" y="0"/>
      </p:cViewPr>
    </p:cSldViewPr>
  </p:notesViewPr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2" Type="http://schemas.openxmlformats.org/officeDocument/2006/relationships/slide" Target="slides/slide1.xml" /><Relationship Id="rId3" Type="http://schemas.openxmlformats.org/officeDocument/2006/relationships/tags" Target="tags/tag1.xml" /><Relationship Id="rId4" Type="http://schemas.openxmlformats.org/officeDocument/2006/relationships/presProps" Target="presProps.xml" /><Relationship Id="rId5" Type="http://schemas.openxmlformats.org/officeDocument/2006/relationships/viewProps" Target="viewProps.xml" /><Relationship Id="rId6" Type="http://schemas.openxmlformats.org/officeDocument/2006/relationships/theme" Target="theme/theme1.xml" /><Relationship Id="rId7" Type="http://schemas.openxmlformats.org/officeDocument/2006/relationships/tableStyles" Target="tableStyles.xml" /></Relationships>
</file>

<file path=ppt/charts/_rels/chart1.xml.rels>&#65279;<?xml version="1.0" encoding="utf-8" standalone="yes"?><Relationships xmlns="http://schemas.openxmlformats.org/package/2006/relationships"><Relationship Id="rId1" Type="http://schemas.openxmlformats.org/officeDocument/2006/relationships/package" Target="../embeddings/Microsoft_Excel_Worksheet1.xlsx" /></Relationships>
</file>

<file path=ppt/charts/chart1.xml><?xml version="1.0" encoding="utf-8"?>
<c:chartSpace xmlns:a="http://schemas.openxmlformats.org/drawingml/2006/main" xmlns:r="http://schemas.openxmlformats.org/officeDocument/2006/relationships" xmlns:c="http://schemas.openxmlformats.org/drawingml/20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invertIfNegative val="0"/>
          <c:dPt>
            <c:idx val="2"/>
            <c:invertIfNegative val="1"/>
          </c:dPt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ptCount val="4"/>
                <c:pt idx="0">
                  <c:v>-5</c:v>
                </c:pt>
                <c:pt idx="1">
                  <c:v>3</c:v>
                </c:pt>
                <c:pt idx="2">
                  <c:v>-2</c:v>
                </c:pt>
                <c:pt idx="3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gapWidth/>
        <c:overlap/>
        <c:axId val="67451136"/>
        <c:axId val="66437120"/>
      </c:barChart>
      <c:catAx>
        <c:axId val="67451136"/>
        <c:scaling>
          <c:orientation/>
        </c:scaling>
        <c:delete val="0"/>
        <c:axPos val="b"/>
        <c:numFmt formatCode="General" sourceLinked="1"/>
        <c:majorTickMark val="out"/>
        <c:minorTickMark val="none"/>
        <c:crossAx val="66437120"/>
        <c:crosses val="autoZero"/>
        <c:auto val="0"/>
        <c:lblAlgn val="ctr"/>
        <c:lblOffset/>
        <c:noMultiLvlLbl val="0"/>
      </c:catAx>
      <c:valAx>
        <c:axId val="66437120"/>
        <c:scaling>
          <c:orientation/>
        </c:scaling>
        <c:delete val="0"/>
        <c:axPos val="l"/>
        <c:majorGridlines/>
        <c:numFmt formatCode="General" sourceLinked="1"/>
        <c:majorTickMark val="out"/>
        <c:minorTickMark val="none"/>
        <c:crossAx val="67451136"/>
        <c:crosses val="autoZero"/>
        <c:crossBetween val="between"/>
      </c:valAx>
    </c:plotArea>
    <c:legend>
      <c:legendPos/>
      <c:overlay val="0"/>
    </c:legend>
    <c:plotVisOnly val="1"/>
    <c:dispBlanksAs/>
    <c:showDLblsOverMax val="1"/>
  </c:chart>
  <c:txPr>
    <a:bodyPr/>
    <a:p>
      <a:pPr>
        <a:defRPr sz="1800" smtId="4294967295"/>
      </a:pPr>
      <a:endParaRPr sz="1800" smtId="4294967295"/>
    </a:p>
  </c:txPr>
  <c:externalData r:id="rId1"/>
</c:chartSpace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9F70C836-24DC-4EA2-BD2B-9B091F0DFB32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D2E015B-DDE3-4339-B490-702881632A46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/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90EAE29-9415-4C59-9E2C-D9ABE9598955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6FD6F89-8E19-46E3-A3C7-37FF5DDF57BE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EFE6D3A-74AC-4635-B135-11E6AFADD2D3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9F4B25C8-04F3-4E61-B136-6FE1E17946DF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5"/>
          </p:nvPr>
        </p:nvSpPr>
        <p:spPr/>
        <p:txBody>
          <a:bodyPr/>
          <a:lstStyle/>
          <a:p>
            <a:fld id="{1E5D9C14-E974-43D9-A03D-623B015291B1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"/>
          </p:nvPr>
        </p:nvSpPr>
        <p:spPr/>
        <p:txBody>
          <a:bodyPr/>
          <a:lstStyle/>
          <a:p>
            <a:fld id="{726DEB71-BA6B-495C-81E7-4280F4649269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Date Placeholder 1"/>
          <p:cNvSpPr>
            <a:spLocks noGrp="1"/>
          </p:cNvSpPr>
          <p:nvPr>
            <p:ph type="dt" sz="half"/>
          </p:nvPr>
        </p:nvSpPr>
        <p:spPr/>
        <p:txBody>
          <a:bodyPr/>
          <a:lstStyle/>
          <a:p>
            <a:fld id="{B5B29A54-91E5-4FB7-B954-6380FB71F5CD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C52075EC-37E9-49F5-AEA3-B4D214765F57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A4366105-4A72-4108-AC10-B9D18F6BFD3E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FD0B7A-F5DD-4F40-B4CB-3B2C354B893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iming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chart" Target="../charts/chart1.xml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aphicFrame>
        <p:nvGraphicFramePr>
          <p:cNvPr id="2" name="ChartObject"/>
          <p:cNvGraphicFramePr/>
          <p:nvPr/>
        </p:nvGraphicFramePr>
        <p:xfrm>
          <a:off x="635000" y="635000"/>
          <a:ext cx="7620000" cy="5080000"/>
        </p:xfrm>
        <a:graphic>
          <a:graphicData uri="http://schemas.openxmlformats.org/drawingml/2006/chart">
            <c:chart xmlns:c="http://schemas.openxmlformats.org/drawingml/2006/chart" r:id="rId2"/>
          </a:graphicData>
        </a:graphic>
      </p:graphicFrame>
    </p:spTree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NET" val="4.0.30319.42000"/>
  <p:tag name="AS_OS" val="Microsoft Windows NT 6.2.9200.0"/>
  <p:tag name="AS_RELEASE_DATE" val="2019.06.14"/>
  <p:tag name="AS_TITLE" val="Aspose.Slides for .NET 4.0 Client Profile"/>
  <p:tag name="AS_VERSION" val="19.6"/>
</p:tagLst>
</file>

<file path=ppt/theme/theme1.xml><?xml version="1.0" encoding="utf-8"?>
<a:theme xmlns:r="http://schemas.openxmlformats.org/officeDocument/2006/relationships"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 pitchFamily="34" charset="0"/>
        <a:cs typeface="Arial" pitchFamily="34" charset="0"/>
        <a:font script="Jpan" typeface="ＭＳ%20Ｐゴシック"/>
        <a:font script="Hang" typeface="맑은%20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 pitchFamily="34" charset="0"/>
        <a:cs typeface="Arial" pitchFamily="34" charset="0"/>
        <a:font script="Jpan" typeface="ＭＳ%20Ｐゴシック"/>
        <a:font script="Hang" typeface="맑은%20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:vt="http://schemas.openxmlformats.org/officeDocument/2006/docPropsVTypes" xmlns="http://schemas.openxmlformats.org/officeDocument/2006/extended-properties">
  <Company/>
  <PresentationFormat>On-screen Show (4:3)</PresentationFormat>
  <Paragraphs>0</Paragraphs>
  <Slides>1</Slides>
  <Notes>0</Notes>
  <TotalTime>1</TotalTime>
  <HiddenSlides>0</HiddenSlides>
  <MMClips>0</MMClips>
  <ScaleCrop>0</ScaleCrop>
  <HeadingPairs>
    <vt:vector baseType="variant" size="6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baseType="lpstr" size="4">
      <vt:lpstr>Arial</vt:lpstr>
      <vt:lpstr>Calibri</vt:lpstr>
      <vt:lpstr>Office Theme</vt:lpstr>
      <vt:lpstr>PowerPoint Presentation</vt:lpstr>
    </vt:vector>
  </TitlesOfParts>
  <LinksUpToDate>0</LinksUpToDate>
  <SharedDoc>0</SharedDoc>
  <HyperlinksChanged>0</HyperlinksChanged>
  <Application>Aspose.Slides for .NET</Application>
  <AppVersion>19.0600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cp:revision>1</cp:revision>
  <cp:lastPrinted>2019-06-28T17:19:01.831</cp:lastPrinted>
  <dcterms:created xsi:type="dcterms:W3CDTF">2019-06-28T12:19:01Z</dcterms:created>
  <dcterms:modified xsi:type="dcterms:W3CDTF">2019-06-28T12:19:01Z</dcterms:modified>
</cp:coreProperties>
</file>