
<file path=[Content_Types].xml><?xml version="1.0" encoding="utf-8"?>
<Types xmlns="http://schemas.openxmlformats.org/package/2006/content-types">
  <Default Extension="rels" ContentType="application/vnd.openxmlformats-package.relationships+xml"/>
  <Default Extension="jpeg" ContentType="image/jpeg"/>
  <Override PartName="/docProps/app.xml" ContentType="application/vnd.openxmlformats-officedocument.extended-properties+xml"/>
  <Override PartName="/docProps/core.xml" ContentType="application/vnd.openxmlformats-package.core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/Relationships>
</file>

<file path=ppt/presentation.xml><?xml version="1.0" encoding="utf-8"?>
<!--Generated by Aspose.Slides for Java 15.5.1.0-->
<p:presentation xmlns:r="http://schemas.openxmlformats.org/officeDocument/2006/relationships" xmlns:a="http://schemas.openxmlformats.org/drawingml/2006/main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custDataLst>
    <p:tags r:id="rId3"/>
  </p:custDataLst>
  <p:defaultTextStyle>
    <a:defPPr>
      <a:defRPr lang="en-US">
        <a:effectLst/>
      </a:defRPr>
    </a:defPPr>
    <a:lvl1pPr marL="0" algn="l" defTabSz="914400" rtl="0" eaLnBrk="1" latinLnBrk="0" hangingPunct="1">
      <a:defRPr sz="1800" kern="1200">
        <a:solidFill>
          <a:schemeClr val="tx1"/>
        </a:solidFill>
        <a:effectLst/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effectLst/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effectLst/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effectLst/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effectLst/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effectLst/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effectLst/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effectLst/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effectLst/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/>
</file>

<file path=ppt/viewProps.xml><?xml version="1.0" encoding="utf-8"?>
<p:viewPr xmlns:r="http://schemas.openxmlformats.org/officeDocument/2006/relationships" xmlns:a="http://schemas.openxmlformats.org/drawingml/2006/main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52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0" d="100"/>
          <a:sy n="0" d="100"/>
        </p:scale>
        <p:origin x="0" y="0"/>
      </p:cViewPr>
    </p:cSldViewPr>
  </p:notesViewPr>
  <p:gridSpacing cx="76200" cy="76200"/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 /><Relationship Id="rId2" Type="http://schemas.openxmlformats.org/officeDocument/2006/relationships/slide" Target="slides/slide1.xml" /><Relationship Id="rId3" Type="http://schemas.openxmlformats.org/officeDocument/2006/relationships/tags" Target="tags/tag1.xml" /><Relationship Id="rId4" Type="http://schemas.openxmlformats.org/officeDocument/2006/relationships/presProps" Target="presProps.xml" /><Relationship Id="rId5" Type="http://schemas.openxmlformats.org/officeDocument/2006/relationships/viewProps" Target="viewProps.xml" /><Relationship Id="rId6" Type="http://schemas.openxmlformats.org/officeDocument/2006/relationships/theme" Target="theme/theme1.xml" /><Relationship Id="rId7" Type="http://schemas.openxmlformats.org/officeDocument/2006/relationships/tableStyles" Target="tableStyles.xml" /></Relationships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</a:xfrm>
        <a:effectLst/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effectLst/>
        </p:spPr>
        <p:txBody>
          <a:bodyPr/>
          <a:lstStyle/>
          <a:p>
            <a:r>
              <a:rPr lang="en-US" smtClean="0">
                <a:effectLst/>
              </a:rPr>
              <a:t>Click to edit Master title style</a:t>
            </a:r>
            <a:endParaRPr lang="en-US">
              <a:effectLst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effectLst/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  <a:effectLst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  <a:effectLst/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  <a:effectLst/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  <a:effectLst/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  <a:effectLst/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  <a:effectLst/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  <a:effectLst/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  <a:effectLst/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  <a:effectLst/>
              </a:defRPr>
            </a:lvl9pPr>
          </a:lstStyle>
          <a:p>
            <a:r>
              <a:rPr lang="en-US" smtClean="0">
                <a:effectLst/>
              </a:rPr>
              <a:t>Click to edit Master subtitle style</a:t>
            </a:r>
            <a:endParaRPr lang="en-US">
              <a:effectLst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effectLst/>
        </p:spPr>
        <p:txBody>
          <a:bodyPr/>
          <a:lstStyle/>
          <a:p>
            <a:fld id="{7F187870-345F-449F-9035-C5B9D1B4A2B3}" type="datetimeFigureOut">
              <a:rPr lang="en-US" smtClean="0">
                <a:effectLst/>
              </a:rPr>
              <a:t>7/29/2015</a:t>
            </a:fld>
            <a:endParaRPr lang="en-US">
              <a:effectLst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effectLst/>
        </p:spPr>
        <p:txBody>
          <a:bodyPr/>
          <a:lstStyle/>
          <a:p>
            <a:endParaRPr lang="en-US">
              <a:effectLst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effectLst/>
        </p:spPr>
        <p:txBody>
          <a:bodyPr/>
          <a:lstStyle/>
          <a:p>
            <a:fld id="{8B8A6B46-2407-4AEC-B133-55393313F5EA}" type="slidenum">
              <a:rPr lang="en-US" smtClean="0">
                <a:effectLst/>
              </a:rPr>
              <a:t>‹#›</a:t>
            </a:fld>
            <a:endParaRPr lang="en-US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252325136"/>
      </p:ext>
    </p:extLst>
  </p:cSld>
  <p:clrMapOvr>
    <a:masterClrMapping/>
  </p:clrMapOvr>
  <p:transition/>
  <p:timing/>
</p:sldLayout>
</file>

<file path=ppt/slideLayouts/slideLayout10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</a:xfrm>
        <a:effectLst/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effectLst/>
        </p:spPr>
        <p:txBody>
          <a:bodyPr/>
          <a:lstStyle/>
          <a:p>
            <a:r>
              <a:rPr lang="en-US" smtClean="0">
                <a:effectLst/>
              </a:rPr>
              <a:t>Click to edit Master title style</a:t>
            </a:r>
            <a:endParaRPr lang="en-US">
              <a:effectLst/>
            </a:endParaRP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effectLst/>
        </p:spPr>
        <p:txBody>
          <a:bodyPr vert="eaVert"/>
          <a:lstStyle/>
          <a:p>
            <a:pPr lvl="0"/>
            <a:r>
              <a:rPr lang="en-US" smtClean="0">
                <a:effectLst/>
              </a:rPr>
              <a:t>Click to edit Master text styles</a:t>
            </a:r>
          </a:p>
          <a:p>
            <a:pPr lvl="1"/>
            <a:r>
              <a:rPr lang="en-US" smtClean="0">
                <a:effectLst/>
              </a:rPr>
              <a:t>Second level</a:t>
            </a:r>
          </a:p>
          <a:p>
            <a:pPr lvl="2"/>
            <a:r>
              <a:rPr lang="en-US" smtClean="0">
                <a:effectLst/>
              </a:rPr>
              <a:t>Third level</a:t>
            </a:r>
          </a:p>
          <a:p>
            <a:pPr lvl="3"/>
            <a:r>
              <a:rPr lang="en-US" smtClean="0">
                <a:effectLst/>
              </a:rPr>
              <a:t>Fourth level</a:t>
            </a:r>
          </a:p>
          <a:p>
            <a:pPr lvl="4"/>
            <a:r>
              <a:rPr lang="en-US" smtClean="0">
                <a:effectLst/>
              </a:rPr>
              <a:t>Fifth level</a:t>
            </a:r>
            <a:endParaRPr lang="en-US">
              <a:effectLst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effectLst/>
        </p:spPr>
        <p:txBody>
          <a:bodyPr/>
          <a:lstStyle/>
          <a:p>
            <a:fld id="{7F187870-345F-449F-9035-C5B9D1B4A2B3}" type="datetimeFigureOut">
              <a:rPr lang="en-US" smtClean="0">
                <a:effectLst/>
              </a:rPr>
              <a:t>7/29/2015</a:t>
            </a:fld>
            <a:endParaRPr lang="en-US">
              <a:effectLst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effectLst/>
        </p:spPr>
        <p:txBody>
          <a:bodyPr/>
          <a:lstStyle/>
          <a:p>
            <a:endParaRPr lang="en-US">
              <a:effectLst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effectLst/>
        </p:spPr>
        <p:txBody>
          <a:bodyPr/>
          <a:lstStyle/>
          <a:p>
            <a:fld id="{8B8A6B46-2407-4AEC-B133-55393313F5EA}" type="slidenum">
              <a:rPr lang="en-US" smtClean="0">
                <a:effectLst/>
              </a:rPr>
              <a:t>‹#›</a:t>
            </a:fld>
            <a:endParaRPr lang="en-US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029789222"/>
      </p:ext>
    </p:extLst>
  </p:cSld>
  <p:clrMapOvr>
    <a:masterClrMapping/>
  </p:clrMapOvr>
  <p:transition/>
  <p:timing/>
</p:sldLayout>
</file>

<file path=ppt/slideLayouts/slideLayout11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</a:xfrm>
        <a:effectLst/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effectLst/>
        </p:spPr>
        <p:txBody>
          <a:bodyPr vert="eaVert"/>
          <a:lstStyle/>
          <a:p>
            <a:r>
              <a:rPr lang="en-US" smtClean="0">
                <a:effectLst/>
              </a:rPr>
              <a:t>Click to edit Master title style</a:t>
            </a:r>
            <a:endParaRPr lang="en-US">
              <a:effectLst/>
            </a:endParaRP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effectLst/>
        </p:spPr>
        <p:txBody>
          <a:bodyPr vert="eaVert"/>
          <a:lstStyle/>
          <a:p>
            <a:pPr lvl="0"/>
            <a:r>
              <a:rPr lang="en-US" smtClean="0">
                <a:effectLst/>
              </a:rPr>
              <a:t>Click to edit Master text styles</a:t>
            </a:r>
          </a:p>
          <a:p>
            <a:pPr lvl="1"/>
            <a:r>
              <a:rPr lang="en-US" smtClean="0">
                <a:effectLst/>
              </a:rPr>
              <a:t>Second level</a:t>
            </a:r>
          </a:p>
          <a:p>
            <a:pPr lvl="2"/>
            <a:r>
              <a:rPr lang="en-US" smtClean="0">
                <a:effectLst/>
              </a:rPr>
              <a:t>Third level</a:t>
            </a:r>
          </a:p>
          <a:p>
            <a:pPr lvl="3"/>
            <a:r>
              <a:rPr lang="en-US" smtClean="0">
                <a:effectLst/>
              </a:rPr>
              <a:t>Fourth level</a:t>
            </a:r>
          </a:p>
          <a:p>
            <a:pPr lvl="4"/>
            <a:r>
              <a:rPr lang="en-US" smtClean="0">
                <a:effectLst/>
              </a:rPr>
              <a:t>Fifth level</a:t>
            </a:r>
            <a:endParaRPr lang="en-US">
              <a:effectLst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effectLst/>
        </p:spPr>
        <p:txBody>
          <a:bodyPr/>
          <a:lstStyle/>
          <a:p>
            <a:fld id="{7F187870-345F-449F-9035-C5B9D1B4A2B3}" type="datetimeFigureOut">
              <a:rPr lang="en-US" smtClean="0">
                <a:effectLst/>
              </a:rPr>
              <a:t>7/29/2015</a:t>
            </a:fld>
            <a:endParaRPr lang="en-US">
              <a:effectLst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effectLst/>
        </p:spPr>
        <p:txBody>
          <a:bodyPr/>
          <a:lstStyle/>
          <a:p>
            <a:endParaRPr lang="en-US">
              <a:effectLst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effectLst/>
        </p:spPr>
        <p:txBody>
          <a:bodyPr/>
          <a:lstStyle/>
          <a:p>
            <a:fld id="{8B8A6B46-2407-4AEC-B133-55393313F5EA}" type="slidenum">
              <a:rPr lang="en-US" smtClean="0">
                <a:effectLst/>
              </a:rPr>
              <a:t>‹#›</a:t>
            </a:fld>
            <a:endParaRPr lang="en-US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741163815"/>
      </p:ext>
    </p:extLst>
  </p:cSld>
  <p:clrMapOvr>
    <a:masterClrMapping/>
  </p:clrMapOvr>
  <p:transition/>
  <p:timing/>
</p:sldLayout>
</file>

<file path=ppt/slideLayouts/slideLayout2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</a:xfrm>
        <a:effectLst/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effectLst/>
        </p:spPr>
        <p:txBody>
          <a:bodyPr/>
          <a:lstStyle/>
          <a:p>
            <a:r>
              <a:rPr lang="en-US" smtClean="0">
                <a:effectLst/>
              </a:rPr>
              <a:t>Click to edit Master title style</a:t>
            </a:r>
            <a:endParaRPr lang="en-US">
              <a:effectLst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effectLst/>
        </p:spPr>
        <p:txBody>
          <a:bodyPr/>
          <a:lstStyle/>
          <a:p>
            <a:pPr lvl="0"/>
            <a:r>
              <a:rPr lang="en-US" smtClean="0">
                <a:effectLst/>
              </a:rPr>
              <a:t>Click to edit Master text styles</a:t>
            </a:r>
          </a:p>
          <a:p>
            <a:pPr lvl="1"/>
            <a:r>
              <a:rPr lang="en-US" smtClean="0">
                <a:effectLst/>
              </a:rPr>
              <a:t>Second level</a:t>
            </a:r>
          </a:p>
          <a:p>
            <a:pPr lvl="2"/>
            <a:r>
              <a:rPr lang="en-US" smtClean="0">
                <a:effectLst/>
              </a:rPr>
              <a:t>Third level</a:t>
            </a:r>
          </a:p>
          <a:p>
            <a:pPr lvl="3"/>
            <a:r>
              <a:rPr lang="en-US" smtClean="0">
                <a:effectLst/>
              </a:rPr>
              <a:t>Fourth level</a:t>
            </a:r>
          </a:p>
          <a:p>
            <a:pPr lvl="4"/>
            <a:r>
              <a:rPr lang="en-US" smtClean="0">
                <a:effectLst/>
              </a:rPr>
              <a:t>Fifth level</a:t>
            </a:r>
            <a:endParaRPr lang="en-US">
              <a:effectLst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effectLst/>
        </p:spPr>
        <p:txBody>
          <a:bodyPr/>
          <a:lstStyle/>
          <a:p>
            <a:fld id="{7F187870-345F-449F-9035-C5B9D1B4A2B3}" type="datetimeFigureOut">
              <a:rPr lang="en-US" smtClean="0">
                <a:effectLst/>
              </a:rPr>
              <a:t>7/29/2015</a:t>
            </a:fld>
            <a:endParaRPr lang="en-US">
              <a:effectLst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effectLst/>
        </p:spPr>
        <p:txBody>
          <a:bodyPr/>
          <a:lstStyle/>
          <a:p>
            <a:endParaRPr lang="en-US">
              <a:effectLst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effectLst/>
        </p:spPr>
        <p:txBody>
          <a:bodyPr/>
          <a:lstStyle/>
          <a:p>
            <a:fld id="{8B8A6B46-2407-4AEC-B133-55393313F5EA}" type="slidenum">
              <a:rPr lang="en-US" smtClean="0">
                <a:effectLst/>
              </a:rPr>
              <a:t>‹#›</a:t>
            </a:fld>
            <a:endParaRPr lang="en-US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112901364"/>
      </p:ext>
    </p:extLst>
  </p:cSld>
  <p:clrMapOvr>
    <a:masterClrMapping/>
  </p:clrMapOvr>
  <p:transition/>
  <p:timing/>
</p:sldLayout>
</file>

<file path=ppt/slideLayouts/slideLayout3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</a:xfrm>
        <a:effectLst/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effectLst/>
        </p:spPr>
        <p:txBody>
          <a:bodyPr anchor="t"/>
          <a:lstStyle>
            <a:lvl1pPr algn="l">
              <a:defRPr sz="4000" b="1" cap="all">
                <a:effectLst/>
              </a:defRPr>
            </a:lvl1pPr>
          </a:lstStyle>
          <a:p>
            <a:r>
              <a:rPr lang="en-US" smtClean="0">
                <a:effectLst/>
              </a:rPr>
              <a:t>Click to edit Master title style</a:t>
            </a:r>
            <a:endParaRPr lang="en-US">
              <a:effectLst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effectLst/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effectLst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  <a:effectLst/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  <a:effectLst/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  <a:effectLst/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  <a:effectLst/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  <a:effectLst/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  <a:effectLst/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  <a:effectLst/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  <a:effectLst/>
              </a:defRPr>
            </a:lvl9pPr>
          </a:lstStyle>
          <a:p>
            <a:pPr lvl="0"/>
            <a:r>
              <a:rPr lang="en-US" smtClean="0">
                <a:effectLst/>
              </a:rPr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effectLst/>
        </p:spPr>
        <p:txBody>
          <a:bodyPr/>
          <a:lstStyle/>
          <a:p>
            <a:fld id="{7F187870-345F-449F-9035-C5B9D1B4A2B3}" type="datetimeFigureOut">
              <a:rPr lang="en-US" smtClean="0">
                <a:effectLst/>
              </a:rPr>
              <a:t>7/29/2015</a:t>
            </a:fld>
            <a:endParaRPr lang="en-US">
              <a:effectLst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effectLst/>
        </p:spPr>
        <p:txBody>
          <a:bodyPr/>
          <a:lstStyle/>
          <a:p>
            <a:endParaRPr lang="en-US">
              <a:effectLst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effectLst/>
        </p:spPr>
        <p:txBody>
          <a:bodyPr/>
          <a:lstStyle/>
          <a:p>
            <a:fld id="{8B8A6B46-2407-4AEC-B133-55393313F5EA}" type="slidenum">
              <a:rPr lang="en-US" smtClean="0">
                <a:effectLst/>
              </a:rPr>
              <a:t>‹#›</a:t>
            </a:fld>
            <a:endParaRPr lang="en-US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18597639"/>
      </p:ext>
    </p:extLst>
  </p:cSld>
  <p:clrMapOvr>
    <a:masterClrMapping/>
  </p:clrMapOvr>
  <p:transition/>
  <p:timing/>
</p:sldLayout>
</file>

<file path=ppt/slideLayouts/slideLayout4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</a:xfrm>
        <a:effectLst/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effectLst/>
        </p:spPr>
        <p:txBody>
          <a:bodyPr/>
          <a:lstStyle/>
          <a:p>
            <a:r>
              <a:rPr lang="en-US" smtClean="0">
                <a:effectLst/>
              </a:rPr>
              <a:t>Click to edit Master title style</a:t>
            </a:r>
            <a:endParaRPr lang="en-US">
              <a:effectLst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effectLst/>
        </p:spPr>
        <p:txBody>
          <a:bodyPr/>
          <a:lstStyle>
            <a:lvl1pPr>
              <a:defRPr sz="2800">
                <a:effectLst/>
              </a:defRPr>
            </a:lvl1pPr>
            <a:lvl2pPr>
              <a:defRPr sz="2400">
                <a:effectLst/>
              </a:defRPr>
            </a:lvl2pPr>
            <a:lvl3pPr>
              <a:defRPr sz="2000">
                <a:effectLst/>
              </a:defRPr>
            </a:lvl3pPr>
            <a:lvl4pPr>
              <a:defRPr sz="1800">
                <a:effectLst/>
              </a:defRPr>
            </a:lvl4pPr>
            <a:lvl5pPr>
              <a:defRPr sz="1800">
                <a:effectLst/>
              </a:defRPr>
            </a:lvl5pPr>
            <a:lvl6pPr>
              <a:defRPr sz="1800">
                <a:effectLst/>
              </a:defRPr>
            </a:lvl6pPr>
            <a:lvl7pPr>
              <a:defRPr sz="1800">
                <a:effectLst/>
              </a:defRPr>
            </a:lvl7pPr>
            <a:lvl8pPr>
              <a:defRPr sz="1800">
                <a:effectLst/>
              </a:defRPr>
            </a:lvl8pPr>
            <a:lvl9pPr>
              <a:defRPr sz="1800">
                <a:effectLst/>
              </a:defRPr>
            </a:lvl9pPr>
          </a:lstStyle>
          <a:p>
            <a:pPr lvl="0"/>
            <a:r>
              <a:rPr lang="en-US" smtClean="0">
                <a:effectLst/>
              </a:rPr>
              <a:t>Click to edit Master text styles</a:t>
            </a:r>
          </a:p>
          <a:p>
            <a:pPr lvl="1"/>
            <a:r>
              <a:rPr lang="en-US" smtClean="0">
                <a:effectLst/>
              </a:rPr>
              <a:t>Second level</a:t>
            </a:r>
          </a:p>
          <a:p>
            <a:pPr lvl="2"/>
            <a:r>
              <a:rPr lang="en-US" smtClean="0">
                <a:effectLst/>
              </a:rPr>
              <a:t>Third level</a:t>
            </a:r>
          </a:p>
          <a:p>
            <a:pPr lvl="3"/>
            <a:r>
              <a:rPr lang="en-US" smtClean="0">
                <a:effectLst/>
              </a:rPr>
              <a:t>Fourth level</a:t>
            </a:r>
          </a:p>
          <a:p>
            <a:pPr lvl="4"/>
            <a:r>
              <a:rPr lang="en-US" smtClean="0">
                <a:effectLst/>
              </a:rPr>
              <a:t>Fifth level</a:t>
            </a:r>
            <a:endParaRPr lang="en-US">
              <a:effectLst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effectLst/>
        </p:spPr>
        <p:txBody>
          <a:bodyPr/>
          <a:lstStyle>
            <a:lvl1pPr>
              <a:defRPr sz="2800">
                <a:effectLst/>
              </a:defRPr>
            </a:lvl1pPr>
            <a:lvl2pPr>
              <a:defRPr sz="2400">
                <a:effectLst/>
              </a:defRPr>
            </a:lvl2pPr>
            <a:lvl3pPr>
              <a:defRPr sz="2000">
                <a:effectLst/>
              </a:defRPr>
            </a:lvl3pPr>
            <a:lvl4pPr>
              <a:defRPr sz="1800">
                <a:effectLst/>
              </a:defRPr>
            </a:lvl4pPr>
            <a:lvl5pPr>
              <a:defRPr sz="1800">
                <a:effectLst/>
              </a:defRPr>
            </a:lvl5pPr>
            <a:lvl6pPr>
              <a:defRPr sz="1800">
                <a:effectLst/>
              </a:defRPr>
            </a:lvl6pPr>
            <a:lvl7pPr>
              <a:defRPr sz="1800">
                <a:effectLst/>
              </a:defRPr>
            </a:lvl7pPr>
            <a:lvl8pPr>
              <a:defRPr sz="1800">
                <a:effectLst/>
              </a:defRPr>
            </a:lvl8pPr>
            <a:lvl9pPr>
              <a:defRPr sz="1800">
                <a:effectLst/>
              </a:defRPr>
            </a:lvl9pPr>
          </a:lstStyle>
          <a:p>
            <a:pPr lvl="0"/>
            <a:r>
              <a:rPr lang="en-US" smtClean="0">
                <a:effectLst/>
              </a:rPr>
              <a:t>Click to edit Master text styles</a:t>
            </a:r>
          </a:p>
          <a:p>
            <a:pPr lvl="1"/>
            <a:r>
              <a:rPr lang="en-US" smtClean="0">
                <a:effectLst/>
              </a:rPr>
              <a:t>Second level</a:t>
            </a:r>
          </a:p>
          <a:p>
            <a:pPr lvl="2"/>
            <a:r>
              <a:rPr lang="en-US" smtClean="0">
                <a:effectLst/>
              </a:rPr>
              <a:t>Third level</a:t>
            </a:r>
          </a:p>
          <a:p>
            <a:pPr lvl="3"/>
            <a:r>
              <a:rPr lang="en-US" smtClean="0">
                <a:effectLst/>
              </a:rPr>
              <a:t>Fourth level</a:t>
            </a:r>
          </a:p>
          <a:p>
            <a:pPr lvl="4"/>
            <a:r>
              <a:rPr lang="en-US" smtClean="0">
                <a:effectLst/>
              </a:rPr>
              <a:t>Fifth level</a:t>
            </a:r>
            <a:endParaRPr lang="en-US">
              <a:effectLst/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effectLst/>
        </p:spPr>
        <p:txBody>
          <a:bodyPr/>
          <a:lstStyle/>
          <a:p>
            <a:fld id="{7F187870-345F-449F-9035-C5B9D1B4A2B3}" type="datetimeFigureOut">
              <a:rPr lang="en-US" smtClean="0">
                <a:effectLst/>
              </a:rPr>
              <a:t>7/29/2015</a:t>
            </a:fld>
            <a:endParaRPr lang="en-US">
              <a:effectLst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effectLst/>
        </p:spPr>
        <p:txBody>
          <a:bodyPr/>
          <a:lstStyle/>
          <a:p>
            <a:endParaRPr lang="en-US">
              <a:effectLst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effectLst/>
        </p:spPr>
        <p:txBody>
          <a:bodyPr/>
          <a:lstStyle/>
          <a:p>
            <a:fld id="{8B8A6B46-2407-4AEC-B133-55393313F5EA}" type="slidenum">
              <a:rPr lang="en-US" smtClean="0">
                <a:effectLst/>
              </a:rPr>
              <a:t>‹#›</a:t>
            </a:fld>
            <a:endParaRPr lang="en-US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965976279"/>
      </p:ext>
    </p:extLst>
  </p:cSld>
  <p:clrMapOvr>
    <a:masterClrMapping/>
  </p:clrMapOvr>
  <p:transition/>
  <p:timing/>
</p:sldLayout>
</file>

<file path=ppt/slideLayouts/slideLayout5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</a:xfrm>
        <a:effectLst/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effectLst/>
        </p:spPr>
        <p:txBody>
          <a:bodyPr/>
          <a:lstStyle>
            <a:lvl1pPr>
              <a:defRPr>
                <a:effectLst/>
              </a:defRPr>
            </a:lvl1pPr>
          </a:lstStyle>
          <a:p>
            <a:r>
              <a:rPr lang="en-US" smtClean="0">
                <a:effectLst/>
              </a:rPr>
              <a:t>Click to edit Master title style</a:t>
            </a:r>
            <a:endParaRPr lang="en-US">
              <a:effectLst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effectLst/>
        </p:spPr>
        <p:txBody>
          <a:bodyPr anchor="b"/>
          <a:lstStyle>
            <a:lvl1pPr marL="0" indent="0">
              <a:buNone/>
              <a:defRPr sz="2400" b="1">
                <a:effectLst/>
              </a:defRPr>
            </a:lvl1pPr>
            <a:lvl2pPr marL="457200" indent="0">
              <a:buNone/>
              <a:defRPr sz="2000" b="1">
                <a:effectLst/>
              </a:defRPr>
            </a:lvl2pPr>
            <a:lvl3pPr marL="914400" indent="0">
              <a:buNone/>
              <a:defRPr sz="1800" b="1">
                <a:effectLst/>
              </a:defRPr>
            </a:lvl3pPr>
            <a:lvl4pPr marL="1371600" indent="0">
              <a:buNone/>
              <a:defRPr sz="1600" b="1">
                <a:effectLst/>
              </a:defRPr>
            </a:lvl4pPr>
            <a:lvl5pPr marL="1828800" indent="0">
              <a:buNone/>
              <a:defRPr sz="1600" b="1">
                <a:effectLst/>
              </a:defRPr>
            </a:lvl5pPr>
            <a:lvl6pPr marL="2286000" indent="0">
              <a:buNone/>
              <a:defRPr sz="1600" b="1">
                <a:effectLst/>
              </a:defRPr>
            </a:lvl6pPr>
            <a:lvl7pPr marL="2743200" indent="0">
              <a:buNone/>
              <a:defRPr sz="1600" b="1">
                <a:effectLst/>
              </a:defRPr>
            </a:lvl7pPr>
            <a:lvl8pPr marL="3200400" indent="0">
              <a:buNone/>
              <a:defRPr sz="1600" b="1">
                <a:effectLst/>
              </a:defRPr>
            </a:lvl8pPr>
            <a:lvl9pPr marL="3657600" indent="0">
              <a:buNone/>
              <a:defRPr sz="1600" b="1">
                <a:effectLst/>
              </a:defRPr>
            </a:lvl9pPr>
          </a:lstStyle>
          <a:p>
            <a:pPr lvl="0"/>
            <a:r>
              <a:rPr lang="en-US" smtClean="0">
                <a:effectLst/>
              </a:rPr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effectLst/>
        </p:spPr>
        <p:txBody>
          <a:bodyPr/>
          <a:lstStyle>
            <a:lvl1pPr>
              <a:defRPr sz="2400">
                <a:effectLst/>
              </a:defRPr>
            </a:lvl1pPr>
            <a:lvl2pPr>
              <a:defRPr sz="2000">
                <a:effectLst/>
              </a:defRPr>
            </a:lvl2pPr>
            <a:lvl3pPr>
              <a:defRPr sz="1800">
                <a:effectLst/>
              </a:defRPr>
            </a:lvl3pPr>
            <a:lvl4pPr>
              <a:defRPr sz="1600">
                <a:effectLst/>
              </a:defRPr>
            </a:lvl4pPr>
            <a:lvl5pPr>
              <a:defRPr sz="1600">
                <a:effectLst/>
              </a:defRPr>
            </a:lvl5pPr>
            <a:lvl6pPr>
              <a:defRPr sz="1600">
                <a:effectLst/>
              </a:defRPr>
            </a:lvl6pPr>
            <a:lvl7pPr>
              <a:defRPr sz="1600">
                <a:effectLst/>
              </a:defRPr>
            </a:lvl7pPr>
            <a:lvl8pPr>
              <a:defRPr sz="1600">
                <a:effectLst/>
              </a:defRPr>
            </a:lvl8pPr>
            <a:lvl9pPr>
              <a:defRPr sz="1600">
                <a:effectLst/>
              </a:defRPr>
            </a:lvl9pPr>
          </a:lstStyle>
          <a:p>
            <a:pPr lvl="0"/>
            <a:r>
              <a:rPr lang="en-US" smtClean="0">
                <a:effectLst/>
              </a:rPr>
              <a:t>Click to edit Master text styles</a:t>
            </a:r>
          </a:p>
          <a:p>
            <a:pPr lvl="1"/>
            <a:r>
              <a:rPr lang="en-US" smtClean="0">
                <a:effectLst/>
              </a:rPr>
              <a:t>Second level</a:t>
            </a:r>
          </a:p>
          <a:p>
            <a:pPr lvl="2"/>
            <a:r>
              <a:rPr lang="en-US" smtClean="0">
                <a:effectLst/>
              </a:rPr>
              <a:t>Third level</a:t>
            </a:r>
          </a:p>
          <a:p>
            <a:pPr lvl="3"/>
            <a:r>
              <a:rPr lang="en-US" smtClean="0">
                <a:effectLst/>
              </a:rPr>
              <a:t>Fourth level</a:t>
            </a:r>
          </a:p>
          <a:p>
            <a:pPr lvl="4"/>
            <a:r>
              <a:rPr lang="en-US" smtClean="0">
                <a:effectLst/>
              </a:rPr>
              <a:t>Fifth level</a:t>
            </a:r>
            <a:endParaRPr lang="en-US">
              <a:effectLst/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effectLst/>
        </p:spPr>
        <p:txBody>
          <a:bodyPr anchor="b"/>
          <a:lstStyle>
            <a:lvl1pPr marL="0" indent="0">
              <a:buNone/>
              <a:defRPr sz="2400" b="1">
                <a:effectLst/>
              </a:defRPr>
            </a:lvl1pPr>
            <a:lvl2pPr marL="457200" indent="0">
              <a:buNone/>
              <a:defRPr sz="2000" b="1">
                <a:effectLst/>
              </a:defRPr>
            </a:lvl2pPr>
            <a:lvl3pPr marL="914400" indent="0">
              <a:buNone/>
              <a:defRPr sz="1800" b="1">
                <a:effectLst/>
              </a:defRPr>
            </a:lvl3pPr>
            <a:lvl4pPr marL="1371600" indent="0">
              <a:buNone/>
              <a:defRPr sz="1600" b="1">
                <a:effectLst/>
              </a:defRPr>
            </a:lvl4pPr>
            <a:lvl5pPr marL="1828800" indent="0">
              <a:buNone/>
              <a:defRPr sz="1600" b="1">
                <a:effectLst/>
              </a:defRPr>
            </a:lvl5pPr>
            <a:lvl6pPr marL="2286000" indent="0">
              <a:buNone/>
              <a:defRPr sz="1600" b="1">
                <a:effectLst/>
              </a:defRPr>
            </a:lvl6pPr>
            <a:lvl7pPr marL="2743200" indent="0">
              <a:buNone/>
              <a:defRPr sz="1600" b="1">
                <a:effectLst/>
              </a:defRPr>
            </a:lvl7pPr>
            <a:lvl8pPr marL="3200400" indent="0">
              <a:buNone/>
              <a:defRPr sz="1600" b="1">
                <a:effectLst/>
              </a:defRPr>
            </a:lvl8pPr>
            <a:lvl9pPr marL="3657600" indent="0">
              <a:buNone/>
              <a:defRPr sz="1600" b="1">
                <a:effectLst/>
              </a:defRPr>
            </a:lvl9pPr>
          </a:lstStyle>
          <a:p>
            <a:pPr lvl="0"/>
            <a:r>
              <a:rPr lang="en-US" smtClean="0">
                <a:effectLst/>
              </a:rPr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effectLst/>
        </p:spPr>
        <p:txBody>
          <a:bodyPr/>
          <a:lstStyle>
            <a:lvl1pPr>
              <a:defRPr sz="2400">
                <a:effectLst/>
              </a:defRPr>
            </a:lvl1pPr>
            <a:lvl2pPr>
              <a:defRPr sz="2000">
                <a:effectLst/>
              </a:defRPr>
            </a:lvl2pPr>
            <a:lvl3pPr>
              <a:defRPr sz="1800">
                <a:effectLst/>
              </a:defRPr>
            </a:lvl3pPr>
            <a:lvl4pPr>
              <a:defRPr sz="1600">
                <a:effectLst/>
              </a:defRPr>
            </a:lvl4pPr>
            <a:lvl5pPr>
              <a:defRPr sz="1600">
                <a:effectLst/>
              </a:defRPr>
            </a:lvl5pPr>
            <a:lvl6pPr>
              <a:defRPr sz="1600">
                <a:effectLst/>
              </a:defRPr>
            </a:lvl6pPr>
            <a:lvl7pPr>
              <a:defRPr sz="1600">
                <a:effectLst/>
              </a:defRPr>
            </a:lvl7pPr>
            <a:lvl8pPr>
              <a:defRPr sz="1600">
                <a:effectLst/>
              </a:defRPr>
            </a:lvl8pPr>
            <a:lvl9pPr>
              <a:defRPr sz="1600">
                <a:effectLst/>
              </a:defRPr>
            </a:lvl9pPr>
          </a:lstStyle>
          <a:p>
            <a:pPr lvl="0"/>
            <a:r>
              <a:rPr lang="en-US" smtClean="0">
                <a:effectLst/>
              </a:rPr>
              <a:t>Click to edit Master text styles</a:t>
            </a:r>
          </a:p>
          <a:p>
            <a:pPr lvl="1"/>
            <a:r>
              <a:rPr lang="en-US" smtClean="0">
                <a:effectLst/>
              </a:rPr>
              <a:t>Second level</a:t>
            </a:r>
          </a:p>
          <a:p>
            <a:pPr lvl="2"/>
            <a:r>
              <a:rPr lang="en-US" smtClean="0">
                <a:effectLst/>
              </a:rPr>
              <a:t>Third level</a:t>
            </a:r>
          </a:p>
          <a:p>
            <a:pPr lvl="3"/>
            <a:r>
              <a:rPr lang="en-US" smtClean="0">
                <a:effectLst/>
              </a:rPr>
              <a:t>Fourth level</a:t>
            </a:r>
          </a:p>
          <a:p>
            <a:pPr lvl="4"/>
            <a:r>
              <a:rPr lang="en-US" smtClean="0">
                <a:effectLst/>
              </a:rPr>
              <a:t>Fifth level</a:t>
            </a:r>
            <a:endParaRPr lang="en-US">
              <a:effectLst/>
            </a:endParaRP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effectLst/>
        </p:spPr>
        <p:txBody>
          <a:bodyPr/>
          <a:lstStyle/>
          <a:p>
            <a:fld id="{7F187870-345F-449F-9035-C5B9D1B4A2B3}" type="datetimeFigureOut">
              <a:rPr lang="en-US" smtClean="0">
                <a:effectLst/>
              </a:rPr>
              <a:t>7/29/2015</a:t>
            </a:fld>
            <a:endParaRPr lang="en-US">
              <a:effectLst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effectLst/>
        </p:spPr>
        <p:txBody>
          <a:bodyPr/>
          <a:lstStyle/>
          <a:p>
            <a:endParaRPr lang="en-US">
              <a:effectLst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effectLst/>
        </p:spPr>
        <p:txBody>
          <a:bodyPr/>
          <a:lstStyle/>
          <a:p>
            <a:fld id="{8B8A6B46-2407-4AEC-B133-55393313F5EA}" type="slidenum">
              <a:rPr lang="en-US" smtClean="0">
                <a:effectLst/>
              </a:rPr>
              <a:t>‹#›</a:t>
            </a:fld>
            <a:endParaRPr lang="en-US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997691461"/>
      </p:ext>
    </p:extLst>
  </p:cSld>
  <p:clrMapOvr>
    <a:masterClrMapping/>
  </p:clrMapOvr>
  <p:transition/>
  <p:timing/>
</p:sldLayout>
</file>

<file path=ppt/slideLayouts/slideLayout6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</a:xfrm>
        <a:effectLst/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effectLst/>
        </p:spPr>
        <p:txBody>
          <a:bodyPr/>
          <a:lstStyle/>
          <a:p>
            <a:r>
              <a:rPr lang="en-US" smtClean="0">
                <a:effectLst/>
              </a:rPr>
              <a:t>Click to edit Master title style</a:t>
            </a:r>
            <a:endParaRPr lang="en-US">
              <a:effectLst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effectLst/>
        </p:spPr>
        <p:txBody>
          <a:bodyPr/>
          <a:lstStyle/>
          <a:p>
            <a:fld id="{7F187870-345F-449F-9035-C5B9D1B4A2B3}" type="datetimeFigureOut">
              <a:rPr lang="en-US" smtClean="0">
                <a:effectLst/>
              </a:rPr>
              <a:t>7/29/2015</a:t>
            </a:fld>
            <a:endParaRPr lang="en-US">
              <a:effectLst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effectLst/>
        </p:spPr>
        <p:txBody>
          <a:bodyPr/>
          <a:lstStyle/>
          <a:p>
            <a:endParaRPr lang="en-US">
              <a:effectLst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effectLst/>
        </p:spPr>
        <p:txBody>
          <a:bodyPr/>
          <a:lstStyle/>
          <a:p>
            <a:fld id="{8B8A6B46-2407-4AEC-B133-55393313F5EA}" type="slidenum">
              <a:rPr lang="en-US" smtClean="0">
                <a:effectLst/>
              </a:rPr>
              <a:t>‹#›</a:t>
            </a:fld>
            <a:endParaRPr lang="en-US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759764252"/>
      </p:ext>
    </p:extLst>
  </p:cSld>
  <p:clrMapOvr>
    <a:masterClrMapping/>
  </p:clrMapOvr>
  <p:transition/>
  <p:timing/>
</p:sldLayout>
</file>

<file path=ppt/slideLayouts/slideLayout7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</a:xfrm>
        <a:effectLst/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effectLst/>
        </p:spPr>
        <p:txBody>
          <a:bodyPr/>
          <a:lstStyle/>
          <a:p>
            <a:fld id="{7F187870-345F-449F-9035-C5B9D1B4A2B3}" type="datetimeFigureOut">
              <a:rPr lang="en-US" smtClean="0">
                <a:effectLst/>
              </a:rPr>
              <a:t>7/29/2015</a:t>
            </a:fld>
            <a:endParaRPr lang="en-US">
              <a:effectLst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effectLst/>
        </p:spPr>
        <p:txBody>
          <a:bodyPr/>
          <a:lstStyle/>
          <a:p>
            <a:endParaRPr lang="en-US">
              <a:effectLst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effectLst/>
        </p:spPr>
        <p:txBody>
          <a:bodyPr/>
          <a:lstStyle/>
          <a:p>
            <a:fld id="{8B8A6B46-2407-4AEC-B133-55393313F5EA}" type="slidenum">
              <a:rPr lang="en-US" smtClean="0">
                <a:effectLst/>
              </a:rPr>
              <a:t>‹#›</a:t>
            </a:fld>
            <a:endParaRPr lang="en-US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548876194"/>
      </p:ext>
    </p:extLst>
  </p:cSld>
  <p:clrMapOvr>
    <a:masterClrMapping/>
  </p:clrMapOvr>
  <p:transition/>
  <p:timing/>
</p:sldLayout>
</file>

<file path=ppt/slideLayouts/slideLayout8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</a:xfrm>
        <a:effectLst/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effectLst/>
        </p:spPr>
        <p:txBody>
          <a:bodyPr anchor="b"/>
          <a:lstStyle>
            <a:lvl1pPr algn="l">
              <a:defRPr sz="2000" b="1">
                <a:effectLst/>
              </a:defRPr>
            </a:lvl1pPr>
          </a:lstStyle>
          <a:p>
            <a:r>
              <a:rPr lang="en-US" smtClean="0">
                <a:effectLst/>
              </a:rPr>
              <a:t>Click to edit Master title style</a:t>
            </a:r>
            <a:endParaRPr lang="en-US">
              <a:effectLst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effectLst/>
        </p:spPr>
        <p:txBody>
          <a:bodyPr/>
          <a:lstStyle>
            <a:lvl1pPr>
              <a:defRPr sz="3200">
                <a:effectLst/>
              </a:defRPr>
            </a:lvl1pPr>
            <a:lvl2pPr>
              <a:defRPr sz="2800">
                <a:effectLst/>
              </a:defRPr>
            </a:lvl2pPr>
            <a:lvl3pPr>
              <a:defRPr sz="2400">
                <a:effectLst/>
              </a:defRPr>
            </a:lvl3pPr>
            <a:lvl4pPr>
              <a:defRPr sz="2000">
                <a:effectLst/>
              </a:defRPr>
            </a:lvl4pPr>
            <a:lvl5pPr>
              <a:defRPr sz="2000">
                <a:effectLst/>
              </a:defRPr>
            </a:lvl5pPr>
            <a:lvl6pPr>
              <a:defRPr sz="2000">
                <a:effectLst/>
              </a:defRPr>
            </a:lvl6pPr>
            <a:lvl7pPr>
              <a:defRPr sz="2000">
                <a:effectLst/>
              </a:defRPr>
            </a:lvl7pPr>
            <a:lvl8pPr>
              <a:defRPr sz="2000">
                <a:effectLst/>
              </a:defRPr>
            </a:lvl8pPr>
            <a:lvl9pPr>
              <a:defRPr sz="2000">
                <a:effectLst/>
              </a:defRPr>
            </a:lvl9pPr>
          </a:lstStyle>
          <a:p>
            <a:pPr lvl="0"/>
            <a:r>
              <a:rPr lang="en-US" smtClean="0">
                <a:effectLst/>
              </a:rPr>
              <a:t>Click to edit Master text styles</a:t>
            </a:r>
          </a:p>
          <a:p>
            <a:pPr lvl="1"/>
            <a:r>
              <a:rPr lang="en-US" smtClean="0">
                <a:effectLst/>
              </a:rPr>
              <a:t>Second level</a:t>
            </a:r>
          </a:p>
          <a:p>
            <a:pPr lvl="2"/>
            <a:r>
              <a:rPr lang="en-US" smtClean="0">
                <a:effectLst/>
              </a:rPr>
              <a:t>Third level</a:t>
            </a:r>
          </a:p>
          <a:p>
            <a:pPr lvl="3"/>
            <a:r>
              <a:rPr lang="en-US" smtClean="0">
                <a:effectLst/>
              </a:rPr>
              <a:t>Fourth level</a:t>
            </a:r>
          </a:p>
          <a:p>
            <a:pPr lvl="4"/>
            <a:r>
              <a:rPr lang="en-US" smtClean="0">
                <a:effectLst/>
              </a:rPr>
              <a:t>Fifth level</a:t>
            </a:r>
            <a:endParaRPr lang="en-US">
              <a:effectLst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effectLst/>
        </p:spPr>
        <p:txBody>
          <a:bodyPr/>
          <a:lstStyle>
            <a:lvl1pPr marL="0" indent="0">
              <a:buNone/>
              <a:defRPr sz="1400">
                <a:effectLst/>
              </a:defRPr>
            </a:lvl1pPr>
            <a:lvl2pPr marL="457200" indent="0">
              <a:buNone/>
              <a:defRPr sz="1200">
                <a:effectLst/>
              </a:defRPr>
            </a:lvl2pPr>
            <a:lvl3pPr marL="914400" indent="0">
              <a:buNone/>
              <a:defRPr sz="1000">
                <a:effectLst/>
              </a:defRPr>
            </a:lvl3pPr>
            <a:lvl4pPr marL="1371600" indent="0">
              <a:buNone/>
              <a:defRPr sz="900">
                <a:effectLst/>
              </a:defRPr>
            </a:lvl4pPr>
            <a:lvl5pPr marL="1828800" indent="0">
              <a:buNone/>
              <a:defRPr sz="900">
                <a:effectLst/>
              </a:defRPr>
            </a:lvl5pPr>
            <a:lvl6pPr marL="2286000" indent="0">
              <a:buNone/>
              <a:defRPr sz="900">
                <a:effectLst/>
              </a:defRPr>
            </a:lvl6pPr>
            <a:lvl7pPr marL="2743200" indent="0">
              <a:buNone/>
              <a:defRPr sz="900">
                <a:effectLst/>
              </a:defRPr>
            </a:lvl7pPr>
            <a:lvl8pPr marL="3200400" indent="0">
              <a:buNone/>
              <a:defRPr sz="900">
                <a:effectLst/>
              </a:defRPr>
            </a:lvl8pPr>
            <a:lvl9pPr marL="3657600" indent="0">
              <a:buNone/>
              <a:defRPr sz="900">
                <a:effectLst/>
              </a:defRPr>
            </a:lvl9pPr>
          </a:lstStyle>
          <a:p>
            <a:pPr lvl="0"/>
            <a:r>
              <a:rPr lang="en-US" smtClean="0">
                <a:effectLst/>
              </a:rPr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effectLst/>
        </p:spPr>
        <p:txBody>
          <a:bodyPr/>
          <a:lstStyle/>
          <a:p>
            <a:fld id="{7F187870-345F-449F-9035-C5B9D1B4A2B3}" type="datetimeFigureOut">
              <a:rPr lang="en-US" smtClean="0">
                <a:effectLst/>
              </a:rPr>
              <a:t>7/29/2015</a:t>
            </a:fld>
            <a:endParaRPr lang="en-US">
              <a:effectLst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effectLst/>
        </p:spPr>
        <p:txBody>
          <a:bodyPr/>
          <a:lstStyle/>
          <a:p>
            <a:endParaRPr lang="en-US">
              <a:effectLst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effectLst/>
        </p:spPr>
        <p:txBody>
          <a:bodyPr/>
          <a:lstStyle/>
          <a:p>
            <a:fld id="{8B8A6B46-2407-4AEC-B133-55393313F5EA}" type="slidenum">
              <a:rPr lang="en-US" smtClean="0">
                <a:effectLst/>
              </a:rPr>
              <a:t>‹#›</a:t>
            </a:fld>
            <a:endParaRPr lang="en-US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525301535"/>
      </p:ext>
    </p:extLst>
  </p:cSld>
  <p:clrMapOvr>
    <a:masterClrMapping/>
  </p:clrMapOvr>
  <p:transition/>
  <p:timing/>
</p:sldLayout>
</file>

<file path=ppt/slideLayouts/slideLayout9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</a:xfrm>
        <a:effectLst/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effectLst/>
        </p:spPr>
        <p:txBody>
          <a:bodyPr anchor="b"/>
          <a:lstStyle>
            <a:lvl1pPr algn="l">
              <a:defRPr sz="2000" b="1">
                <a:effectLst/>
              </a:defRPr>
            </a:lvl1pPr>
          </a:lstStyle>
          <a:p>
            <a:r>
              <a:rPr lang="en-US" smtClean="0">
                <a:effectLst/>
              </a:rPr>
              <a:t>Click to edit Master title style</a:t>
            </a:r>
            <a:endParaRPr lang="en-US">
              <a:effectLst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effectLst/>
        </p:spPr>
        <p:txBody>
          <a:bodyPr/>
          <a:lstStyle>
            <a:lvl1pPr marL="0" indent="0">
              <a:buNone/>
              <a:defRPr sz="3200">
                <a:effectLst/>
              </a:defRPr>
            </a:lvl1pPr>
            <a:lvl2pPr marL="457200" indent="0">
              <a:buNone/>
              <a:defRPr sz="2800">
                <a:effectLst/>
              </a:defRPr>
            </a:lvl2pPr>
            <a:lvl3pPr marL="914400" indent="0">
              <a:buNone/>
              <a:defRPr sz="2400">
                <a:effectLst/>
              </a:defRPr>
            </a:lvl3pPr>
            <a:lvl4pPr marL="1371600" indent="0">
              <a:buNone/>
              <a:defRPr sz="2000">
                <a:effectLst/>
              </a:defRPr>
            </a:lvl4pPr>
            <a:lvl5pPr marL="1828800" indent="0">
              <a:buNone/>
              <a:defRPr sz="2000">
                <a:effectLst/>
              </a:defRPr>
            </a:lvl5pPr>
            <a:lvl6pPr marL="2286000" indent="0">
              <a:buNone/>
              <a:defRPr sz="2000">
                <a:effectLst/>
              </a:defRPr>
            </a:lvl6pPr>
            <a:lvl7pPr marL="2743200" indent="0">
              <a:buNone/>
              <a:defRPr sz="2000">
                <a:effectLst/>
              </a:defRPr>
            </a:lvl7pPr>
            <a:lvl8pPr marL="3200400" indent="0">
              <a:buNone/>
              <a:defRPr sz="2000">
                <a:effectLst/>
              </a:defRPr>
            </a:lvl8pPr>
            <a:lvl9pPr marL="3657600" indent="0">
              <a:buNone/>
              <a:defRPr sz="2000">
                <a:effectLst/>
              </a:defRPr>
            </a:lvl9pPr>
          </a:lstStyle>
          <a:p>
            <a:endParaRPr lang="en-US">
              <a:effectLst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effectLst/>
        </p:spPr>
        <p:txBody>
          <a:bodyPr/>
          <a:lstStyle>
            <a:lvl1pPr marL="0" indent="0">
              <a:buNone/>
              <a:defRPr sz="1400">
                <a:effectLst/>
              </a:defRPr>
            </a:lvl1pPr>
            <a:lvl2pPr marL="457200" indent="0">
              <a:buNone/>
              <a:defRPr sz="1200">
                <a:effectLst/>
              </a:defRPr>
            </a:lvl2pPr>
            <a:lvl3pPr marL="914400" indent="0">
              <a:buNone/>
              <a:defRPr sz="1000">
                <a:effectLst/>
              </a:defRPr>
            </a:lvl3pPr>
            <a:lvl4pPr marL="1371600" indent="0">
              <a:buNone/>
              <a:defRPr sz="900">
                <a:effectLst/>
              </a:defRPr>
            </a:lvl4pPr>
            <a:lvl5pPr marL="1828800" indent="0">
              <a:buNone/>
              <a:defRPr sz="900">
                <a:effectLst/>
              </a:defRPr>
            </a:lvl5pPr>
            <a:lvl6pPr marL="2286000" indent="0">
              <a:buNone/>
              <a:defRPr sz="900">
                <a:effectLst/>
              </a:defRPr>
            </a:lvl6pPr>
            <a:lvl7pPr marL="2743200" indent="0">
              <a:buNone/>
              <a:defRPr sz="900">
                <a:effectLst/>
              </a:defRPr>
            </a:lvl7pPr>
            <a:lvl8pPr marL="3200400" indent="0">
              <a:buNone/>
              <a:defRPr sz="900">
                <a:effectLst/>
              </a:defRPr>
            </a:lvl8pPr>
            <a:lvl9pPr marL="3657600" indent="0">
              <a:buNone/>
              <a:defRPr sz="900">
                <a:effectLst/>
              </a:defRPr>
            </a:lvl9pPr>
          </a:lstStyle>
          <a:p>
            <a:pPr lvl="0"/>
            <a:r>
              <a:rPr lang="en-US" smtClean="0">
                <a:effectLst/>
              </a:rPr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effectLst/>
        </p:spPr>
        <p:txBody>
          <a:bodyPr/>
          <a:lstStyle/>
          <a:p>
            <a:fld id="{7F187870-345F-449F-9035-C5B9D1B4A2B3}" type="datetimeFigureOut">
              <a:rPr lang="en-US" smtClean="0">
                <a:effectLst/>
              </a:rPr>
              <a:t>7/29/2015</a:t>
            </a:fld>
            <a:endParaRPr lang="en-US">
              <a:effectLst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effectLst/>
        </p:spPr>
        <p:txBody>
          <a:bodyPr/>
          <a:lstStyle/>
          <a:p>
            <a:endParaRPr lang="en-US">
              <a:effectLst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effectLst/>
        </p:spPr>
        <p:txBody>
          <a:bodyPr/>
          <a:lstStyle/>
          <a:p>
            <a:fld id="{8B8A6B46-2407-4AEC-B133-55393313F5EA}" type="slidenum">
              <a:rPr lang="en-US" smtClean="0">
                <a:effectLst/>
              </a:rPr>
              <a:t>‹#›</a:t>
            </a:fld>
            <a:endParaRPr lang="en-US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4272721066"/>
      </p:ext>
    </p:extLst>
  </p:cSld>
  <p:clrMapOvr>
    <a:masterClrMapping/>
  </p:clrMapOvr>
  <p:transition/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10" Type="http://schemas.openxmlformats.org/officeDocument/2006/relationships/slideLayout" Target="../slideLayouts/slideLayout10.xml" /><Relationship Id="rId11" Type="http://schemas.openxmlformats.org/officeDocument/2006/relationships/slideLayout" Target="../slideLayouts/slideLayout11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3" Type="http://schemas.openxmlformats.org/officeDocument/2006/relationships/slideLayout" Target="../slideLayouts/slideLayout3.xml" /><Relationship Id="rId4" Type="http://schemas.openxmlformats.org/officeDocument/2006/relationships/slideLayout" Target="../slideLayouts/slideLayout4.xml" /><Relationship Id="rId5" Type="http://schemas.openxmlformats.org/officeDocument/2006/relationships/slideLayout" Target="../slideLayouts/slideLayout5.xml" /><Relationship Id="rId6" Type="http://schemas.openxmlformats.org/officeDocument/2006/relationships/slideLayout" Target="../slideLayouts/slideLayout6.xml" /><Relationship Id="rId7" Type="http://schemas.openxmlformats.org/officeDocument/2006/relationships/slideLayout" Target="../slideLayouts/slideLayout7.xml" /><Relationship Id="rId8" Type="http://schemas.openxmlformats.org/officeDocument/2006/relationships/slideLayout" Target="../slideLayouts/slideLayout8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</a:xfrm>
        <a:effectLst/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>
                <a:effectLst/>
              </a:rPr>
              <a:t>Click to edit Master title style</a:t>
            </a:r>
            <a:endParaRPr lang="en-US">
              <a:effectLst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effectLst/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>
                <a:effectLst/>
              </a:rPr>
              <a:t>Click to edit Master text styles</a:t>
            </a:r>
          </a:p>
          <a:p>
            <a:pPr lvl="1"/>
            <a:r>
              <a:rPr lang="en-US" smtClean="0">
                <a:effectLst/>
              </a:rPr>
              <a:t>Second level</a:t>
            </a:r>
          </a:p>
          <a:p>
            <a:pPr lvl="2"/>
            <a:r>
              <a:rPr lang="en-US" smtClean="0">
                <a:effectLst/>
              </a:rPr>
              <a:t>Third level</a:t>
            </a:r>
          </a:p>
          <a:p>
            <a:pPr lvl="3"/>
            <a:r>
              <a:rPr lang="en-US" smtClean="0">
                <a:effectLst/>
              </a:rPr>
              <a:t>Fourth level</a:t>
            </a:r>
          </a:p>
          <a:p>
            <a:pPr lvl="4"/>
            <a:r>
              <a:rPr lang="en-US" smtClean="0">
                <a:effectLst/>
              </a:rPr>
              <a:t>Fifth level</a:t>
            </a:r>
            <a:endParaRPr lang="en-US">
              <a:effectLst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effectLst/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effectLst/>
              </a:defRPr>
            </a:lvl1pPr>
          </a:lstStyle>
          <a:p>
            <a:fld id="{7F187870-345F-449F-9035-C5B9D1B4A2B3}" type="datetimeFigureOut">
              <a:rPr lang="en-US" smtClean="0">
                <a:effectLst/>
              </a:rPr>
              <a:t>7/29/2015</a:t>
            </a:fld>
            <a:endParaRPr lang="en-US">
              <a:effectLst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effectLst/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effectLst/>
              </a:defRPr>
            </a:lvl1pPr>
          </a:lstStyle>
          <a:p>
            <a:endParaRPr lang="en-US">
              <a:effectLst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effectLst/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effectLst/>
              </a:defRPr>
            </a:lvl1pPr>
          </a:lstStyle>
          <a:p>
            <a:fld id="{8B8A6B46-2407-4AEC-B133-55393313F5EA}" type="slidenum">
              <a:rPr lang="en-US" smtClean="0">
                <a:effectLst/>
              </a:rPr>
              <a:t>‹#›</a:t>
            </a:fld>
            <a:endParaRPr lang="en-US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1338868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iming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>
          <a:effectLst/>
        </a:defRPr>
      </a:defPPr>
      <a:lvl1pPr marL="0" algn="l" defTabSz="914400" rtl="0" eaLnBrk="1" latinLnBrk="0" hangingPunct="1">
        <a:defRPr sz="1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effectLst/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slide1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  <a:effectLst/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effectLst/>
        </p:spPr>
        <p:txBody>
          <a:bodyPr/>
          <a:lstStyle/>
          <a:p>
            <a:r>
              <a:rPr lang="en-US" b="1" i="1" smtClean="0">
                <a:solidFill>
                  <a:srgbClr val="0000FF"/>
                </a:solidFill>
                <a:effectLst/>
                <a:latin typeface="Elephant"/>
              </a:rPr>
              <a:t>Welcome to Aspose Title</a:t>
            </a:r>
            <a:endParaRPr lang="en-US">
              <a:effectLst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effectLst/>
        </p:spPr>
        <p:txBody>
          <a:bodyPr/>
          <a:lstStyle/>
          <a:p>
            <a:pPr marL="0" indent="0" algn="ctr">
              <a:buNone/>
            </a:pPr>
            <a:r>
              <a:rPr lang="en-US" b="1" i="1" smtClean="0">
                <a:solidFill>
                  <a:srgbClr val="00FF00"/>
                </a:solidFill>
                <a:effectLst/>
                <a:latin typeface="Castellar"/>
              </a:rPr>
              <a:t>Welcome to Aspose SubTitle</a:t>
            </a:r>
            <a:endParaRPr lang="en-US">
              <a:effectLst/>
            </a:endParaRPr>
          </a:p>
        </p:txBody>
      </p:sp>
      <p:sp>
        <p:nvSpPr>
          <p:cNvPr id="4" name="TextBox"/>
          <p:cNvSpPr txBox="1">
            <a:spLocks noGrp="1" noSelect="1" noRot="1" noMove="1"/>
          </p:cNvSpPr>
          <p:nvPr/>
        </p:nvSpPr>
        <p:spPr>
          <a:xfrm>
            <a:off x="1366520" y="2644140"/>
            <a:ext cx="6411372" cy="1569660"/>
          </a:xfrm>
          <a:prstGeom prst="rect">
            <a:avLst/>
          </a:prstGeom>
          <a:noFill/>
        </p:spPr>
        <p:txBody>
          <a:bodyPr wrap="none" rtlCol="0" anchor="ctr" anchorCtr="1">
            <a:spAutoFit/>
          </a:bodyPr>
          <a:lstStyle>
            <a:lvl1pPr algn="l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 lang="en-US" sz="3200" b="1" noProof="1" dirty="0">
                <a:solidFill>
                  <a:prstClr val="red">
                    <a:lumOff val="30000"/>
                    <a:alpha val="40000"/>
                  </a:prstClr>
                </a:solidFill>
                <a:effectLst>
                  <a:outerShdw blurRad="50800" dist="38100" algn="tr" rotWithShape="0">
                    <a:prstClr val="black">
                      <a:alpha val="80000"/>
                    </a:prstClr>
                  </a:outerShdw>
                </a:effectLst>
                <a:latin typeface="Calibri" pitchFamily="34" charset="0"/>
              </a:defRPr>
            </a:lvl1pPr>
          </a:lstStyle>
          <a:p>
            <a:pPr algn="ctr"/>
            <a:r>
              <a:t>Evaluation only.</a:t>
            </a:r>
          </a:p>
          <a:p>
            <a:pPr algn="ctr"/>
            <a:r>
              <a:t>Created with Aspose.Slides for Java 15.5.1.0</a:t>
            </a:r>
          </a:p>
          <a:p>
            <a:pPr algn="ctr"/>
            <a:r>
              <a:t>Copyright 2004-2015 Aspose Pty Ltd.</a:t>
            </a:r>
          </a:p>
        </p:txBody>
      </p:sp>
    </p:spTree>
    <p:extLst>
      <p:ext uri="{BB962C8B-B14F-4D97-AF65-F5344CB8AC3E}">
        <p14:creationId xmlns:p14="http://schemas.microsoft.com/office/powerpoint/2010/main" val="692059316"/>
      </p:ext>
    </p:extLst>
  </p:cSld>
  <p:clrMapOvr>
    <a:masterClrMapping/>
  </p:clrMapOvr>
  <p:transition/>
  <p:timing/>
</p:sld>
</file>

<file path=ppt/tags/tag1.xml><?xml version="1.0" encoding="utf-8"?>
<p:tagLst xmlns:p="http://schemas.openxmlformats.org/presentationml/2006/main">
  <p:tag name="AS_RELEASE_DATE" val="2015.06.29"/>
  <p:tag name="AS_TITLE" val="Aspose.Slides for Java"/>
  <p:tag name="AS_VERSION" val="15.5.1.0"/>
</p:tagLst>
</file>

<file path=ppt/theme/theme1.xml><?xml version="1.0" encoding="utf-8"?>
<a:theme xmlns:r="http://schemas.openxmlformats.org/officeDocument/2006/relationships" xmlns:a="http://schemas.openxmlformats.org/drawingml/2006/main" name="Office Theme">
  <a:themeElements>
    <a:clrScheme name="Office">
      <a:dk1>
        <a:sysClr val="windowText" lastClr="000000"/>
      </a:dk1>
      <a:lt1>
        <a:sysClr val="window" lastClr="FFFE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  <a:tileRect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  <a:tileRect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  <a:extrusionClr>
              <a:prstClr val="black"/>
            </a:extrusionClr>
            <a:contourClr>
              <a:prstClr val="black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  <a:tileRect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  <a:tileRect/>
        </a:gradFill>
      </a:bgFillStyleLst>
    </a:fmtScheme>
  </a:themeElements>
  <a:objectDefaults/>
</a:theme>
</file>

<file path=docProps/app.xml><?xml version="1.0" encoding="utf-8"?>
<Properties xmlns="http://schemas.openxmlformats.org/officeDocument/2006/extended-properties">
  <Template/>
  <Manager/>
  <Company/>
  <PresentationFormat>On-screen Show (4:3)</PresentationFormat>
  <SharedDoc>0</SharedDoc>
  <Application>Microsoft Office PowerPoint</Application>
  <AppVersion>14.0000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dc:title>Aspose Sample</dc:title>
  <dc:creator>Fatima</dc:creator>
  <cp:lastModifiedBy>masood</cp:lastModifiedBy>
  <cp:revision>7</cp:revision>
</cp:coreProperties>
</file>