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B68A8-4CA6-4CF8-8D0D-D297D6488739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FB404-FAEE-4BED-9176-66A2AB16D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96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Notes for slide 1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5FB404-FAEE-4BED-9176-66A2AB16D98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581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Notes </a:t>
            </a:r>
            <a:r>
              <a:rPr lang="en-US"/>
              <a:t>for slide 2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5FB404-FAEE-4BED-9176-66A2AB16D98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439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9303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1026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5354" y="750013"/>
            <a:ext cx="8167954" cy="707886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AJAJAJAJAJA"/>
              </a:rPr>
              <a:t>Some Text with some special font 1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575354" y="2614773"/>
            <a:ext cx="8167953" cy="707886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AJAJAJAJAJA"/>
              </a:rPr>
              <a:t>Some Text with some special font 2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713036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5354" y="750013"/>
            <a:ext cx="8167954" cy="707886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AJAJAJAJAJA"/>
              </a:rPr>
              <a:t>Some Text with some special font 1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575354" y="2614773"/>
            <a:ext cx="8167953" cy="707886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AJAJAJAJAJA"/>
              </a:rPr>
              <a:t>Some Text with some special font 2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024826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38</Words>
  <Application>Microsoft Office PowerPoint</Application>
  <PresentationFormat>On-screen Show (4:3)</PresentationFormat>
  <Paragraphs>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AJAJAJAJAJA</vt:lpstr>
      <vt:lpstr>Arial</vt:lpstr>
      <vt:lpstr>Calibri</vt:lpstr>
      <vt:lpstr>Тема Office</vt:lpstr>
      <vt:lpstr>PowerPoint Presentation</vt:lpstr>
      <vt:lpstr>PowerPoint Presentation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Dmitry Lapatin</dc:creator>
  <cp:lastModifiedBy>Сергей Пучок</cp:lastModifiedBy>
  <cp:revision>11</cp:revision>
  <dcterms:created xsi:type="dcterms:W3CDTF">2016-07-25T11:07:14Z</dcterms:created>
  <dcterms:modified xsi:type="dcterms:W3CDTF">2020-10-19T16:34:56Z</dcterms:modified>
</cp:coreProperties>
</file>