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7B7B07-4C1B-409C-A58F-9D8054E81685}" type="datetimeFigureOut">
              <a:rPr lang="en-US"/>
              <a:t>5/23/2016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7AC726-ED35-43E8-84CD-7B369DC1CC57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527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7AC726-ED35-43E8-84CD-7B369DC1CC57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876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5/23/2016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ideo" Target="https://www.youtube.com/embed/t_1LYZ102RA" TargetMode="Externa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14152" y="-812360"/>
            <a:ext cx="9144000" cy="2387600"/>
          </a:xfrm>
        </p:spPr>
        <p:txBody>
          <a:bodyPr/>
          <a:lstStyle/>
          <a:p>
            <a:r>
              <a:rPr lang="en-US" dirty="0"/>
              <a:t>Media Files</a:t>
            </a:r>
          </a:p>
        </p:txBody>
      </p:sp>
      <p:pic>
        <p:nvPicPr>
          <p:cNvPr id="4" name="Picture 3"/>
          <p:cNvPicPr/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3810000" y="2143125"/>
            <a:ext cx="457200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</Words>
  <Application>Microsoft Office PowerPoint</Application>
  <PresentationFormat>Widescreen</PresentationFormat>
  <Paragraphs>2</Paragraphs>
  <Slides>1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Media Files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Jawad Ahmed</cp:lastModifiedBy>
  <cp:revision>4</cp:revision>
  <dcterms:created xsi:type="dcterms:W3CDTF">2013-07-15T20:26:40Z</dcterms:created>
  <dcterms:modified xsi:type="dcterms:W3CDTF">2016-05-23T12:19:28Z</dcterms:modified>
</cp:coreProperties>
</file>