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5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>
        <a:effectLst/>
      </a:defRPr>
    </a:defPPr>
    <a:lvl1pPr marL="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r="http://schemas.openxmlformats.org/officeDocument/2006/relationships" xmlns:a="http://schemas.openxmlformats.org/drawingml/2006/main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50" d="100"/>
          <a:sy n="5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 fontScale="90000"/>
          </a:bodyPr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E8FD0B7A-F5DD-4F40-B4CB-3B2C354B893A}" type="datetimeFigureOut">
              <a:rPr lang="en-US" smtClean="0" smtId="4294967295">
                <a:effectLst/>
              </a:rPr>
              <a:t>11/7/2009</a:t>
            </a:fld>
            <a:endParaRPr lang="en-US" smtId="4294967295">
              <a:effectLst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US" smtId="4294967295">
              <a:effectLst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6.29"/>
  <p:tag name="AS_TITLE" val="Aspose.Slides for Java"/>
  <p:tag name="AS_VERSION" val="15.5.1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</TotalTime>
  <SharedDoc>0</SharedDoc>
  <Application>Aspose.Slides for Java 15.5.1.0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2016-04-04T12:53:50.215</cp:lastPrinted>
  <dcterms:created xsi:type="dcterms:W3CDTF">2016-04-04T12:53:50Z</dcterms:created>
  <dcterms:modified xsi:type="dcterms:W3CDTF">2016-04-04T12:53:50Z</dcterms:modified>
</cp:coreProperties>
</file>