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D4325-26E2-4BB7-9016-202C2531B2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C6B62C-1D5B-46BA-BADC-DE65B1A566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2AD7D3-067C-4782-AB6C-8D66C6CE3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B17A6-256D-45DC-8B81-1D7A949AA8E2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06B2C6-2B0B-4711-B163-B0360BE3E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E27D0-304D-4E42-8B9A-C46964172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30CD-0FA1-4132-AFA9-1A96D1634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773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FF16F-8FEE-4600-A168-3D8CDCB5E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3E724A-BF1F-48C7-BFB5-B5F40AC059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2B2CB-D852-41C5-A743-28DBD2A5F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B17A6-256D-45DC-8B81-1D7A949AA8E2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95191E-DA00-4C8D-A631-079D9B758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24F7A-FD9F-42CE-8B8D-88C7E0398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30CD-0FA1-4132-AFA9-1A96D1634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961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6DF3-E704-47DD-B492-D8C0282F05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53BCD5-6910-406D-9FB3-1650475B35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E8582E-13E4-4E03-95FB-8D4BCE351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B17A6-256D-45DC-8B81-1D7A949AA8E2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CDEC5F-BE09-46D1-B800-04F592653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2B366-C418-419B-9557-F7175B3CB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30CD-0FA1-4132-AFA9-1A96D1634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106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ACCFF-7FE6-410B-B50F-72C939BA8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27C15C-55B0-4046-BDF2-5A195D4A5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B90603-E039-4253-B448-406D873A0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B17A6-256D-45DC-8B81-1D7A949AA8E2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6B559-3A78-4487-A66B-5FA574DF0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D2879-AA81-47BE-8683-D76ED57E2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30CD-0FA1-4132-AFA9-1A96D1634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37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ACC24-7FCB-4458-90CB-DBB852372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6CF931-DE0F-45DF-A37A-446B55690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B0D793-47A9-4E3B-9188-844A62B0E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B17A6-256D-45DC-8B81-1D7A949AA8E2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447343-9849-4CCB-BE08-B5C1F99BB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1A98CD-C774-4BCE-BF1F-7D5544260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30CD-0FA1-4132-AFA9-1A96D1634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161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03142-7380-43C9-BF65-427CFC538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58A6D-34F2-4D78-B3DB-1101197948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ABFBB1-D3A3-4D5B-8EB3-17F6B56817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CF24B2-21EB-42D1-8043-7A9241162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B17A6-256D-45DC-8B81-1D7A949AA8E2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878369-A9EE-4E0F-AF56-4605DBE88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A0AFCB-EDAC-4679-83A3-35B298F5E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30CD-0FA1-4132-AFA9-1A96D1634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155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C4C25-C11D-4A54-A8B8-FF58EF8F8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811CD1-A97D-4FB1-B24A-2D717929BA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C327A7-3255-4DB1-862A-F43F770D35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482850-CA31-4816-BB6A-BD4A5F99E4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1E0FD4-A0EC-49DA-9415-D618569D4C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63B897A-F427-491E-B8CA-3BBC09E3A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B17A6-256D-45DC-8B81-1D7A949AA8E2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D4E1AD-4A6F-445D-A023-8A44E6236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50EA3D-9305-4EAF-AADD-0A34CF808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30CD-0FA1-4132-AFA9-1A96D1634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43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189D9-8018-47FB-B852-457F0232B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7E5AC5-28B4-445F-9DA8-92F7BAD0B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B17A6-256D-45DC-8B81-1D7A949AA8E2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3EC16D-C50C-45C6-AE6A-AC1EE193D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1BDD20-DD90-442B-926F-68B440C79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30CD-0FA1-4132-AFA9-1A96D1634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542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89EE05-B25C-479C-B2CD-48DB38E9C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B17A6-256D-45DC-8B81-1D7A949AA8E2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E487FB-332A-4FFC-A7BD-630408853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7F352B-4816-4309-B429-A37C42E5E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30CD-0FA1-4132-AFA9-1A96D1634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05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11BF7-7BB1-4A8C-9A85-7CAEDE207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66A1E1-8CD7-4FD5-BA8B-1D3D3543AC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FB1572-C164-46AE-BC45-2634937B15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4F8591-A224-46FB-B494-FFE24DC05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B17A6-256D-45DC-8B81-1D7A949AA8E2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1F2417-425C-493E-A40A-FAC4F26E5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C80793-B36A-4F2A-BD18-036F84CF2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30CD-0FA1-4132-AFA9-1A96D1634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8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B65B3-A02A-41EC-B712-F35D059BF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7A457B-FEC8-434A-A40B-D910B21FDB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DE11E1-8B63-49B1-B801-E57EFD534C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12F0B4-7948-4BCD-BC73-2DEC6BBDE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B17A6-256D-45DC-8B81-1D7A949AA8E2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774F29-28D9-4D1D-BA7D-CAF41FB65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0DCF60-301D-4484-AA41-9926E9636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30CD-0FA1-4132-AFA9-1A96D1634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927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11F32D-1ABB-449F-95F4-53399A06C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52658E-D751-4741-AE94-AD92258A0D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DA1A5-F33F-4994-BC7E-E1105E4220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B17A6-256D-45DC-8B81-1D7A949AA8E2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404A4F-98FC-4F69-9721-2A1E24FC4F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D768C-5F6E-41E4-B19C-B4AF8A809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A30CD-0FA1-4132-AFA9-1A96D1634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530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9405985-CC82-4076-A20E-E3301F4D0C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926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2</cp:revision>
  <dcterms:created xsi:type="dcterms:W3CDTF">2025-02-17T11:03:12Z</dcterms:created>
  <dcterms:modified xsi:type="dcterms:W3CDTF">2025-02-17T11:05:45Z</dcterms:modified>
</cp:coreProperties>
</file>