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5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>
        <a:effectLst/>
      </a:defRPr>
    </a:defPPr>
    <a:lvl1pPr marL="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r="http://schemas.openxmlformats.org/officeDocument/2006/relationships" xmlns:a="http://schemas.openxmlformats.org/drawingml/2006/main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E8FD0B7A-F5DD-4F40-B4CB-3B2C354B893A}" type="datetimeFigureOut">
              <a:rPr lang="en-US" smtClean="0" smtId="4294967295">
                <a:effectLst/>
              </a:rPr>
              <a:t>11/7/2009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3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New shape"/>
          <p:cNvSpPr/>
          <p:nvPr/>
        </p:nvSpPr>
        <p:spPr>
          <a:xfrm>
            <a:off x="1905000" y="952500"/>
            <a:ext cx="1905000" cy="635000"/>
          </a:xfrm>
          <a:prstGeom prst="rect">
            <a:avLst/>
          </a:prstGeom>
          <a:noFill/>
          <a:effectLst/>
        </p:spPr>
        <p:style>
          <a:lnRef idx="2">
            <a:srgbClr val="FFFFFF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Id="4294967295">
                <a:solidFill>
                  <a:srgbClr val="000000"/>
                </a:solidFill>
                <a:effectLst/>
              </a:rPr>
              <a:t>Hello World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  <a:effectLst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6.29"/>
  <p:tag name="AS_TITLE" val="Aspose.Slides for Java"/>
  <p:tag name="AS_VERSION" val="15.5.1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</cp:coreProperties>
</file>