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title>
          <c:overlay val="1"/>
          <c:txPr>
            <a:bodyPr rot="5400000"/>
            <a:p>
              <a:pPr>
                <a:defRPr/>
              </a:pPr>
            </a:p>
          </c:txPr>
        </c:title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charts/chart2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>
              <a:noFill/>
            </a:ln>
          </c:spPr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Sheet1!$B$2:$B$4</c:f>
              <c:numCache>
                <c:ptCount val="3"/>
                <c:pt idx="0">
                  <c:v>72</c:v>
                </c:pt>
                <c:pt idx="1">
                  <c:v>25</c:v>
                </c:pt>
                <c:pt idx="2">
                  <c:v>38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>
              <a:noFill/>
            </a:ln>
          </c:spPr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Sheet1!$C$2:$C$4</c:f>
              <c:numCache>
                <c:ptCount val="3"/>
                <c:pt idx="0">
                  <c:v>172</c:v>
                </c:pt>
                <c:pt idx="1">
                  <c:v>57</c:v>
                </c:pt>
                <c:pt idx="2">
                  <c:v>57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>
              <a:noFill/>
            </a:ln>
          </c:spPr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Sheet1!$D$2:$D$4</c:f>
              <c:numCache>
                <c:ptCount val="3"/>
                <c:pt idx="0">
                  <c:v>12</c:v>
                </c:pt>
                <c:pt idx="1">
                  <c:v>12</c:v>
                </c:pt>
                <c:pt idx="2">
                  <c:v>13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>
              <a:noFill/>
            </a:ln>
          </c:spPr>
          <c:marker>
            <c:spPr>
              <a:ln cap="flat">
                <a:round/>
              </a:ln>
            </c:spPr>
          </c:marker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Sheet1!$E$2:$E$4</c:f>
              <c:numCache>
                <c:ptCount val="3"/>
                <c:pt idx="0">
                  <c:v>25</c:v>
                </c:pt>
                <c:pt idx="1">
                  <c:v>38</c:v>
                </c:pt>
                <c:pt idx="2">
                  <c:v>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hiLowLines>
          <c:spPr>
            <a:ln>
              <a:solidFill>
                <a:prstClr val="black"/>
              </a:solidFill>
            </a:ln>
          </c:spPr>
        </c:hiLowLines>
        <c:upDownBars>
          <c:gapWidth/>
        </c:upDownBars>
        <c:axId val="69529759"/>
        <c:axId val="1865715220"/>
      </c:stockChart>
      <c:catAx>
        <c:axId val="69529759"/>
        <c:scaling>
          <c:orientation/>
        </c:scaling>
        <c:delete val="0"/>
        <c:axPos val="b"/>
        <c:majorGridlines/>
        <c:minorGridlines/>
        <c:numFmt formatCode="General" sourceLinked="1"/>
        <c:majorTickMark val="out"/>
        <c:minorTickMark val="none"/>
        <c:crossAx val="1865715220"/>
        <c:crosses val="autoZero"/>
        <c:auto val="0"/>
        <c:lblOffset/>
        <c:noMultiLvlLbl val="0"/>
      </c:catAx>
      <c:valAx>
        <c:axId val="1865715220"/>
        <c:scaling>
          <c:orientation/>
        </c:scaling>
        <c:delete val="0"/>
        <c:axPos val="l"/>
        <c:majorGridlines/>
        <c:minorGridlines/>
        <c:numFmt formatCode="General" sourceLinked="1"/>
        <c:majorTickMark val="out"/>
        <c:minorTickMark val="none"/>
        <c:crossAx val="69529759"/>
        <c:crosses val="autoZero"/>
      </c:valAx>
    </c:plotArea>
    <c:legend>
      <c:legendPos/>
      <c:overlay val="0"/>
    </c:legend>
    <c:plotVisOnly val="1"/>
    <c:dispBlanksAs/>
    <c:showDLblsOverMax val="1"/>
  </c:chart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2FBDA7B-9F90-4670-B0C7-A674A6CEA41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70F7ACE-F1C3-4297-9413-11C7475E52B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E39384F-6045-4179-BB75-0E2CFC1F3E6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FEF080F-D431-45A6-A115-D79A02DC51B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1B4308-D9F2-46DA-86A6-263820591D7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6BDDC9A-1E76-483E-8361-54C8B02C270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8B389091-5A81-4A6E-89FD-3DDBEBDF07C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D8597EB-5E90-4DCF-87D5-DEC137AD163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6AC9627B-8538-45D0-AFF7-42E30E60A37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9B961F5-A922-4CA5-911B-505A6C68B6A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B1065B16-CD03-4E87-A051-237B4F21015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openxmlformats.org/officeDocument/2006/relationships/chart" Target="../charts/char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3" name="ChartObject"/>
          <p:cNvGraphicFramePr/>
          <p:nvPr/>
        </p:nvGraphicFramePr>
        <p:xfrm>
          <a:off x="635000" y="635000"/>
          <a:ext cx="7620000" cy="5080000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2019-06-28T17:16:56.129</cp:lastPrinted>
  <dcterms:created xsi:type="dcterms:W3CDTF">2019-06-28T12:16:56Z</dcterms:created>
  <dcterms:modified xsi:type="dcterms:W3CDTF">2019-06-28T12:19:07Z</dcterms:modified>
</cp:coreProperties>
</file>