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3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dLbls>
            <c:showLegendKey val="0"/>
            <c:showVal val="0"/>
            <c:showCatName val="0"/>
            <c:showSerName val="0"/>
            <c:showPercent val="0"/>
            <c:showBubbleSize val="0"/>
            <c:extLst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 xmlns:c15="http://schemas.microsoft.com/office/drawing/2012/chart">
                <c15:f>Sheet1!$A$10:$A$12</c15:f>
                <c15:dlblRangeCache>
                  <c:ptCount val="3"/>
                  <c:pt idx="0">
                    <c:v>Label 0 cell value</c:v>
                  </c:pt>
                  <c:pt idx="1">
                    <c:v>Label 1 cell value</c:v>
                  </c:pt>
                  <c:pt idx="2">
                    <c:v>Label 2 cell value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4" name="ChartObject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2019-06-28T20:09:10Z</dcterms:modified>
</cp:coreProperties>
</file>