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9.0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 smtId="4294967295"/>
    </a:defPPr>
    <a:lvl1pPr marL="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fill>
          <a:solidFill>
            <a:schemeClr val="accent1">
              <a:tint val="40000"/>
            </a:schemeClr>
          </a:solidFill>
        </a:fill>
      </a:tcStyle>
    </a:band1H>
    <a:band1V>
      <a:tcStyle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>
        <p:scale>
          <a:sx n="0" d="100"/>
          <a:sy n="0" d="100"/>
        </p:scale>
        <p:origin x="0" y="0"/>
      </p:cViewPr>
    </p:cSldViewPr>
  </p:slideViewPr>
  <p:notesViewPr>
    <p:cSldViewPr>
      <p:cViewPr>
        <p:scale>
          <a:sx n="0" d="100"/>
          <a:sy n="0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 smtId="4294967295"/>
              <a:t>Click to edit Master subtitle style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2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 smtId="4294967295"/>
            </a:lvl1pPr>
            <a:lvl2pPr>
              <a:defRPr sz="2800" smtId="4294967295"/>
            </a:lvl2pPr>
            <a:lvl3pPr>
              <a:defRPr sz="2400" smtId="4294967295"/>
            </a:lvl3pPr>
            <a:lvl4pPr>
              <a:defRPr sz="2000" smtId="4294967295"/>
            </a:lvl4pPr>
            <a:lvl5pPr>
              <a:defRPr sz="2000" smtId="4294967295"/>
            </a:lvl5pPr>
            <a:lvl6pPr>
              <a:defRPr sz="2000" smtId="4294967295"/>
            </a:lvl6pPr>
            <a:lvl7pPr>
              <a:defRPr sz="2000" smtId="4294967295"/>
            </a:lvl7pPr>
            <a:lvl8pPr>
              <a:defRPr sz="2000" smtId="4294967295"/>
            </a:lvl8pPr>
            <a:lvl9pPr>
              <a:defRPr sz="20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 smtId="4294967295"/>
            </a:lvl1pPr>
            <a:lvl2pPr marL="457200" indent="0">
              <a:buNone/>
              <a:defRPr sz="2800" smtId="4294967295"/>
            </a:lvl2pPr>
            <a:lvl3pPr marL="914400" indent="0">
              <a:buNone/>
              <a:defRPr sz="2400" smtId="4294967295"/>
            </a:lvl3pPr>
            <a:lvl4pPr marL="1371600" indent="0">
              <a:buNone/>
              <a:defRPr sz="2000" smtId="4294967295"/>
            </a:lvl4pPr>
            <a:lvl5pPr marL="1828800" indent="0">
              <a:buNone/>
              <a:defRPr sz="2000" smtId="4294967295"/>
            </a:lvl5pPr>
            <a:lvl6pPr marL="2286000" indent="0">
              <a:buNone/>
              <a:defRPr sz="2000" smtId="4294967295"/>
            </a:lvl6pPr>
            <a:lvl7pPr marL="2743200" indent="0">
              <a:buNone/>
              <a:defRPr sz="2000" smtId="4294967295"/>
            </a:lvl7pPr>
            <a:lvl8pPr marL="3200400" indent="0">
              <a:buNone/>
              <a:defRPr sz="2000" smtId="4294967295"/>
            </a:lvl8pPr>
            <a:lvl9pPr marL="3657600" indent="0">
              <a:buNone/>
              <a:defRPr sz="2000" smtId="4294967295"/>
            </a:lvl9pPr>
          </a:lstStyle>
          <a:p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bg>
      <p:bgRef idx="1001">
        <a:schemeClr val="bg1"/>
      </p:bgRef>
    </p:bg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 smtId="4294967295"/>
              <a:t>11/7/2009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 smtId="4294967295"/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1" name="New Table"/>
          <p:cNvGraphicFramePr>
            <a:graphicFrameLocks noGrp="1"/>
          </p:cNvGraphicFramePr>
          <p:nvPr/>
        </p:nvGraphicFramePr>
        <p:xfrm>
          <a:off x="1270000" y="1270000"/>
          <a:ext cx="1651000" cy="76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0000"/>
                <a:gridCol w="381000"/>
              </a:tblGrid>
              <a:tr h="381000">
                <a:tc>
                  <a:txBody>
                    <a:bodyPr/>
                    <a:lstStyle/>
                    <a:p/>
                  </a:txBody>
                  <a:tcPr/>
                </a:tc>
                <a:tc>
                  <a:txBody>
                    <a:bodyPr/>
                    <a:lstStyle/>
                    <a:p/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/>
                  </a:txBody>
                  <a:tcPr/>
                </a:tc>
                <a:tc>
                  <a:txBody>
                    <a:bodyPr/>
                    <a:lstStyle/>
                    <a:p/>
                  </a:txBody>
                  <a:tcPr/>
                </a:tc>
              </a:tr>
            </a:tbl>
          </a:graphicData>
        </a:graphic>
      </p:graphicFrame>
      <p:sp>
        <p:nvSpPr>
          <p:cNvPr id="2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15.9.0.0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RELEASE_DATE" val="2015.11.06"/>
  <p:tag name="AS_TITLE" val="Aspose.Slides for Java"/>
  <p:tag name="AS_VERSION" val="15.9.0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/>
  <Manager/>
  <Company/>
  <PresentationFormat>����� (4:3)</PresentationFormat>
  <TotalTime>1</TotalTime>
  <SharedDoc>0</SharedDoc>
  <Application>Aspose.Slides for Java</Application>
  <AppVersion>15.0900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2016-02-17T10:17:43.215</cp:lastPrinted>
  <dcterms:created xsi:type="dcterms:W3CDTF">2016-02-17T10:17:43Z</dcterms:created>
  <dcterms:modified xsi:type="dcterms:W3CDTF">2016-02-17T10:17:43Z</dcterms:modified>
</cp:coreProperties>
</file>