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custDataLst>
    <p:tags r:id="rId4"/>
  </p:custDataLst>
  <p:defaultTextStyle>
    <a:defPPr algn="l" rtl="0" eaLnBrk="1" hangingPunct="1">
      <a:defRPr kumimoji="0">
        <a:ea typeface="Arial" charset="0"/>
      </a:defRPr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1pPr>
    <a:lvl2pPr marL="457200" indent="-4572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2pPr>
    <a:lvl3pPr marL="914400" indent="-9144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3pPr>
    <a:lvl4pPr marL="1371600" indent="-13716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4pPr>
    <a:lvl5pPr marL="1828800" indent="-18288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5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  <p:sp>
        <p:nvSpPr>
          <p:cNvPr id="10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endParaRPr/>
          </a:p>
        </p:txBody>
      </p:sp>
      <p:sp>
        <p:nvSpPr>
          <p:cNvPr id="10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 algn="r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>
    <p:tnLst>
      <p:par>
        <p:cTn id="1" dur="indefinite" restart="never" nodeType="tmRoot"/>
      </p:par>
    </p:tnLst>
  </p:timing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1"/>
          </a:solidFill>
          <a:latin typeface="Calibri" pitchFamily="2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>
          <a:solidFill>
            <a:schemeClr val="tx1"/>
          </a:solidFill>
          <a:latin typeface="Calibri" pitchFamily="2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>
          <a:solidFill>
            <a:schemeClr val="tx1"/>
          </a:solidFill>
          <a:latin typeface="Calibri" pitchFamily="2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>
          <a:solidFill>
            <a:schemeClr val="tx1"/>
          </a:solidFill>
          <a:latin typeface="Calibri" pitchFamily="2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>
          <a:solidFill>
            <a:schemeClr val="tx1"/>
          </a:solidFill>
          <a:latin typeface="Calibri" pitchFamily="2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>
          <a:solidFill>
            <a:schemeClr val="tx1"/>
          </a:solidFill>
          <a:latin typeface="Calibri" pitchFamily="2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/>
          <p:nvPr/>
        </p:nvSpPr>
        <p:spPr>
          <a:xfrm>
            <a:off x="609600" y="609600"/>
            <a:ext cx="3429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There</a:t>
            </a: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052" name="Group 7"/>
          <p:cNvGrpSpPr/>
          <p:nvPr/>
        </p:nvGrpSpPr>
        <p:grpSpPr>
          <a:xfrm>
            <a:off x="2324100" y="3608388"/>
            <a:ext cx="6057900" cy="2057400"/>
            <a:chOff x="0" y="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  <p:sp>
          <p:nvSpPr>
            <p:cNvPr id="2054" name="Oval 6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>
                <a:solidFill>
                  <a:schemeClr val="tx1"/>
                </a:solidFill>
                <a:latin typeface="Calibri" pitchFamily="2" charset="0"/>
              </a:defRPr>
            </a:lvl1pPr>
          </a:lstStyle>
          <a:p>
            <a:pPr lvl="0"/>
            <a:r>
              <a:rPr>
                <a:solidFill>
                  <a:srgbClr val="558ED5"/>
                </a:solidFill>
              </a:rPr>
              <a:t>Aspose.Slides for .NET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>
                <a:solidFill>
                  <a:srgbClr val="FF0000"/>
                </a:solidFill>
              </a:rPr>
              <a:t>Welcome</a:t>
            </a:r>
          </a:p>
          <a:p>
            <a:pPr lvl="0"/>
            <a:r>
              <a:rPr>
                <a:solidFill>
                  <a:srgbClr val="376092"/>
                </a:solidFill>
              </a:rPr>
              <a:t>Hello World</a:t>
            </a:r>
          </a:p>
        </p:txBody>
      </p:sp>
      <p:sp>
        <p:nvSpPr>
          <p:cNvPr id="3076" name="TextBox"/>
          <p:cNvSpPr txBox="1">
            <a:spLocks noGrp="1" noSelect="1" noRot="1" noMove="1"/>
          </p:cNvSpPr>
          <p:nvPr/>
        </p:nvSpPr>
        <p:spPr>
          <a:xfrm>
            <a:off x="4479841" y="3051623"/>
            <a:ext cx="184730" cy="754694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3995936" y="29249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72"/>
  <p:tag name="AS_OS" val="Microsoft Windows NT 6.1.7601 Service Pack 1"/>
  <p:tag name="AS_RELEASE_DATE" val="2014.02.17"/>
  <p:tag name="AS_TITLE" val="Aspose.Slides for .NET 2.0"/>
  <p:tag name="AS_VERSION" val="14.1.2.0"/>
</p:tagLst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0</Slides>
  <Notes>0</Notes>
  <TotalTime>3</TotalTime>
  <HiddenSlides>0</HiddenSlides>
  <MMClips>0</MMClips>
  <ScaleCrop>0</ScaleCrop>
  <LinksUpToDate>0</LinksUpToDate>
  <SharedDoc>0</SharedDoc>
  <HyperlinksChanged>0</HyperlinksChanged>
  <Application>Aspose.Slides for .NET</Application>
  <AppVersion>16.0800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New Title</dc:title>
  <dc:creator>New Author</dc:creator>
  <cp:lastModifiedBy>Jawad Ahmed</cp:lastModifiedBy>
  <cp:revision>1</cp:revision>
  <cp:lastPrinted>2014-02-21T18:36:38.000</cp:lastPrinted>
  <dcterms:created xsi:type="dcterms:W3CDTF">2014-02-21T13:27:25Z</dcterms:created>
  <dcterms:modified xsi:type="dcterms:W3CDTF">2016-05-26T12:19:59Z</dcterms:modified>
</cp:coreProperties>
</file>