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4.1.2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New Table" descr=""/>
          <p:cNvGraphicFramePr>
            <a:graphicFrameLocks noGrp="1"/>
          </p:cNvGraphicFramePr>
          <p:nvPr/>
        </p:nvGraphicFramePr>
        <p:xfrm>
          <a:off x="1270000" y="1270000"/>
          <a:ext cx="1651000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0000"/>
                <a:gridCol w="381000"/>
              </a:tblGrid>
              <a:tr h="381000">
                <a:tc>
                  <a:txBody>
                    <a:bodyPr/>
                    <a:lstStyle/>
                    <a:p/>
                  </a:txBody>
                  <a:tcPr/>
                </a:tc>
                <a:tc>
                  <a:txBody>
                    <a:bodyPr/>
                    <a:lstStyle/>
                    <a:p/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/>
                  </a:txBody>
                  <a:tcPr/>
                </a:tc>
                <a:tc>
                  <a:txBody>
                    <a:bodyPr/>
                    <a:lstStyle/>
                    <a:p/>
                  </a:txBody>
                  <a:tcPr/>
                </a:tc>
              </a:tr>
            </a:tbl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AS_NET" val="2.0.50727.5477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>
  <PresentationFormat>Ýêðàí (4:3)</PresentationFormat>
  <TotalTime>1</TotalTime>
  <SharedDoc>0</SharedDoc>
  <HyperlinkBase/>
  <Application>Aspose.Slides for .NET 14.1.2.0</Applicat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2014-05-06T21:44:05.733</cp:lastPrinted>
  <dcterms:created xsi:type="dcterms:W3CDTF">2014-05-06T21:44:07Z</dcterms:created>
  <dcterms:modified xsi:type="dcterms:W3CDTF">2014-05-06T21:44:07Z</dcterms:modified>
</cp:coreProperties>
</file>