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cat>
            <c:numRef>
              <c:f>Sheet1!$A$2:$A$9</c:f>
              <c:numCache>
                <c:formatCode>General</c:formatCode>
                <c:ptCount val="0"/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2019-06-28T20:04:58Z</dcterms:modified>
</cp:coreProperties>
</file>