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  <a:noFill/>
        </p:spPr>
        <p:style>
          <a:lnRef idx="2">
            <a:srgbClr val="FFFFFF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Id="4294967295">
                <a:solidFill>
                  <a:srgbClr val="000000"/>
                </a:solidFill>
              </a:rPr>
              <a:t>Hello World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</cp:coreProperties>
</file>