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6740904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5096732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5750091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9001156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50217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266175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91285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86347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809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332546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436705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96CA1-1FD0-4F86-97B3-98E631398505}" type="datetimeFigureOut">
              <a:rPr lang="en-US" smtClean="0"/>
              <a:t>5/22/2016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36B008-5654-4590-8201-CE15D9346FB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152342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92239" y="368490"/>
            <a:ext cx="9144000" cy="848650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Slide no 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194472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dirty="0" smtClean="0"/>
              <a:t>Slide no 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644752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00" y="1122363"/>
            <a:ext cx="9144000" cy="23876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US" dirty="0" smtClean="0"/>
              <a:t>Slide no 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711621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524000" y="1122362"/>
            <a:ext cx="9144000" cy="5496801"/>
          </a:xfrm>
          <a:prstGeom prst="rect">
            <a:avLst/>
          </a:prstGeom>
        </p:spPr>
        <p:txBody>
          <a:bodyPr vert="horz" lIns="91440" tIns="45720" rIns="91440" bIns="45720" rtlCol="0" anchor="ctr">
            <a:normAutofit lnSpcReduction="10000"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r>
              <a:rPr lang="en-US" dirty="0" smtClean="0"/>
              <a:t>Slide no 4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384125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12</Words>
  <Application>Microsoft Office PowerPoint</Application>
  <PresentationFormat>Widescreen</PresentationFormat>
  <Paragraphs>12</Paragraphs>
  <Slides>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8" baseType="lpstr">
      <vt:lpstr>Arial</vt:lpstr>
      <vt:lpstr>Calibri</vt:lpstr>
      <vt:lpstr>Calibri Light</vt:lpstr>
      <vt:lpstr>Office Theme</vt:lpstr>
      <vt:lpstr>Slide no 1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no 1</dc:title>
  <dc:creator>Jawad Ahmed</dc:creator>
  <cp:lastModifiedBy>Jawad Ahmed</cp:lastModifiedBy>
  <cp:revision>3</cp:revision>
  <dcterms:created xsi:type="dcterms:W3CDTF">2016-05-21T21:16:52Z</dcterms:created>
  <dcterms:modified xsi:type="dcterms:W3CDTF">2016-05-21T21:20:41Z</dcterms:modified>
</cp:coreProperties>
</file>