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4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15.4.0.0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5.18"/>
  <p:tag name="AS_TITLE" val="Aspose.Slides for Java"/>
  <p:tag name="AS_VERSION" val="15.4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15.4.0.0</Application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HelloWorld</dc:title>
  <dc:subject>Testing doc</dc:subject>
  <cp:keywords>sample</cp:keywords>
  <dc:description>hello pptx, slides</dc:description>
  <cp:revision>1</cp:revision>
  <cp:lastPrinted>2015-07-16T18:14:07Z</cp:lastPrinted>
  <dcterms:created xsi:type="dcterms:W3CDTF">2015-07-16T18:14:07Z</dcterms:created>
  <dcterms:modified xsi:type="dcterms:W3CDTF">2015-07-16T18:14:07Z</dcterms:modified>
</cp:coreProperties>
</file>