
<file path=[Content_Types].xml><?xml version="1.0" encoding="utf-8"?>
<Types xmlns="http://schemas.openxmlformats.org/package/2006/content-types"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Masters/slideMaster1.xml" ContentType="application/vnd.openxmlformats-officedocument.presentationml.slideMaster+xml"/>
  <Override PartName="/ppt/presProps.xml" ContentType="application/vnd.openxmlformats-officedocument.presentationml.presProps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s/slide1.xml" ContentType="application/vnd.openxmlformats-officedocument.presentationml.slide+xml"/>
  <Override PartName="/ppt/theme/theme1.xml" ContentType="application/vnd.openxmlformats-officedocument.theme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Layouts/slideLayout1.xml" ContentType="application/vnd.openxmlformats-officedocument.presentationml.slideLayout+xml"/>
  <Override PartName="/docProps/app.xml" ContentType="application/vnd.openxmlformats-officedocument.extended-properties+xml"/>
  <Override PartName="/ppt/tableStyles.xml" ContentType="application/vnd.openxmlformats-officedocument.presentationml.tableStyles+xml"/>
  <Override PartName="/ppt/slideLayouts/slideLayout11.xml" ContentType="application/vnd.openxmlformats-officedocument.presentationml.slideLayout+xml"/>
  <Override PartName="/ppt/slideLayouts/slideLayout10.xml" ContentType="application/vnd.openxmlformats-officedocument.presentationml.slideLayout+xml"/>
  <Override PartName="/ppt/viewProps.xml" ContentType="application/vnd.openxmlformats-officedocument.presentationml.viewProps+xml"/>
  <Override PartName="/ppt/slideLayouts/slideLayout9.xml" ContentType="application/vnd.openxmlformats-officedocument.presentationml.slideLayout+xml"/>
  <Override PartName="/docProps/core.xml" ContentType="application/vnd.openxmlformats-package.core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49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8028800" cy="78028800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D8BD707-D9CF-40AE-B4C6-C98DA3205C09}" type="datetimeFigureOut">
              <a:rPr lang="en-US" smtClean="0"/>
              <a:pPr/>
              <a:t>5/12/2014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6F15528-21DE-4FAA-801E-634DDDAF4B2B}" type="slidenum">
              <a:rPr lang="en-US" smtClean="0"/>
              <a:pPr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dirty="0" smtClean="0"/>
              <a:t>Welcome to Aspose Title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 smtClean="0"/>
              <a:t>Welcome to Aspose Sub Title</a:t>
            </a:r>
            <a:endParaRPr lang="en-US" dirty="0"/>
          </a:p>
        </p:txBody>
      </p:sp>
    </p:spTree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9</Words>
  <Application>Microsoft Office PowerPoint</Application>
  <PresentationFormat>On-screen Show (4:3)</PresentationFormat>
  <Paragraphs>2</Paragraphs>
  <Slides>1</Slides>
  <Notes>0</Notes>
  <HiddenSlides>0</HiddenSlides>
  <MMClips>0</MMClips>
  <ScaleCrop>false</ScaleCrop>
  <HeadingPairs>
    <vt:vector size="4" baseType="variant"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2" baseType="lpstr">
      <vt:lpstr>Office Theme</vt:lpstr>
      <vt:lpstr>Welcome to Aspose Title</vt:lpstr>
    </vt:vector>
  </TitlesOfParts>
  <Company/>
  <LinksUpToDate>false</LinksUpToDate>
  <SharedDoc>false</SharedDoc>
  <HyperlinksChanged>false</HyperlinksChanged>
  <AppVersion>12.0000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Welcome to Aspose Title</dc:title>
  <dc:creator>Home</dc:creator>
  <cp:lastModifiedBy>Pc User</cp:lastModifiedBy>
  <cp:revision>1</cp:revision>
  <dcterms:created xsi:type="dcterms:W3CDTF">2006-08-16T00:00:00Z</dcterms:created>
  <dcterms:modified xsi:type="dcterms:W3CDTF">2014-05-12T18:12:10Z</dcterms:modified>
</cp:coreProperties>
</file>