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5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>
        <a:effectLst/>
      </a:defRPr>
    </a:defPPr>
    <a:lvl1pPr marL="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r="http://schemas.openxmlformats.org/officeDocument/2006/relationships" xmlns:a="http://schemas.openxmlformats.org/drawingml/2006/main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8028800" cy="780288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plotArea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New_Series1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Modified Category 1</c:v>
                </c:pt>
                <c:pt idx="1">
                  <c:v>Modified 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123</c:v>
                </c:pt>
                <c:pt idx="2">
                  <c:v>44</c:v>
                </c:pt>
                <c:pt idx="3">
                  <c:v>4.5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New_Series2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Modified Category 1</c:v>
                </c:pt>
                <c:pt idx="1">
                  <c:v>Modified 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23</c:v>
                </c:pt>
                <c:pt idx="1">
                  <c:v>67</c:v>
                </c:pt>
                <c:pt idx="2">
                  <c:v>99</c:v>
                </c:pt>
                <c:pt idx="3">
                  <c:v>2.8</c:v>
                </c:pt>
              </c:numCache>
            </c:numRef>
          </c:val>
          <c:shape val="cylinder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Modified Category 1</c:v>
                </c:pt>
                <c:pt idx="1">
                  <c:v>Modified 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Sheet1!$D$2,Sheet1!$D$3,Sheet1!$D$4,Sheet1!$D$5,Sheet1!$D$2,Sheet1!$D$3,Sheet1!$D$4</c:f>
              <c:numCache>
                <c:formatCode>General</c:formatCode>
                <c:ptCount val="7"/>
                <c:pt idx="0">
                  <c:v>20</c:v>
                </c:pt>
                <c:pt idx="1">
                  <c:v>50</c:v>
                </c:pt>
                <c:pt idx="2">
                  <c:v>30</c:v>
                </c:pt>
                <c:pt idx="3">
                  <c:v>5</c:v>
                </c:pt>
                <c:pt idx="4">
                  <c:v>20</c:v>
                </c:pt>
                <c:pt idx="5">
                  <c:v>50</c:v>
                </c:pt>
                <c:pt idx="6">
                  <c:v>30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gapDepth val="0"/>
        <c:shape val="cylinder"/>
        <c:axId val="114951296"/>
        <c:axId val="114952832"/>
        <c:axId val="0"/>
      </c:bar3DChart>
      <c:catAx>
        <c:axId val="11495129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114952832"/>
        <c:crosses val="autoZero"/>
        <c:auto val="0"/>
        <c:lblAlgn val="ctr"/>
        <c:lblOffset/>
        <c:noMultiLvlLbl val="0"/>
      </c:catAx>
      <c:valAx>
        <c:axId val="114952832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11495129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>
          <a:effectLst/>
        </a:defRPr>
      </a:pPr>
      <a:endParaRPr lang="en-US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>
                <a:effectLst/>
              </a:rPr>
              <a:t>Click to edit Master subtitle style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11/25/2014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2325136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11/25/2014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9789222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11/25/2014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163815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11/25/2014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290136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11/25/2014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597639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11/25/2014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5976279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11/25/2014</a:t>
            </a:fld>
            <a:endParaRPr lang="en-US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7691461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11/25/2014</a:t>
            </a:fld>
            <a:endParaRPr lang="en-US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9764252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11/25/2014</a:t>
            </a:fld>
            <a:endParaRPr lang="en-US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8876194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>
                <a:effectLst/>
              </a:defRPr>
            </a:lvl1pPr>
            <a:lvl2pPr>
              <a:defRPr sz="2800">
                <a:effectLst/>
              </a:defRPr>
            </a:lvl2pPr>
            <a:lvl3pPr>
              <a:defRPr sz="2400">
                <a:effectLst/>
              </a:defRPr>
            </a:lvl3pPr>
            <a:lvl4pPr>
              <a:defRPr sz="2000">
                <a:effectLst/>
              </a:defRPr>
            </a:lvl4pPr>
            <a:lvl5pPr>
              <a:defRPr sz="2000">
                <a:effectLst/>
              </a:defRPr>
            </a:lvl5pPr>
            <a:lvl6pPr>
              <a:defRPr sz="2000">
                <a:effectLst/>
              </a:defRPr>
            </a:lvl6pPr>
            <a:lvl7pPr>
              <a:defRPr sz="2000">
                <a:effectLst/>
              </a:defRPr>
            </a:lvl7pPr>
            <a:lvl8pPr>
              <a:defRPr sz="2000">
                <a:effectLst/>
              </a:defRPr>
            </a:lvl8pPr>
            <a:lvl9pPr>
              <a:defRPr sz="20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11/25/2014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5301535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>
                <a:effectLst/>
              </a:defRPr>
            </a:lvl1pPr>
            <a:lvl2pPr marL="457200" indent="0">
              <a:buNone/>
              <a:defRPr sz="2800">
                <a:effectLst/>
              </a:defRPr>
            </a:lvl2pPr>
            <a:lvl3pPr marL="914400" indent="0">
              <a:buNone/>
              <a:defRPr sz="2400">
                <a:effectLst/>
              </a:defRPr>
            </a:lvl3pPr>
            <a:lvl4pPr marL="1371600" indent="0">
              <a:buNone/>
              <a:defRPr sz="2000">
                <a:effectLst/>
              </a:defRPr>
            </a:lvl4pPr>
            <a:lvl5pPr marL="1828800" indent="0">
              <a:buNone/>
              <a:defRPr sz="2000">
                <a:effectLst/>
              </a:defRPr>
            </a:lvl5pPr>
            <a:lvl6pPr marL="2286000" indent="0">
              <a:buNone/>
              <a:defRPr sz="2000">
                <a:effectLst/>
              </a:defRPr>
            </a:lvl6pPr>
            <a:lvl7pPr marL="2743200" indent="0">
              <a:buNone/>
              <a:defRPr sz="2000">
                <a:effectLst/>
              </a:defRPr>
            </a:lvl7pPr>
            <a:lvl8pPr marL="3200400" indent="0">
              <a:buNone/>
              <a:defRPr sz="2000">
                <a:effectLst/>
              </a:defRPr>
            </a:lvl8pPr>
            <a:lvl9pPr marL="3657600" indent="0">
              <a:buNone/>
              <a:defRPr sz="2000">
                <a:effectLst/>
              </a:defRPr>
            </a:lvl9pPr>
          </a:lstStyle>
          <a:p>
            <a:endParaRPr lang="en-US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11/25/2014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272106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7F187870-345F-449F-9035-C5B9D1B4A2B3}" type="datetimeFigureOut">
              <a:rPr lang="en-US" smtClean="0">
                <a:effectLst/>
              </a:rPr>
              <a:t>11/25/2014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388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>
          <a:effectLst/>
        </a:defRPr>
      </a:defPPr>
      <a:lvl1pPr marL="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graphicFrame>
        <p:nvGraphicFramePr>
          <p:cNvPr id="3" name="Chart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  <p:extLst>
      <p:ext uri="{BB962C8B-B14F-4D97-AF65-F5344CB8AC3E}">
        <p14:creationId xmlns:p14="http://schemas.microsoft.com/office/powerpoint/2010/main" xmlns="" val="3011281744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6.29"/>
  <p:tag name="AS_TITLE" val="Aspose.Slides for Java"/>
  <p:tag name="AS_VERSION" val="15.5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>
  <Template/>
  <Manager/>
  <Company/>
  <PresentationFormat>On-screen Show (4:3)</PresentationFormat>
  <TotalTime>1</TotalTime>
  <SharedDoc>0</SharedDoc>
  <Application>Microsoft Office PowerPoint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Aspose Sample</dc:title>
  <dc:creator>Fatima</dc:creator>
  <cp:lastModifiedBy>Fatima</cp:lastModifiedBy>
  <cp:revision>8</cp:revision>
</cp:coreProperties>
</file>