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3015" autoAdjust="0"/>
    <p:restoredTop sz="94660"/>
  </p:normalViewPr>
  <p:slideViewPr>
    <p:cSldViewPr>
      <p:cViewPr varScale="1">
        <p:scale>
          <a:sx n="70" d="100"/>
          <a:sy n="70" d="100"/>
        </p:scale>
        <p:origin x="-19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activeX/activeX1.xml><?xml version="1.0" encoding="utf-8"?>
<ax:ocx xmlns:ax="http://schemas.microsoft.com/office/2006/activeX" xmlns:r="http://schemas.openxmlformats.org/officeDocument/2006/relationships" ax:classid="{6BF52A52-394A-11D3-B153-00C04F79FAA6}" ax:persistence="persistPropertyBag">
  <ax:ocxPr ax:name="URL" ax:value="D:\101 - Наёмник.00.avi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0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16933"/>
  <ax:ocxPr ax:name="_cy" ax:value="12065"/>
</ax:ocx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ontrols>
      <mc:AlternateContent xmlns:mc="http://schemas.openxmlformats.org/markup-compatibility/2006">
        <mc:Choice xmlns:v="urn:schemas-microsoft-com:vml" Requires="v">
          <p:control spid="1028" name="WindowsMediaPlayer1" r:id="rId2" imgW="6095238" imgH="4342857"/>
        </mc:Choice>
        <mc:Fallback>
          <p:control name="WindowsMediaPlayer1" r:id="rId2" imgW="6095238" imgH="4342857">
            <p:pic>
              <p:nvPicPr>
                <p:cNvPr id="0" name="WindowsMediaPlayer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04800" y="228600"/>
                  <a:ext cx="6096000" cy="43434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858090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skvtor</cp:lastModifiedBy>
  <cp:revision>6</cp:revision>
  <dcterms:created xsi:type="dcterms:W3CDTF">2006-08-16T00:00:00Z</dcterms:created>
  <dcterms:modified xsi:type="dcterms:W3CDTF">2013-03-29T14:47:07Z</dcterms:modified>
</cp:coreProperties>
</file>