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1382" y="-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A36E-46D7-93DA-36BA6AC670D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36E-46D7-93DA-36BA6AC670D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A36E-46D7-93DA-36BA6AC670D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36E-46D7-93DA-36BA6AC670DF}"/>
              </c:ext>
            </c:extLst>
          </c:dPt>
          <c:dLbls>
            <c:dLbl>
              <c:idx val="0"/>
              <c:layout>
                <c:manualLayout>
                  <c:x val="0.10312499999999988"/>
                  <c:y val="1.640624899075723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en-US"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36E-46D7-93DA-36BA6AC670DF}"/>
                </c:ext>
              </c:extLst>
            </c:dLbl>
            <c:dLbl>
              <c:idx val="1"/>
              <c:layout>
                <c:manualLayout>
                  <c:x val="-7.0312500000000028E-2"/>
                  <c:y val="3.28124979815144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36E-46D7-93DA-36BA6AC670DF}"/>
                </c:ext>
              </c:extLst>
            </c:dLbl>
            <c:dLbl>
              <c:idx val="2"/>
              <c:layout>
                <c:manualLayout>
                  <c:x val="-5.7812500000000003E-2"/>
                  <c:y val="-7.734374524214165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36E-46D7-93DA-36BA6AC670DF}"/>
                </c:ext>
              </c:extLst>
            </c:dLbl>
            <c:dLbl>
              <c:idx val="3"/>
              <c:layout>
                <c:manualLayout>
                  <c:x val="-2.34375E-2"/>
                  <c:y val="-5.85937463955618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36E-46D7-93DA-36BA6AC670D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rgbClr val="00B050"/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6E-46D7-93DA-36BA6AC670DF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65620-BC2E-6A34-D558-4FCE737A7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FC94DA-1E05-17AF-182F-1F057F39A9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D24B2-D3C4-A8D9-8562-F7C4208C0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29040-CE37-4F14-BE86-49C56E70ABEA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0C66B7-6A49-B344-EE44-478FFA47D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E997B-24B0-5A59-0B30-E2F13026A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A655-D92C-401E-B432-8F541A426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972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C94D2-A594-C0F1-5865-C2B8A6926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5767E7-3122-58AC-4E4B-DD48FA602D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9B6553-25F8-B399-0E3B-EC730E41C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29040-CE37-4F14-BE86-49C56E70ABEA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6A721A-BCC7-BE70-B1D8-6ADBCF70E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1D1466-A9AA-C9D8-D020-27686FBF4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A655-D92C-401E-B432-8F541A426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7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6350B9-098F-E6ED-2CE9-EADBB770AB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346C6A-12C7-2A82-BD65-822C6F11D2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48A681-2E11-F88B-A6DF-5CE5FC5A1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29040-CE37-4F14-BE86-49C56E70ABEA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BDE508-2343-4F28-0BDB-C88C8DA1A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F9B5AF-74EB-B7B8-90C8-5DDE49EE2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A655-D92C-401E-B432-8F541A426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296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B6856-38EB-0E2F-E95E-9857AD24A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F85B6-AA63-EFFB-B2EB-F58F353832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95F53F-893A-0BEC-726F-45808C6C5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29040-CE37-4F14-BE86-49C56E70ABEA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757183-2BE5-31DE-FCBB-5695DF3FF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A6F531-1904-1F74-7DD3-D7FC42342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A655-D92C-401E-B432-8F541A426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55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72B14-0AEC-90F6-E787-FF36F7DDC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DB38E0-2B0C-294A-69A2-C47075C42D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9B17D-5F80-ED28-9F38-8B056F815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29040-CE37-4F14-BE86-49C56E70ABEA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F492FF-417E-D618-0417-1812EFAB8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23C45-5B51-A78C-4CF4-446354A8B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A655-D92C-401E-B432-8F541A426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97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1AB24-9F1C-21D8-8078-EBE12145D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2532A-548E-CAA5-6FB6-5A64B8E402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ACE933-A1A9-2755-5406-A4D0B691CA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13408B-B10B-BCE4-E208-30A025ECE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29040-CE37-4F14-BE86-49C56E70ABEA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0795BC-1412-078C-4608-BDAA80955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ED45B-66BE-0AD6-C406-56BED958D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A655-D92C-401E-B432-8F541A426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6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798B5-EED2-6FD8-55FA-4C68E5E8C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B1F09-D682-C112-B11E-86DB515C85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FA977B-0C54-5F45-ABBB-B2380D6777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280485-6F5D-63C7-56EF-A62EFF6DEC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3F824E-3896-9C28-48F8-15C13F3614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05ECA6-6A8C-BA89-9110-C4C71C61B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29040-CE37-4F14-BE86-49C56E70ABEA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1E5ADE-7340-918D-3589-11BAAC4EF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111F42-FD47-82FB-1BB6-D53794CD3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A655-D92C-401E-B432-8F541A426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8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84AA5-001A-E6A9-B484-2FDA508EF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9B250B-B01A-F06B-D3FE-A7B2DAAD2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29040-CE37-4F14-BE86-49C56E70ABEA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7EA36E-60D5-19C0-47F2-4A88BB2FC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658A38-7F00-4F1C-76E9-49630C744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A655-D92C-401E-B432-8F541A426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517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445DC8-36E7-CC0E-4F0D-FA0F4A0B8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29040-CE37-4F14-BE86-49C56E70ABEA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7757DA-FB3D-D954-789D-CF15099C5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1FB36-7F93-C928-569D-10A82578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A655-D92C-401E-B432-8F541A426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212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95722-CBFF-F87B-D4FB-D819D09C1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D17D3-F80E-62F9-BFE2-DDC493ED3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AD076F-8ED6-54DA-36AD-0FA1F9146B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0CEA14-B8AD-5B05-146D-9CD17F5F3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29040-CE37-4F14-BE86-49C56E70ABEA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AF43D7-7881-ACB3-D44B-C64AA8460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D90B2-69E1-5064-2D81-8287D62CF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A655-D92C-401E-B432-8F541A426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523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46F99-CBC1-29FF-17F7-046765B55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6796E9-C40C-4538-8CDD-60843E772D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BC18A7-1BF3-67EB-EDDF-8E54665106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B47AC7-F6A8-DA30-533E-C44956B63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29040-CE37-4F14-BE86-49C56E70ABEA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765603-0A0F-AB2C-611B-9D4476E23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32BB88-FA39-B978-7FF8-C66E28B4B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A655-D92C-401E-B432-8F541A426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231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524386-0622-BA7E-AE77-BFFB914D9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CF5037-9C0F-1437-FA60-0834BA11E8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877B1-FE0D-B1AF-33F4-82D3B97A93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29040-CE37-4F14-BE86-49C56E70ABEA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AE2B1-02F3-0B1A-471E-F794F0C03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94A54A-E3B9-FAD7-CE27-4D00986057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FA655-D92C-401E-B432-8F541A426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42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7CEABEC-DDF4-CE65-9C4B-577F13B78A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6010294"/>
              </p:ext>
            </p:extLst>
          </p:nvPr>
        </p:nvGraphicFramePr>
        <p:xfrm>
          <a:off x="1584528" y="534840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8968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Андрей Потапов</dc:creator>
  <cp:lastModifiedBy>Андрей Потапов</cp:lastModifiedBy>
  <cp:revision>1</cp:revision>
  <dcterms:created xsi:type="dcterms:W3CDTF">2022-06-28T09:13:46Z</dcterms:created>
  <dcterms:modified xsi:type="dcterms:W3CDTF">2022-06-28T09:27:35Z</dcterms:modified>
</cp:coreProperties>
</file>