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649" r:id="rId1"/>
  </p:sldMasterIdLst>
  <p:notesMasterIdLst>
    <p:notesMasterId r:id="rId6"/>
  </p:notesMasterIdLst>
  <p:sldIdLst>
    <p:sldId id="256" r:id="rId2"/>
    <p:sldId id="257" r:id="rId3"/>
    <p:sldId id="284" r:id="rId4"/>
    <p:sldId id="275" r:id="rId5"/>
  </p:sldIdLst>
  <p:sldSz cx="9144000" cy="6858000" type="screen4x3"/>
  <p:notesSz cx="6858000" cy="9144000"/>
  <p:embeddedFontLst>
    <p:embeddedFont>
      <p:font typeface="Bahnschrift SemiBold" panose="020B0502040204020203" pitchFamily="34" charset="0"/>
      <p:bold r:id="rId7"/>
    </p:embeddedFon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Caveat" panose="020B0604020202020204" charset="-52"/>
      <p:regular r:id="rId12"/>
      <p:bold r:id="rId13"/>
    </p:embeddedFont>
    <p:embeddedFont>
      <p:font typeface="Microsoft Sans Serif" panose="020B0604020202020204" pitchFamily="34" charset="0"/>
      <p:regular r:id="rId14"/>
    </p:embeddedFont>
    <p:embeddedFont>
      <p:font typeface="Segoe UI" panose="020B0502040204020203" pitchFamily="34" charset="0"/>
      <p:regular r:id="rId15"/>
      <p:bold r:id="rId16"/>
      <p:italic r:id="rId17"/>
      <p:boldItalic r:id="rId18"/>
    </p:embeddedFont>
    <p:embeddedFont>
      <p:font typeface="Segoe UI Light" panose="020B0502040204020203" pitchFamily="34" charset="0"/>
      <p:regular r:id="rId19"/>
      <p:italic r:id="rId20"/>
    </p:embeddedFont>
    <p:embeddedFont>
      <p:font typeface="Segoe UI Semibold" panose="020B0702040204020203" pitchFamily="34" charset="0"/>
      <p:bold r:id="rId21"/>
      <p:boldItalic r:id="rId22"/>
    </p:embeddedFont>
    <p:embeddedFont>
      <p:font typeface="SimHei" panose="02010609060101010101" pitchFamily="49" charset="-122"/>
      <p:regular r:id="rId23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01" d="100"/>
          <a:sy n="101" d="100"/>
        </p:scale>
        <p:origin x="294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2.fntdata"/><Relationship Id="rId13" Type="http://schemas.openxmlformats.org/officeDocument/2006/relationships/font" Target="fonts/font7.fntdata"/><Relationship Id="rId18" Type="http://schemas.openxmlformats.org/officeDocument/2006/relationships/font" Target="fonts/font12.fntdata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font" Target="fonts/font15.fntdata"/><Relationship Id="rId7" Type="http://schemas.openxmlformats.org/officeDocument/2006/relationships/font" Target="fonts/font1.fntdata"/><Relationship Id="rId12" Type="http://schemas.openxmlformats.org/officeDocument/2006/relationships/font" Target="fonts/font6.fntdata"/><Relationship Id="rId17" Type="http://schemas.openxmlformats.org/officeDocument/2006/relationships/font" Target="fonts/font11.fntdata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font" Target="fonts/font10.fntdata"/><Relationship Id="rId20" Type="http://schemas.openxmlformats.org/officeDocument/2006/relationships/font" Target="fonts/font14.fntdata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font" Target="fonts/font5.fntdata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font" Target="fonts/font9.fntdata"/><Relationship Id="rId23" Type="http://schemas.openxmlformats.org/officeDocument/2006/relationships/font" Target="fonts/font17.fntdata"/><Relationship Id="rId10" Type="http://schemas.openxmlformats.org/officeDocument/2006/relationships/font" Target="fonts/font4.fntdata"/><Relationship Id="rId19" Type="http://schemas.openxmlformats.org/officeDocument/2006/relationships/font" Target="fonts/font13.fntdata"/><Relationship Id="rId4" Type="http://schemas.openxmlformats.org/officeDocument/2006/relationships/slide" Target="slides/slide3.xml"/><Relationship Id="rId9" Type="http://schemas.openxmlformats.org/officeDocument/2006/relationships/font" Target="fonts/font3.fntdata"/><Relationship Id="rId14" Type="http://schemas.openxmlformats.org/officeDocument/2006/relationships/font" Target="fonts/font8.fntdata"/><Relationship Id="rId22" Type="http://schemas.openxmlformats.org/officeDocument/2006/relationships/font" Target="fonts/font16.fntdata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9525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4" name="Google Shape;4;n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91425" rIns="91425" bIns="91425" anchor="t" anchorCtr="0">
            <a:noAutofit/>
          </a:bodyPr>
          <a:lstStyle>
            <a:lvl1pPr marL="457200" lvl="0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marL="914400" lvl="1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marL="1371600" lvl="2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marL="1828800" lvl="3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marL="2286000" lvl="4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marL="2743200" lvl="5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marL="3200400" lvl="6" indent="-29845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marL="3657600" lvl="7" indent="-29845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marL="4114800" lvl="8" indent="-29845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1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17" name="Google Shape;17;p1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225" y="685800"/>
            <a:ext cx="4572225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Google Shape;25;p2:notes"/>
          <p:cNvSpPr txBox="1">
            <a:spLocks noGrp="1"/>
          </p:cNvSpPr>
          <p:nvPr>
            <p:ph type="body" idx="1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spcFirstLastPara="1" wrap="square" lIns="91425" tIns="91425" rIns="91425" bIns="91425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/>
          </a:p>
        </p:txBody>
      </p:sp>
      <p:sp>
        <p:nvSpPr>
          <p:cNvPr id="26" name="Google Shape;26;p2:notes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Blank" type="blank">
  <p:cSld name="BLANK">
    <p:spTree>
      <p:nvGrpSpPr>
        <p:cNvPr id="1" name="Shape 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Google Shape;12;p2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3" name="Google Shape;13;p2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2pPr>
            <a:lvl3pPr lvl="2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3pPr>
            <a:lvl4pPr lvl="3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4pPr>
            <a:lvl5pPr lvl="4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14" name="Google Shape;14;p2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1pPr>
            <a:lvl2pPr marL="0" lvl="1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2pPr>
            <a:lvl3pPr marL="0" lvl="2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3pPr>
            <a:lvl4pPr marL="0" lvl="3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4pPr>
            <a:lvl5pPr marL="0" lvl="4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5pPr>
            <a:lvl6pPr marL="0" lvl="5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6pPr>
            <a:lvl7pPr marL="0" lvl="6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7pPr>
            <a:lvl8pPr marL="0" lvl="7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8pPr>
            <a:lvl9pPr marL="0" lvl="8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/>
            </a:lvl9pPr>
          </a:lstStyle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/>
        </p:nvSpPr>
        <p:spPr>
          <a:xfrm>
            <a:off x="192024" y="265177"/>
            <a:ext cx="8762287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350" dirty="0"/>
          </a:p>
        </p:txBody>
      </p:sp>
      <p:cxnSp>
        <p:nvCxnSpPr>
          <p:cNvPr id="12" name="Straight Connector 11"/>
          <p:cNvCxnSpPr/>
          <p:nvPr userDrawn="1"/>
        </p:nvCxnSpPr>
        <p:spPr>
          <a:xfrm>
            <a:off x="453326" y="1196392"/>
            <a:ext cx="8237349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0906" y="448056"/>
            <a:ext cx="5157839" cy="640080"/>
          </a:xfrm>
        </p:spPr>
        <p:txBody>
          <a:bodyPr anchor="b" anchorCtr="0">
            <a:normAutofit/>
          </a:bodyPr>
          <a:lstStyle>
            <a:lvl1pPr>
              <a:defRPr sz="21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</p:nvPr>
        </p:nvSpPr>
        <p:spPr>
          <a:xfrm>
            <a:off x="404622" y="1435608"/>
            <a:ext cx="3312414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9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750"/>
              </a:spcBef>
              <a:spcAft>
                <a:spcPts val="900"/>
              </a:spcAft>
              <a:buNone/>
            </a:pPr>
            <a:r>
              <a:rPr lang="en-US"/>
              <a:t>Fifth level</a:t>
            </a:r>
            <a:endParaRPr lang="en-US" dirty="0"/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</p:nvPr>
        </p:nvSpPr>
        <p:spPr>
          <a:xfrm>
            <a:off x="404622" y="62039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pPr/>
              <a:t>6/1/2021</a:t>
            </a:fld>
            <a:endParaRPr lang="en-US" dirty="0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486150" y="6203953"/>
            <a:ext cx="21717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278945" y="6203953"/>
            <a:ext cx="24574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01403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7" name="Google Shape;7;p1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4318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Arial"/>
              <a:buChar char="•"/>
              <a:defRPr sz="3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406400" algn="l" rtl="0">
              <a:lnSpc>
                <a:spcPct val="100000"/>
              </a:lnSpc>
              <a:spcBef>
                <a:spcPts val="56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–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81000" algn="l" rtl="0">
              <a:lnSpc>
                <a:spcPct val="100000"/>
              </a:lnSpc>
              <a:spcBef>
                <a:spcPts val="48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–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55600" algn="l" rtl="0">
              <a:lnSpc>
                <a:spcPct val="100000"/>
              </a:lnSpc>
              <a:spcBef>
                <a:spcPts val="4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»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lvl="5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marL="3200400" lvl="6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marL="3657600" lvl="7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marL="4114800" lvl="8" indent="-228600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8" name="Google Shape;8;p1"/>
          <p:cNvSpPr txBox="1">
            <a:spLocks noGrp="1"/>
          </p:cNvSpPr>
          <p:nvPr>
            <p:ph type="dt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9" name="Google Shape;9;p1"/>
          <p:cNvSpPr txBox="1">
            <a:spLocks noGrp="1"/>
          </p:cNvSpPr>
          <p:nvPr>
            <p:ph type="ft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Calibri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10" name="Google Shape;10;p1"/>
          <p:cNvSpPr txBox="1">
            <a:spLocks noGrp="1"/>
          </p:cNvSpPr>
          <p:nvPr>
            <p:ph type="sldNum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898989"/>
              </a:buClr>
              <a:buSzPts val="1200"/>
              <a:buFont typeface="Calibri"/>
              <a:buNone/>
              <a:defRPr sz="1200" b="0" i="0" u="none" strike="noStrike" cap="none">
                <a:solidFill>
                  <a:srgbClr val="898989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/>
              <a:t>*</a:t>
            </a:r>
            <a:endParaRPr sz="1400">
              <a:solidFill>
                <a:srgbClr val="000000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48" r:id="rId1"/>
    <p:sldLayoutId id="2147483651" r:id="rId2"/>
  </p:sldLayoutIdLst>
  <p:hf sldNum="0"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Google Shape;19;p3"/>
          <p:cNvSpPr/>
          <p:nvPr/>
        </p:nvSpPr>
        <p:spPr>
          <a:xfrm>
            <a:off x="609600" y="609600"/>
            <a:ext cx="3429000" cy="6461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1800"/>
              <a:buFont typeface="Calibri"/>
              <a:buChar char="•"/>
            </a:pPr>
            <a:r>
              <a:rPr lang="en-US" sz="18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Text Box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953735"/>
              </a:buClr>
              <a:buSzPts val="1800"/>
              <a:buFont typeface="Times New Roman"/>
              <a:buChar char="•"/>
            </a:pPr>
            <a:r>
              <a:rPr lang="en-US" sz="1800" b="1" i="0" u="none" strike="noStrike" cap="none" dirty="0">
                <a:solidFill>
                  <a:srgbClr val="953735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Hi There</a:t>
            </a:r>
            <a:endParaRPr sz="1800" b="1" i="0" u="none" strike="noStrike" cap="none" dirty="0">
              <a:solidFill>
                <a:srgbClr val="953735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6AA84F"/>
              </a:buClr>
              <a:buSzPts val="1800"/>
              <a:buFont typeface="Calibri"/>
              <a:buChar char="•"/>
            </a:pPr>
            <a:r>
              <a:rPr lang="en-US" sz="1800" i="1" u="sng" dirty="0">
                <a:solidFill>
                  <a:srgbClr val="6AA84F"/>
                </a:solidFill>
                <a:latin typeface="Calibri"/>
                <a:ea typeface="Calibri"/>
                <a:cs typeface="Calibri"/>
                <a:sym typeface="Calibri"/>
              </a:rPr>
              <a:t>Third!!</a:t>
            </a:r>
            <a:endParaRPr sz="1800" i="1" u="sng" dirty="0">
              <a:solidFill>
                <a:srgbClr val="6AA84F"/>
              </a:solidFill>
              <a:latin typeface="Calibri"/>
              <a:ea typeface="Calibri"/>
              <a:cs typeface="Calibri"/>
              <a:sym typeface="Calibri"/>
            </a:endParaRPr>
          </a:p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3C78D8"/>
              </a:buClr>
              <a:buSzPts val="1800"/>
              <a:buFont typeface="Calibri"/>
              <a:buChar char="•"/>
            </a:pPr>
            <a:r>
              <a:rPr lang="en-US" sz="1800" dirty="0">
                <a:solidFill>
                  <a:srgbClr val="3C78D8"/>
                </a:solidFill>
                <a:highlight>
                  <a:srgbClr val="FFFF00"/>
                </a:highlight>
                <a:latin typeface="Calibri"/>
                <a:ea typeface="Calibri"/>
                <a:cs typeface="Calibri"/>
                <a:sym typeface="Calibri"/>
              </a:rPr>
              <a:t>Fo</a:t>
            </a:r>
            <a:r>
              <a:rPr lang="en-US" sz="1800" dirty="0">
                <a:solidFill>
                  <a:srgbClr val="3C78D8"/>
                </a:solidFill>
                <a:highlight>
                  <a:srgbClr val="FFFF00"/>
                </a:highlight>
              </a:rPr>
              <a:t>u</a:t>
            </a:r>
            <a:r>
              <a:rPr lang="en-US" sz="1800" dirty="0">
                <a:solidFill>
                  <a:srgbClr val="3C78D8"/>
                </a:solidFill>
                <a:highlight>
                  <a:srgbClr val="FF9900"/>
                </a:highlight>
              </a:rPr>
              <a:t>r</a:t>
            </a:r>
            <a:r>
              <a:rPr lang="en-US" sz="1800" dirty="0">
                <a:solidFill>
                  <a:srgbClr val="3C78D8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t</a:t>
            </a:r>
            <a:r>
              <a:rPr lang="en-US" sz="1800" dirty="0">
                <a:solidFill>
                  <a:srgbClr val="3C78D8"/>
                </a:solidFill>
                <a:highlight>
                  <a:srgbClr val="FF9900"/>
                </a:highlight>
                <a:latin typeface="Caveat"/>
                <a:ea typeface="Caveat"/>
                <a:cs typeface="Caveat"/>
                <a:sym typeface="Caveat"/>
              </a:rPr>
              <a:t>h_</a:t>
            </a:r>
            <a:r>
              <a:rPr lang="en-US" sz="1800" dirty="0">
                <a:solidFill>
                  <a:srgbClr val="3C78D8"/>
                </a:solidFill>
                <a:highlight>
                  <a:srgbClr val="FF9900"/>
                </a:highlight>
                <a:latin typeface="Calibri"/>
                <a:ea typeface="Calibri"/>
                <a:cs typeface="Calibri"/>
                <a:sym typeface="Calibri"/>
              </a:rPr>
              <a:t>__</a:t>
            </a:r>
            <a:endParaRPr sz="1800" dirty="0">
              <a:solidFill>
                <a:srgbClr val="3C78D8"/>
              </a:solidFill>
              <a:highlight>
                <a:srgbClr val="FF9900"/>
              </a:highlight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20" name="Google Shape;20;p3"/>
          <p:cNvSpPr/>
          <p:nvPr/>
        </p:nvSpPr>
        <p:spPr>
          <a:xfrm>
            <a:off x="1371600" y="1905000"/>
            <a:ext cx="6019800" cy="8302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8ED5"/>
              </a:buClr>
              <a:buSzPts val="4800"/>
              <a:buFont typeface="Calibri"/>
              <a:buNone/>
            </a:pPr>
            <a:r>
              <a:rPr lang="en-US" sz="4800" b="0" i="0" u="none" strike="noStrike" cap="none">
                <a:solidFill>
                  <a:srgbClr val="558ED5"/>
                </a:solidFill>
                <a:latin typeface="Calibri"/>
                <a:ea typeface="Calibri"/>
                <a:cs typeface="Calibri"/>
                <a:sym typeface="Calibri"/>
              </a:rPr>
              <a:t>Aspose.Slides for .NET</a:t>
            </a:r>
            <a:endParaRPr/>
          </a:p>
        </p:txBody>
      </p:sp>
      <p:grpSp>
        <p:nvGrpSpPr>
          <p:cNvPr id="21" name="Google Shape;21;p3"/>
          <p:cNvGrpSpPr/>
          <p:nvPr/>
        </p:nvGrpSpPr>
        <p:grpSpPr>
          <a:xfrm>
            <a:off x="2324100" y="3608388"/>
            <a:ext cx="6057900" cy="2057400"/>
            <a:chOff x="0" y="0"/>
            <a:chExt cx="832307178" cy="832307190"/>
          </a:xfrm>
        </p:grpSpPr>
        <p:sp>
          <p:nvSpPr>
            <p:cNvPr id="22" name="Google Shape;22;p3"/>
            <p:cNvSpPr/>
            <p:nvPr/>
          </p:nvSpPr>
          <p:spPr>
            <a:xfrm>
              <a:off x="0" y="173747663"/>
              <a:ext cx="434474854" cy="647350021"/>
            </a:xfrm>
            <a:prstGeom prst="rect">
              <a:avLst/>
            </a:prstGeom>
            <a:solidFill>
              <a:schemeClr val="accent1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23" name="Google Shape;23;p3"/>
            <p:cNvSpPr/>
            <p:nvPr/>
          </p:nvSpPr>
          <p:spPr>
            <a:xfrm>
              <a:off x="518229000" y="0"/>
              <a:ext cx="314078178" cy="832307190"/>
            </a:xfrm>
            <a:prstGeom prst="ellipse">
              <a:avLst/>
            </a:prstGeom>
            <a:solidFill>
              <a:schemeClr val="accent1"/>
            </a:solidFill>
            <a:ln w="25400" cap="flat" cmpd="sng">
              <a:solidFill>
                <a:srgbClr val="385D8A"/>
              </a:solidFill>
              <a:prstDash val="solid"/>
              <a:miter lim="800000"/>
              <a:headEnd type="none" w="sm" len="sm"/>
              <a:tailEnd type="none" w="sm" len="sm"/>
            </a:ln>
          </p:spPr>
          <p:txBody>
            <a:bodyPr spcFirstLastPara="1" wrap="square" lIns="91425" tIns="45700" rIns="91425" bIns="45700" anchor="ctr" anchorCtr="0">
              <a:noAutofit/>
            </a:bodyPr>
            <a:lstStyle/>
            <a:p>
              <a:pPr marL="0" marR="0" lvl="0" indent="0" algn="l" rtl="0">
                <a:lnSpc>
                  <a:spcPct val="100000"/>
                </a:lnSpc>
                <a:spcBef>
                  <a:spcPts val="0"/>
                </a:spcBef>
                <a:spcAft>
                  <a:spcPts val="0"/>
                </a:spcAft>
                <a:buClr>
                  <a:schemeClr val="dk1"/>
                </a:buClr>
                <a:buSzPts val="1800"/>
                <a:buFont typeface="Calibri"/>
                <a:buNone/>
              </a:pPr>
              <a:endParaRPr sz="1800" b="0" i="0" u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>
            <a:spLocks noGrp="1"/>
          </p:cNvSpPr>
          <p:nvPr>
            <p:ph type="title" idx="4294967295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marR="0" lvl="0" indent="0" algn="ctr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558ED5"/>
              </a:buClr>
              <a:buSzPts val="4400"/>
              <a:buFont typeface="Calibri"/>
              <a:buNone/>
            </a:pPr>
            <a:r>
              <a:rPr lang="en-US" sz="4400" b="0" i="0" u="none" strike="noStrike" cap="none" dirty="0" err="1">
                <a:solidFill>
                  <a:srgbClr val="558ED5"/>
                </a:solidFill>
                <a:latin typeface="Calibri"/>
                <a:ea typeface="Calibri"/>
                <a:cs typeface="Calibri"/>
                <a:sym typeface="Calibri"/>
              </a:rPr>
              <a:t>Aspose.Slides</a:t>
            </a:r>
            <a:r>
              <a:rPr lang="en-US" sz="4400" b="0" i="0" u="none" strike="noStrike" cap="none" dirty="0">
                <a:solidFill>
                  <a:srgbClr val="558ED5"/>
                </a:solidFill>
                <a:latin typeface="Calibri"/>
                <a:ea typeface="Calibri"/>
                <a:cs typeface="Calibri"/>
                <a:sym typeface="Calibri"/>
              </a:rPr>
              <a:t> for .NET</a:t>
            </a:r>
            <a:endParaRPr dirty="0"/>
          </a:p>
        </p:txBody>
      </p:sp>
      <p:sp>
        <p:nvSpPr>
          <p:cNvPr id="29" name="Google Shape;29;p4"/>
          <p:cNvSpPr txBox="1">
            <a:spLocks noGrp="1"/>
          </p:cNvSpPr>
          <p:nvPr>
            <p:ph type="body" idx="4294967295"/>
          </p:nvPr>
        </p:nvSpPr>
        <p:spPr>
          <a:xfrm>
            <a:off x="457200" y="1600200"/>
            <a:ext cx="8229600" cy="45259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342900" marR="0" lvl="0" indent="-34290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FF0000"/>
              </a:buClr>
              <a:buSzPts val="32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W</a:t>
            </a:r>
            <a:r>
              <a:rPr lang="en-US" sz="3200" b="0" i="0" u="none" strike="noStrike" cap="none" dirty="0">
                <a:solidFill>
                  <a:srgbClr val="FF0000"/>
                </a:solidFill>
                <a:latin typeface="Bahnschrift SemiBold" panose="020B0502040204020203" pitchFamily="34" charset="0"/>
                <a:sym typeface="Calibri"/>
              </a:rPr>
              <a:t>elco</a:t>
            </a:r>
            <a:r>
              <a:rPr lang="en-US" sz="3200" b="0" i="0" u="none" strike="noStrike" cap="none" dirty="0">
                <a:solidFill>
                  <a:srgbClr val="FF0000"/>
                </a:solidFill>
                <a:latin typeface="Calibri"/>
                <a:ea typeface="Calibri"/>
                <a:cs typeface="Calibri"/>
                <a:sym typeface="Calibri"/>
              </a:rPr>
              <a:t>me</a:t>
            </a:r>
            <a:endParaRPr dirty="0"/>
          </a:p>
          <a:p>
            <a:pPr marL="342900" marR="0" lvl="0" indent="-342900" algn="l" rtl="0">
              <a:lnSpc>
                <a:spcPct val="100000"/>
              </a:lnSpc>
              <a:spcBef>
                <a:spcPts val="640"/>
              </a:spcBef>
              <a:spcAft>
                <a:spcPts val="0"/>
              </a:spcAft>
              <a:buClr>
                <a:srgbClr val="376092"/>
              </a:buClr>
              <a:buSzPts val="3200"/>
              <a:buFont typeface="Arial"/>
              <a:buChar char="•"/>
            </a:pPr>
            <a:r>
              <a:rPr lang="en-US" sz="3200" b="0" i="0" u="none" strike="noStrike" cap="none" dirty="0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He</a:t>
            </a:r>
            <a:r>
              <a:rPr lang="en-US" sz="3200" b="1" i="1" u="sng" strike="noStrike" cap="none" dirty="0">
                <a:solidFill>
                  <a:srgbClr val="376092"/>
                </a:solidFill>
                <a:latin typeface="Microsoft Sans Serif" panose="020B0604020202020204" pitchFamily="34" charset="0"/>
                <a:ea typeface="Microsoft Sans Serif" panose="020B0604020202020204" pitchFamily="34" charset="0"/>
                <a:cs typeface="Microsoft Sans Serif" panose="020B0604020202020204" pitchFamily="34" charset="0"/>
                <a:sym typeface="Calibri"/>
              </a:rPr>
              <a:t>llo</a:t>
            </a:r>
            <a:r>
              <a:rPr lang="en-US" sz="3200" b="0" i="0" u="none" strike="noStrike" cap="none" dirty="0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 W</a:t>
            </a:r>
            <a:r>
              <a:rPr lang="en-US" sz="3200" b="0" i="0" u="none" strike="sngStrike" cap="none" dirty="0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orl</a:t>
            </a:r>
            <a:r>
              <a:rPr lang="en-US" sz="3200" b="0" i="0" u="none" strike="noStrike" cap="none" dirty="0">
                <a:solidFill>
                  <a:srgbClr val="376092"/>
                </a:solidFill>
                <a:latin typeface="Calibri"/>
                <a:ea typeface="Calibri"/>
                <a:cs typeface="Calibri"/>
                <a:sym typeface="Calibri"/>
              </a:rPr>
              <a:t>d</a:t>
            </a:r>
            <a:endParaRPr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Table"/>
          <p:cNvGraphicFramePr>
            <a:graphicFrameLocks noGrp="1"/>
          </p:cNvGraphicFramePr>
          <p:nvPr>
            <p:extLst/>
          </p:nvPr>
        </p:nvGraphicFramePr>
        <p:xfrm>
          <a:off x="1270000" y="635000"/>
          <a:ext cx="4022082" cy="522623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703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7034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7034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670347">
                  <a:extLst>
                    <a:ext uri="{9D8B030D-6E8A-4147-A177-3AD203B41FA5}">
                      <a16:colId xmlns:a16="http://schemas.microsoft.com/office/drawing/2014/main" val="1378028262"/>
                    </a:ext>
                  </a:extLst>
                </a:gridCol>
                <a:gridCol w="670347">
                  <a:extLst>
                    <a:ext uri="{9D8B030D-6E8A-4147-A177-3AD203B41FA5}">
                      <a16:colId xmlns:a16="http://schemas.microsoft.com/office/drawing/2014/main" val="882252599"/>
                    </a:ext>
                  </a:extLst>
                </a:gridCol>
                <a:gridCol w="670347">
                  <a:extLst>
                    <a:ext uri="{9D8B030D-6E8A-4147-A177-3AD203B41FA5}">
                      <a16:colId xmlns:a16="http://schemas.microsoft.com/office/drawing/2014/main" val="3723504516"/>
                    </a:ext>
                  </a:extLst>
                </a:gridCol>
              </a:tblGrid>
              <a:tr h="911195">
                <a:tc gridSpan="2">
                  <a:txBody>
                    <a:bodyPr/>
                    <a:lstStyle/>
                    <a:p>
                      <a:r>
                        <a:rPr dirty="0"/>
                        <a:t>Merged Cells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>
                  <a:txBody>
                    <a:bodyPr/>
                    <a:lstStyle/>
                    <a:p>
                      <a:endParaRPr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46717">
                <a:tc>
                  <a:txBody>
                    <a:bodyPr/>
                    <a:lstStyle/>
                    <a:p>
                      <a:r>
                        <a:rPr dirty="0"/>
                        <a:t>New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gridSpan="2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546717">
                <a:tc rowSpan="2" gridSpan="2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6717">
                <a:tc gridSpan="2" v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034742"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4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546717"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gridSpan="3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3" h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3544723237"/>
                  </a:ext>
                </a:extLst>
              </a:tr>
              <a:tr h="546717">
                <a:tc rowSpan="2" gridSpan="2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rowSpan="2" hMerge="1"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135599546"/>
                  </a:ext>
                </a:extLst>
              </a:tr>
              <a:tr h="546717">
                <a:tc gridSpan="2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gridSpan="3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 vMerge="1"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0">
                      <a:solidFill>
                        <a:srgbClr val="FF0000"/>
                      </a:solidFill>
                    </a:lnR>
                    <a:lnT w="63500" cap="flat" cmpd="sng" algn="ctr">
                      <a:solidFill>
                        <a:srgbClr val="FF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728234154"/>
                  </a:ext>
                </a:extLst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Segoe UI Light" panose="020B0502040204020203" pitchFamily="34" charset="0"/>
                <a:cs typeface="Segoe UI Light" panose="020B0502040204020203" pitchFamily="34" charset="0"/>
              </a:rPr>
              <a:t>You’re an expert with Tell Me</a:t>
            </a:r>
          </a:p>
        </p:txBody>
      </p:sp>
      <p:sp>
        <p:nvSpPr>
          <p:cNvPr id="38" name="Content Placeholder 17"/>
          <p:cNvSpPr txBox="1">
            <a:spLocks/>
          </p:cNvSpPr>
          <p:nvPr/>
        </p:nvSpPr>
        <p:spPr>
          <a:xfrm>
            <a:off x="406207" y="1340089"/>
            <a:ext cx="3832621" cy="1416593"/>
          </a:xfrm>
          <a:prstGeom prst="rect">
            <a:avLst/>
          </a:prstGeom>
        </p:spPr>
        <p:txBody>
          <a:bodyPr vert="horz" lIns="68580" tIns="34290" rIns="68580" bIns="34290" rtlCol="0">
            <a:no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spcAft>
                <a:spcPts val="1500"/>
              </a:spcAft>
              <a:buNone/>
            </a:pP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Tell Me box finds the right command when you need it, </a:t>
            </a:r>
            <a:b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so you can save time and focus on your work.</a:t>
            </a: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b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dirty="0">
                <a:latin typeface="Segoe UI" panose="020B0502040204020203" pitchFamily="34" charset="0"/>
                <a:cs typeface="Segoe UI" panose="020B0502040204020203" pitchFamily="34" charset="0"/>
              </a:rPr>
              <a:t>Try it:</a:t>
            </a:r>
          </a:p>
        </p:txBody>
      </p:sp>
      <p:grpSp>
        <p:nvGrpSpPr>
          <p:cNvPr id="4" name="Group 3" descr="Small circle with number 1 inside  indicating step 1"/>
          <p:cNvGrpSpPr/>
          <p:nvPr/>
        </p:nvGrpSpPr>
        <p:grpSpPr bwMode="blackWhite">
          <a:xfrm>
            <a:off x="419043" y="2836126"/>
            <a:ext cx="418634" cy="307379"/>
            <a:chOff x="6953426" y="711274"/>
            <a:chExt cx="558179" cy="409838"/>
          </a:xfrm>
        </p:grpSpPr>
        <p:sp>
          <p:nvSpPr>
            <p:cNvPr id="2" name="Oval 1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3" name="TextBox 2" descr="Number 1"/>
            <p:cNvSpPr txBox="1">
              <a:spLocks noChangeAspect="1"/>
            </p:cNvSpPr>
            <p:nvPr/>
          </p:nvSpPr>
          <p:spPr bwMode="blackWhite">
            <a:xfrm>
              <a:off x="6953426" y="727565"/>
              <a:ext cx="558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1</a:t>
              </a:r>
            </a:p>
          </p:txBody>
        </p:sp>
      </p:grpSp>
      <p:sp>
        <p:nvSpPr>
          <p:cNvPr id="29" name="Content Placeholder 17"/>
          <p:cNvSpPr txBox="1">
            <a:spLocks/>
          </p:cNvSpPr>
          <p:nvPr/>
        </p:nvSpPr>
        <p:spPr>
          <a:xfrm>
            <a:off x="799530" y="2866271"/>
            <a:ext cx="2341253" cy="35073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84572">
              <a:lnSpc>
                <a:spcPct val="100000"/>
              </a:lnSpc>
              <a:spcBef>
                <a:spcPts val="0"/>
              </a:spcBef>
              <a:spcAft>
                <a:spcPts val="1500"/>
              </a:spcAft>
              <a:buNone/>
            </a:pP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Select </a:t>
            </a:r>
            <a:r>
              <a:rPr lang="en-US" sz="900" dirty="0">
                <a:solidFill>
                  <a:srgbClr val="404040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the Robot picture 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on the right.</a:t>
            </a:r>
          </a:p>
        </p:txBody>
      </p:sp>
      <p:sp>
        <p:nvSpPr>
          <p:cNvPr id="25" name="Text Box 16" descr="Select me"/>
          <p:cNvSpPr txBox="1"/>
          <p:nvPr/>
        </p:nvSpPr>
        <p:spPr>
          <a:xfrm rot="21077122">
            <a:off x="4532473" y="2186440"/>
            <a:ext cx="1001078" cy="326708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="" xmlns:ma14="http://schemas.microsoft.com/office/mac/drawingml/2011/main"/>
            </a:ext>
          </a:extLst>
        </p:spPr>
        <p:txBody>
          <a:bodyPr rot="0" spcFirstLastPara="0" vert="horz" wrap="none" lIns="68580" tIns="34290" rIns="68580" bIns="3429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spcAft>
                <a:spcPts val="150"/>
              </a:spcAft>
              <a:tabLst>
                <a:tab pos="3698558" algn="l"/>
              </a:tabLst>
            </a:pPr>
            <a:r>
              <a:rPr lang="en-US" sz="900" b="1" kern="1000" spc="75" dirty="0">
                <a:solidFill>
                  <a:srgbClr val="D24726"/>
                </a:solidFill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SELECT ME</a:t>
            </a:r>
            <a:endParaRPr lang="en-US" sz="900" b="1" kern="1400" dirty="0">
              <a:solidFill>
                <a:srgbClr val="D24726"/>
              </a:solidFill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  <p:pic>
        <p:nvPicPr>
          <p:cNvPr id="24" name="Picture 23" descr="Curved arrow"/>
          <p:cNvPicPr/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3861835" flipH="1">
            <a:off x="5055430" y="2197784"/>
            <a:ext cx="638897" cy="704990"/>
          </a:xfrm>
          <a:prstGeom prst="rect">
            <a:avLst/>
          </a:prstGeom>
        </p:spPr>
      </p:pic>
      <p:grpSp>
        <p:nvGrpSpPr>
          <p:cNvPr id="19" name="Group 18" descr="Small circle with number 2 inside  indicating step 2"/>
          <p:cNvGrpSpPr/>
          <p:nvPr/>
        </p:nvGrpSpPr>
        <p:grpSpPr bwMode="blackWhite">
          <a:xfrm>
            <a:off x="419043" y="3341995"/>
            <a:ext cx="418634" cy="307379"/>
            <a:chOff x="6953426" y="711274"/>
            <a:chExt cx="558179" cy="409838"/>
          </a:xfrm>
        </p:grpSpPr>
        <p:sp>
          <p:nvSpPr>
            <p:cNvPr id="20" name="Oval 19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21" name="TextBox 20" descr="Number 2"/>
            <p:cNvSpPr txBox="1">
              <a:spLocks noChangeAspect="1"/>
            </p:cNvSpPr>
            <p:nvPr/>
          </p:nvSpPr>
          <p:spPr bwMode="blackWhite">
            <a:xfrm>
              <a:off x="6953426" y="727565"/>
              <a:ext cx="558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2</a:t>
              </a:r>
            </a:p>
          </p:txBody>
        </p:sp>
      </p:grpSp>
      <p:sp>
        <p:nvSpPr>
          <p:cNvPr id="22" name="Content Placeholder 17"/>
          <p:cNvSpPr txBox="1">
            <a:spLocks/>
          </p:cNvSpPr>
          <p:nvPr/>
        </p:nvSpPr>
        <p:spPr>
          <a:xfrm>
            <a:off x="799529" y="3372139"/>
            <a:ext cx="2628054" cy="685496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Type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900" i="1" dirty="0">
                <a:solidFill>
                  <a:srgbClr val="D24726"/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animation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</a:rPr>
              <a:t> 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in the </a:t>
            </a:r>
            <a:r>
              <a:rPr lang="en-US" sz="9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Tell Me 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box, and then choose </a:t>
            </a:r>
            <a:r>
              <a:rPr lang="en-US" sz="9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Add Animation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.</a:t>
            </a:r>
          </a:p>
        </p:txBody>
      </p:sp>
      <p:pic>
        <p:nvPicPr>
          <p:cNvPr id="5" name="Picture 4" descr="Tell Me box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05825" y="3415459"/>
            <a:ext cx="1579614" cy="165625"/>
          </a:xfrm>
          <a:prstGeom prst="rect">
            <a:avLst/>
          </a:prstGeom>
        </p:spPr>
      </p:pic>
      <p:grpSp>
        <p:nvGrpSpPr>
          <p:cNvPr id="31" name="Group 30" descr="Small circle with number 3 inside  indicating step 3"/>
          <p:cNvGrpSpPr/>
          <p:nvPr/>
        </p:nvGrpSpPr>
        <p:grpSpPr bwMode="blackWhite">
          <a:xfrm>
            <a:off x="417990" y="4054879"/>
            <a:ext cx="418634" cy="307379"/>
            <a:chOff x="6953426" y="711274"/>
            <a:chExt cx="558179" cy="409838"/>
          </a:xfrm>
        </p:grpSpPr>
        <p:sp>
          <p:nvSpPr>
            <p:cNvPr id="32" name="Oval 31" descr="Small circle"/>
            <p:cNvSpPr/>
            <p:nvPr/>
          </p:nvSpPr>
          <p:spPr bwMode="blackWhite">
            <a:xfrm>
              <a:off x="7025069" y="711274"/>
              <a:ext cx="409838" cy="409838"/>
            </a:xfrm>
            <a:prstGeom prst="ellipse">
              <a:avLst/>
            </a:prstGeom>
            <a:solidFill>
              <a:srgbClr val="D2472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050" dirty="0"/>
            </a:p>
          </p:txBody>
        </p:sp>
        <p:sp>
          <p:nvSpPr>
            <p:cNvPr id="33" name="TextBox 32" descr="Number 3"/>
            <p:cNvSpPr txBox="1">
              <a:spLocks noChangeAspect="1"/>
            </p:cNvSpPr>
            <p:nvPr/>
          </p:nvSpPr>
          <p:spPr bwMode="blackWhite">
            <a:xfrm>
              <a:off x="6953426" y="727565"/>
              <a:ext cx="558179" cy="338554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sz="1050" dirty="0">
                  <a:solidFill>
                    <a:schemeClr val="bg1"/>
                  </a:solidFill>
                  <a:latin typeface="Segoe UI Semibold" panose="020B0702040204020203" pitchFamily="34" charset="0"/>
                  <a:cs typeface="Segoe UI Semibold" panose="020B0702040204020203" pitchFamily="34" charset="0"/>
                </a:rPr>
                <a:t>3</a:t>
              </a:r>
            </a:p>
          </p:txBody>
        </p:sp>
      </p:grpSp>
      <p:sp>
        <p:nvSpPr>
          <p:cNvPr id="34" name="Content Placeholder 17"/>
          <p:cNvSpPr txBox="1">
            <a:spLocks/>
          </p:cNvSpPr>
          <p:nvPr/>
        </p:nvSpPr>
        <p:spPr>
          <a:xfrm>
            <a:off x="798477" y="4085023"/>
            <a:ext cx="1600529" cy="1084565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>
            <a:lvl1pPr marL="2286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 smtClean="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ts val="1800"/>
              </a:lnSpc>
              <a:spcBef>
                <a:spcPts val="1000"/>
              </a:spcBef>
              <a:spcAft>
                <a:spcPts val="1000"/>
              </a:spcAft>
              <a:buFont typeface="Arial" panose="020B0604020202020204" pitchFamily="34" charset="0"/>
              <a:buChar char="•"/>
              <a:defRPr lang="en-US" sz="1200" kern="1200">
                <a:solidFill>
                  <a:schemeClr val="tx1">
                    <a:lumMod val="75000"/>
                    <a:lumOff val="2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ct val="300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 defTabSz="384572">
              <a:spcAft>
                <a:spcPts val="1500"/>
              </a:spcAft>
              <a:buNone/>
            </a:pP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Choose an animation effect, like </a:t>
            </a:r>
            <a:r>
              <a:rPr lang="en-US" sz="900" dirty="0">
                <a:solidFill>
                  <a:srgbClr val="D24726"/>
                </a:solidFill>
                <a:latin typeface="Segoe UI Semibold" panose="020B0702040204020203" pitchFamily="34" charset="0"/>
                <a:cs typeface="Segoe UI Semibold" panose="020B0702040204020203" pitchFamily="34" charset="0"/>
              </a:rPr>
              <a:t>Zoom</a:t>
            </a: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, and watch </a:t>
            </a:r>
            <a:b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</a:br>
            <a:r>
              <a:rPr lang="en-US" sz="900" dirty="0">
                <a:solidFill>
                  <a:prstClr val="black">
                    <a:lumMod val="75000"/>
                    <a:lumOff val="25000"/>
                  </a:prstClr>
                </a:solidFill>
                <a:latin typeface="Segoe UI" panose="020B0502040204020203" pitchFamily="34" charset="0"/>
                <a:cs typeface="Segoe UI" panose="020B0502040204020203" pitchFamily="34" charset="0"/>
              </a:rPr>
              <a:t>what happens.</a:t>
            </a:r>
          </a:p>
        </p:txBody>
      </p:sp>
      <p:pic>
        <p:nvPicPr>
          <p:cNvPr id="7" name="Picture 6" descr="Animation tab showing zoom option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97430" y="3909060"/>
            <a:ext cx="2852928" cy="18288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</p:sld>
</file>

<file path=ppt/theme/theme1.xml><?xml version="1.0" encoding="utf-8"?>
<a:theme xmlns:a="http://schemas.openxmlformats.org/drawingml/2006/main" name="Office Theme">
  <a:themeElements>
    <a:clrScheme name="">
      <a:dk1>
        <a:srgbClr val="0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345</TotalTime>
  <Words>82</Words>
  <Application>Microsoft Office PowerPoint</Application>
  <PresentationFormat>Экран (4:3)</PresentationFormat>
  <Paragraphs>19</Paragraphs>
  <Slides>4</Slides>
  <Notes>2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10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15" baseType="lpstr">
      <vt:lpstr>Segoe UI Light</vt:lpstr>
      <vt:lpstr>SimHei</vt:lpstr>
      <vt:lpstr>Arial</vt:lpstr>
      <vt:lpstr>Times New Roman</vt:lpstr>
      <vt:lpstr>Calibri</vt:lpstr>
      <vt:lpstr>Segoe UI</vt:lpstr>
      <vt:lpstr>Caveat</vt:lpstr>
      <vt:lpstr>Segoe UI Semibold</vt:lpstr>
      <vt:lpstr>Bahnschrift SemiBold</vt:lpstr>
      <vt:lpstr>Microsoft Sans Serif</vt:lpstr>
      <vt:lpstr>Office Theme</vt:lpstr>
      <vt:lpstr>Презентация PowerPoint</vt:lpstr>
      <vt:lpstr>Aspose.Slides for .NET</vt:lpstr>
      <vt:lpstr>Презентация PowerPoint</vt:lpstr>
      <vt:lpstr>You’re an expert with Tell Me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cp:lastModifiedBy>ITeam</cp:lastModifiedBy>
  <cp:revision>11</cp:revision>
  <dcterms:modified xsi:type="dcterms:W3CDTF">2021-06-01T07:48:12Z</dcterms:modified>
</cp:coreProperties>
</file>