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952500" cy="1905000"/>
          </a:xfrm>
          <a:prstGeom prst="rect">
            <a:avLst/>
          </a:prstGeom>
          <a:solidFill>
            <a:srgbClr val="FFFFFF"/>
          </a:solidFill>
          <a:ln w="88900" cmpd="thickThin">
            <a:solidFill>
              <a:srgbClr val="0000FF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2015-09-20T02:52:13.838</cp:lastPrinted>
  <dcterms:created xsi:type="dcterms:W3CDTF">2015-09-20T02:52:13Z</dcterms:created>
  <dcterms:modified xsi:type="dcterms:W3CDTF">2015-09-20T02:52:13Z</dcterms:modified>
</cp:coreProperties>
</file>