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 snapToGrid="0">
      <p:cViewPr varScale="1">
        <p:scale>
          <a:sx n="70" d="100"/>
          <a:sy n="70" d="100"/>
        </p:scale>
        <p:origin x="714" y="6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06915353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90866156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2840076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64456585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97081857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3235866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163648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43989190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02679998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57848132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085264551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C9D34736-2FF6-49CF-A686-44C769980196}" type="datetimeFigureOut">
              <a:rPr lang="en-US" smtClean="0"/>
              <a:t>6/7/2016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5F529A9-E964-4090-AF33-F7C5293B3E01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8633638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Aspose.Slides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>
                <a:latin typeface="Arial" panose="020B0604020202020204" pitchFamily="34" charset="0"/>
                <a:cs typeface="Arial" panose="020B0604020202020204" pitchFamily="34" charset="0"/>
              </a:rPr>
              <a:t>For .NET</a:t>
            </a:r>
            <a:endParaRPr lang="en-US" dirty="0">
              <a:latin typeface="Arial" panose="020B0604020202020204" pitchFamily="34" charset="0"/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946826011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5" baseType="lpstr">
      <vt:lpstr>Arial</vt:lpstr>
      <vt:lpstr>Calibri</vt:lpstr>
      <vt:lpstr>Calibri Light</vt:lpstr>
      <vt:lpstr>Office Theme</vt:lpstr>
      <vt:lpstr>Aspose.Slides</vt:lpstr>
    </vt:vector>
  </TitlesOfParts>
  <Company/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Aspose.Slides</dc:title>
  <dc:creator>Jawad Ahmed</dc:creator>
  <cp:lastModifiedBy>Jawad Ahmed</cp:lastModifiedBy>
  <cp:revision>1</cp:revision>
  <dcterms:created xsi:type="dcterms:W3CDTF">2016-06-07T12:11:10Z</dcterms:created>
  <dcterms:modified xsi:type="dcterms:W3CDTF">2016-06-07T12:11:39Z</dcterms:modified>
</cp:coreProperties>
</file>