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New_Series1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90</c:v>
                </c:pt>
                <c:pt idx="1">
                  <c:v>123</c:v>
                </c:pt>
                <c:pt idx="2">
                  <c:v>44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New_Series2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23</c:v>
                </c:pt>
                <c:pt idx="1">
                  <c:v>67</c:v>
                </c:pt>
                <c:pt idx="2">
                  <c:v>99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Sheet1!$A$2:$A$4</c:f>
              <c:strCache>
                <c:ptCount val="3"/>
                <c:pt idx="0">
                  <c:v>Modified Category 1</c:v>
                </c:pt>
                <c:pt idx="1">
                  <c:v>Modified Category 2</c:v>
                </c:pt>
                <c:pt idx="2">
                  <c:v>Caetegoty 3</c:v>
                </c:pt>
              </c:strCache>
            </c:strRef>
          </c:cat>
          <c:val>
            <c:numRef>
              <c:f>Sheet1!$D$2:$D$4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 val="cylinder"/>
        <c:axId val="58876720"/>
        <c:axId val="58877280"/>
        <c:axId val="0"/>
      </c:bar3D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2019-06-28T12:18:55Z</dcterms:modified>
</cp:coreProperties>
</file>