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75" autoAdjust="0"/>
    <p:restoredTop sz="94660"/>
  </p:normalViewPr>
  <p:slideViewPr>
    <p:cSldViewPr snapToGrid="0">
      <p:cViewPr varScale="1">
        <p:scale>
          <a:sx n="156" d="100"/>
          <a:sy n="156" d="100"/>
        </p:scale>
        <p:origin x="984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413572-F3BD-A43B-FA31-0640C28938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8CCEC9-893C-938F-D3E7-A95083E5F1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F38CAA-EAF8-A3F9-3F14-B62D0CE49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3B908-D457-408F-B491-7B3228919B37}" type="datetimeFigureOut">
              <a:rPr lang="ru-RU" smtClean="0"/>
              <a:t>24.03.2025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298376-5E95-DFB0-0A3D-0796D32D8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74A979-A03F-37F4-FCA6-0FFC8C9FA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2729B-0829-49FB-803B-B93DE9A5B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820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B77186-FC98-607A-911C-B4DA11937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96ACC8-92C8-C0A7-1A64-C617248BB9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4BB51D-E3F9-61D1-EDFB-9E90030C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3B908-D457-408F-B491-7B3228919B37}" type="datetimeFigureOut">
              <a:rPr lang="ru-RU" smtClean="0"/>
              <a:t>24.03.2025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BC8CB-D4D5-DF98-32AE-F38BB87AF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D4ACEE-7ACF-96F2-35C6-342946039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2729B-0829-49FB-803B-B93DE9A5B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049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13558E8-88B1-8BAE-C75B-683E0686FC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AD978E-505B-899C-F312-6E853C8101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CEE3BF-0ADF-98E9-E156-ED6BE08AF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3B908-D457-408F-B491-7B3228919B37}" type="datetimeFigureOut">
              <a:rPr lang="ru-RU" smtClean="0"/>
              <a:t>24.03.2025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E19A64-82DE-79EB-413D-738C1886A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A0A898-8F95-6A88-148D-3D041D45D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2729B-0829-49FB-803B-B93DE9A5B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611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1972F-8B31-731F-5F91-85B5EECEB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32364-22D8-DCF9-D26E-C06BD9D696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CF9980-9B39-AAA8-76E2-CF2E8E9BF2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3B908-D457-408F-B491-7B3228919B37}" type="datetimeFigureOut">
              <a:rPr lang="ru-RU" smtClean="0"/>
              <a:t>24.03.2025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E4B6FC-EDE9-86A9-6924-9B3065CE9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8BBB08-E513-E3BA-889E-661D39095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2729B-0829-49FB-803B-B93DE9A5B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866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84D34-34FF-2FC5-2932-2240091EFE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E0141A-3B41-73C5-1598-04F85FF567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536080-BDE5-6D5E-34FB-112C41D7C6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3B908-D457-408F-B491-7B3228919B37}" type="datetimeFigureOut">
              <a:rPr lang="ru-RU" smtClean="0"/>
              <a:t>24.03.2025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15BEFD-1875-D928-D234-A2E1E5CD5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40424C-AA72-D012-F029-88997BD38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2729B-0829-49FB-803B-B93DE9A5B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678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F1788-FAE3-8C88-18B1-A4E9AB66D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7F1FE0-AD63-5C93-4926-4A6EF4F29E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C91ED2-3C87-6BAB-1428-58FB97ECF3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495379-46F6-BD1B-A408-10F6AF78B4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3B908-D457-408F-B491-7B3228919B37}" type="datetimeFigureOut">
              <a:rPr lang="ru-RU" smtClean="0"/>
              <a:t>24.03.2025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8F8509-45CF-093B-CB2C-A1E7C6A44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AC7F21-2A7B-3D91-EC95-86BFD9AC8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2729B-0829-49FB-803B-B93DE9A5B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6396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3CA373-7FC4-F8B3-D2B7-2A5E1A525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F79750-A246-9042-76AE-28DB6E0DB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646A28-204E-9F67-E184-FED06BC0B4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4BABF7-83BF-1CC9-502F-23DBC96B84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2D4EFAD-6023-3780-93F9-6B3E1E3F15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6834675-5A33-8C59-646D-5904F71A5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3B908-D457-408F-B491-7B3228919B37}" type="datetimeFigureOut">
              <a:rPr lang="ru-RU" smtClean="0"/>
              <a:t>24.03.2025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C1BB83-C99E-1CEA-3E8C-74FD36585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62B6E45-A292-906E-48C7-4CE03C60C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2729B-0829-49FB-803B-B93DE9A5B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918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B701A-5C73-CA28-A260-9B9C7C326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6CBDC5-9AD4-01C8-FED7-A4FB79028E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3B908-D457-408F-B491-7B3228919B37}" type="datetimeFigureOut">
              <a:rPr lang="ru-RU" smtClean="0"/>
              <a:t>24.03.2025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C74CA2-7479-23DE-BAF9-36B4AE9E4B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CD349-6644-A633-7044-7BCE4B4E4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2729B-0829-49FB-803B-B93DE9A5B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9145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D1C5287-6F97-E433-DAD3-BED198135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3B908-D457-408F-B491-7B3228919B37}" type="datetimeFigureOut">
              <a:rPr lang="ru-RU" smtClean="0"/>
              <a:t>24.03.2025</a:t>
            </a:fld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98CF26-3D4C-A1F5-EB4A-9C6496EA3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B9BE66-73F6-2C06-3407-D4908DDF8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2729B-0829-49FB-803B-B93DE9A5B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983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301750-D107-1D44-D60D-5C17D4490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E6FD3C-041C-D42B-602B-EA8C9F1DBA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A1EAB7-7B66-158B-9244-B5C2C46A61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DAC80B-01B1-8B0F-AA3A-C1258FC9C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3B908-D457-408F-B491-7B3228919B37}" type="datetimeFigureOut">
              <a:rPr lang="ru-RU" smtClean="0"/>
              <a:t>24.03.2025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1719C9-529C-B3E2-DBE4-36D457BC9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3B413A-0B8A-F50D-333B-488926A49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2729B-0829-49FB-803B-B93DE9A5B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0219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C568F-4386-28B3-B96D-E299D902E1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2AAA75-9B18-D5EA-88D8-C490A1C6A0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0EEB9B-5B9F-2188-3F32-47498A3038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2E0EEA-C982-6804-C17D-581C7EE49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3B908-D457-408F-B491-7B3228919B37}" type="datetimeFigureOut">
              <a:rPr lang="ru-RU" smtClean="0"/>
              <a:t>24.03.2025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775535-FF46-E234-BDB8-244CDF823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26CE67-F3B3-0BBE-EEA0-3E3A5432F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2729B-0829-49FB-803B-B93DE9A5B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5319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8DA035F-39DD-23BC-C58A-6F5A2BF37B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4189BD-0F87-41B6-2AEB-8D39DB6A5B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562573-9AA8-909D-0A9C-7CDE7071F7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3B908-D457-408F-B491-7B3228919B37}" type="datetimeFigureOut">
              <a:rPr lang="ru-RU" smtClean="0"/>
              <a:t>24.03.2025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64DD1B-CB7A-79A6-EB3F-397D95ED8F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116452-E66D-CD7B-EB78-C1D502FA80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2729B-0829-49FB-803B-B93DE9A5B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643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8CB0A7F-3654-40A8-4A21-A0DABE89D125}"/>
              </a:ext>
            </a:extLst>
          </p:cNvPr>
          <p:cNvSpPr/>
          <p:nvPr/>
        </p:nvSpPr>
        <p:spPr>
          <a:xfrm>
            <a:off x="783771" y="687519"/>
            <a:ext cx="2048806" cy="1326912"/>
          </a:xfrm>
          <a:prstGeom prst="roundRect">
            <a:avLst>
              <a:gd name="adj" fmla="val 28857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631E2D7C-DE83-DF30-EA9A-7B6A2914CBDC}"/>
              </a:ext>
            </a:extLst>
          </p:cNvPr>
          <p:cNvSpPr/>
          <p:nvPr/>
        </p:nvSpPr>
        <p:spPr>
          <a:xfrm>
            <a:off x="3526972" y="660018"/>
            <a:ext cx="2626322" cy="1395663"/>
          </a:xfrm>
          <a:prstGeom prst="rightArrow">
            <a:avLst>
              <a:gd name="adj1" fmla="val 52956"/>
              <a:gd name="adj2" fmla="val 67839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332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Andrey Potapov</dc:creator>
  <cp:lastModifiedBy>Valentin Lukyanets</cp:lastModifiedBy>
  <cp:revision>7</cp:revision>
  <dcterms:created xsi:type="dcterms:W3CDTF">2025-03-12T09:42:40Z</dcterms:created>
  <dcterms:modified xsi:type="dcterms:W3CDTF">2025-03-24T21:22:29Z</dcterms:modified>
</cp:coreProperties>
</file>