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9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313225-881D-4B03-8592-648209B219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1F64C9-F309-4EA2-8FC5-46DD8A49B2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F5CCE2-3152-4830-BC27-4B56FF085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18AE1-672D-4F24-BD91-05D1C870C9FA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9CD761-58E5-43F2-956D-90A8BF4328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D04EAD-EF4B-496A-8B7E-AFC1CEB06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61737-B7AE-40F5-B7C0-7EC8CC15DA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757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A20BB7-71A2-4736-A913-04439B8BA8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613C21-65ED-4C7E-8225-1EFD8E1082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3A5626-563E-4C4F-A79C-FB64CB464D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395B71-E984-41A4-B7CF-213FFB66A3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18AE1-672D-4F24-BD91-05D1C870C9FA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6917CF-05B2-43D2-B3AB-69F1586B6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ECE116-2949-4904-8E97-F3932FC4A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61737-B7AE-40F5-B7C0-7EC8CC15DA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386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CB27C-E55A-4F45-A071-2B1466360B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246AC0B-E4B3-4DEA-8AD5-A84D2CE35D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45B107-2D51-47F2-8CE7-55AAA2EBCB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23F15A-807C-4961-A1F3-2DF75BE515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18AE1-672D-4F24-BD91-05D1C870C9FA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832AEE-538B-42B6-ACF3-A4A699A47E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FD3027-5FCC-4D2B-8123-2357B6D4E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61737-B7AE-40F5-B7C0-7EC8CC15DA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50504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C777EF-AFD6-4455-A4B5-9FFCB046AF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42DC23-533E-443F-84BC-C838D2DFAD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76251F-197F-4555-935F-A8FDD9E0C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18AE1-672D-4F24-BD91-05D1C870C9FA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652C6D-0FE1-4F2A-A7C7-13D575E5CB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AE4A58-990E-4D6D-8233-3921B321A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61737-B7AE-40F5-B7C0-7EC8CC15DA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64548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876DC6F-9CCC-4018-9DC4-0B37ED30D3B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D9827C-EB74-472A-A896-8EE7D6E98D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1E28CA-1E7C-46ED-B24D-33A69289D3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18AE1-672D-4F24-BD91-05D1C870C9FA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6DE986-A5BF-449A-90B5-4FB486FED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8AEFFC-FBE3-4A7F-92F7-9259E9F96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61737-B7AE-40F5-B7C0-7EC8CC15DA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19657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BA5A97-1CEA-46A7-9BCA-BDF2DCE2DE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42F95B-0343-4866-8884-14474DE225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CD4934-D916-43CA-8F6D-9E143372C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C8BAE-4C72-4EEE-B5E9-8CBBA76212DF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7D3BB4-B265-4EBE-AE51-FC5EA06A1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FBDFCC-E45A-4291-9AFC-4B3B2DE3B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D16CF-ED24-4AD6-BA55-A75BC2C646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0221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A2101C-4C4A-4399-A36D-BC60BAC4A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55399B-0148-4F48-8CEA-C136B85873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74AFD5-62FA-4E3F-B65E-A21A1F4FEB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C8BAE-4C72-4EEE-B5E9-8CBBA76212DF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EC7C11-D649-4069-A1A2-CD9F632E28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6172BB-A711-47E4-A65E-52DD05C04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D16CF-ED24-4AD6-BA55-A75BC2C646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59419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D52313-C366-4136-B78B-2F4F51D2E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C1A47B-C0ED-42EA-B2C7-FAE9C9B8F9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E70737-C70A-42E4-B63A-33DBDB23FF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C8BAE-4C72-4EEE-B5E9-8CBBA76212DF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5B5BAF-C256-4D25-952C-1C1329845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9C8E65-01D4-4AA5-AE44-19D76B8DD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D16CF-ED24-4AD6-BA55-A75BC2C646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18653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088901-AA75-4A83-B6CE-77B562115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FAC074-FAA0-4978-9071-4065327D19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CF5C40-45BD-4249-99D0-694087C245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A68CD9-8CE7-4C76-B94A-AC1381FAB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C8BAE-4C72-4EEE-B5E9-8CBBA76212DF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5AFC6C-B643-4EC4-80D6-9AA641BD5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7B8C91-287D-4FA1-8C07-D27A99324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D16CF-ED24-4AD6-BA55-A75BC2C646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69419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C65010-FECC-43E8-A6D7-E94240B96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A09C63-3F96-423C-9303-99F6A2D9D5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5183F8-8D9D-4737-BD75-F52643F1FA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8F7DF0-6E54-494C-BE05-EF0C88B624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6495BBD-F2BE-4535-8ECF-4F32805D08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4F4B054-2392-4CFE-871C-A39C145B62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C8BAE-4C72-4EEE-B5E9-8CBBA76212DF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B0A1C21-E6B9-470A-8ECB-0DAEA9BD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67D833E-22E3-4D6A-B594-3FC18ED2A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D16CF-ED24-4AD6-BA55-A75BC2C646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6835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F62CE7-A3BC-43C3-AEC9-9F747DF1FE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7828D80-B0DD-450D-B475-3F47177BA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C8BAE-4C72-4EEE-B5E9-8CBBA76212DF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F5F444-B60C-446E-85D7-917E7C096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C61851-9222-4F3F-81D7-EFF1A85C7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D16CF-ED24-4AD6-BA55-A75BC2C646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768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8BFA28-6799-4BDC-9579-1A6288948C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7FD9D4-D9F0-48C8-ABB5-E31A874AFD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DE0C0F-34C6-4887-950C-7541F0C59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18AE1-672D-4F24-BD91-05D1C870C9FA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EF2B66-1787-4EB3-921F-1EBDC0E6B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8D525B-503F-464B-98AF-FC4F3C811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61737-B7AE-40F5-B7C0-7EC8CC15DA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82465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82B3744-7C94-4AAE-9C9F-4BCA40D5C2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C8BAE-4C72-4EEE-B5E9-8CBBA76212DF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E02A66B-D767-402F-B519-A187EB66D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BD4BA6-1B67-4F03-B5BE-AAE710AFAD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D16CF-ED24-4AD6-BA55-A75BC2C646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0473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C14FF-C678-4595-A165-1D2F6BB513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D68467-5697-4FC0-9543-18DF15071E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AF2C6AD-7972-45A9-813D-B6967E35DD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E5B083-8516-4241-8B21-AEA92E76C7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C8BAE-4C72-4EEE-B5E9-8CBBA76212DF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DDCFD0-574E-4464-B1E6-6503455CF8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2E690E-3CF0-4695-A690-1D19E48EC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D16CF-ED24-4AD6-BA55-A75BC2C646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02789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6E4A57-559E-4607-BAEA-898FDAC22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6B3E16B-AD64-42A1-96C5-7C852383DC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3A52C3-1A73-4C56-A7DB-478A7AF17E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379B04-EBE2-4CFA-B931-E29197058E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C8BAE-4C72-4EEE-B5E9-8CBBA76212DF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893117-CC2B-42A1-91E3-AED6DBE93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B4DA1D-1F45-4034-8887-BFC0E738B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D16CF-ED24-4AD6-BA55-A75BC2C646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6615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3CAD80-A7E0-457B-B02B-1019479941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BFFF82E-BD75-4441-8418-579F50737E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3040CD-6F3A-40DB-9B3B-B3E6E10B33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C8BAE-4C72-4EEE-B5E9-8CBBA76212DF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1AB2EA-DDD9-4668-9BEF-387C4249C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41CFF7-93B6-4A0C-8873-8FB6425B6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D16CF-ED24-4AD6-BA55-A75BC2C646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24026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F9C0A3-4876-4200-97A3-2495AD7C03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B5ADEB-1C35-4142-AAD5-D304EE0154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801857-0E7D-4C3C-B3FF-2B5755217E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C8BAE-4C72-4EEE-B5E9-8CBBA76212DF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539E11-4183-4301-B75E-B6F29C3F3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9CD54B-AD9B-45A7-86E8-B1D215A82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D16CF-ED24-4AD6-BA55-A75BC2C646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3162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96E65F-E309-4A63-952E-57A9EBCD1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13B73B-E2BC-40AC-852F-2132BBF92B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F35742-3EE4-4A39-9862-7F3C8E3AA0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18AE1-672D-4F24-BD91-05D1C870C9FA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DBE859-EE7E-498B-BE36-696945F47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D60CB2-D78C-485E-A5C6-D4CD7C945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61737-B7AE-40F5-B7C0-7EC8CC15DA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1441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9C9BD3-7069-4FD2-AE2E-8C4E753BE4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C38D5F-95E5-4C4C-86E2-00F44DC0C0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2D54AB-853A-4115-8567-081EA5C981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4061A3-8F5C-4B73-B5A1-9853384F32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18AE1-672D-4F24-BD91-05D1C870C9FA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C41B04-E15E-4F48-8763-8C1008184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28F997-CC2D-4F6C-AD50-51C5A8E6B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61737-B7AE-40F5-B7C0-7EC8CC15DA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9879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132D91-94AA-4C02-B4F6-0086912F4B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C580D7-610D-43CD-84FD-4E5991B17B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2832F4-8A18-44D7-BC44-119F56D87A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77666FC-050B-462B-8DE1-E86FBFA1D6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90EC355-9821-47D5-BFFF-4B33F6D6A8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6724D20-0252-4774-8AF1-38ED4ED322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18AE1-672D-4F24-BD91-05D1C870C9FA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7E8F82-4F9C-49D7-BB05-359A41840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05FFB67-2E5D-4123-B4C1-DC6B84466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61737-B7AE-40F5-B7C0-7EC8CC15DA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2172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170555-0CC0-46E2-AB01-9769826585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CA8EC4-7D2B-459E-98AE-802C10170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18AE1-672D-4F24-BD91-05D1C870C9FA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13AF8A-6A64-4374-8990-D55A48D4C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A26CC6-1C2F-4018-A9B1-1BCE628C7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61737-B7AE-40F5-B7C0-7EC8CC15DA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7680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1AEAE61-C77A-4594-B0DC-B7A5C13E0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18AE1-672D-4F24-BD91-05D1C870C9FA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6A915E-356B-4DB2-9621-8AFA4B785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C8CB0E-94E1-4054-A218-232C4630E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61737-B7AE-40F5-B7C0-7EC8CC15DA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5035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5B89E-EAAE-4E83-92CE-D3B6C9EB23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02F1444-F8FF-4A1E-816A-F24702AFD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18AE1-672D-4F24-BD91-05D1C870C9FA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166465-6F05-46F4-AA41-CC51FE582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709C73-1D37-4E6B-BDD9-605DBD83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61737-B7AE-40F5-B7C0-7EC8CC15DA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079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9B207C-A763-4C16-AA55-0A789EC279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5EBC71-A449-4FB2-A618-FBF16B1637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18AE1-672D-4F24-BD91-05D1C870C9FA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DBD481-6D40-4A4C-B882-85B648456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36B6B8-339B-40A8-8FB4-757A85175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61737-B7AE-40F5-B7C0-7EC8CC15DA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3141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C3ECA7-7E19-41CC-928A-1ED157EE72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1BEE3D-D568-494F-9496-42039B0119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0CF1A8-542D-473C-B0BC-94278FAC88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518AE1-672D-4F24-BD91-05D1C870C9FA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48A044-C332-4221-B06A-6E2B7D15B7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4A4E62-417F-4AB2-B4C6-09C0C575D7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61737-B7AE-40F5-B7C0-7EC8CC15DA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052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73" r:id="rId8"/>
    <p:sldLayoutId id="2147483672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FF8FBE4-ADC2-455E-B396-A2089DADA7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6FE07E-AF73-4EA6-AF98-D47D6F68E6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6CBFFB-23F5-4655-A5BB-A010EBDA36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C8BAE-4C72-4EEE-B5E9-8CBBA76212DF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B6BAD1-9581-47FE-AD77-A9CFF9BC61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873742-24CD-46D8-880B-099658EC0A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AD16CF-ED24-4AD6-BA55-A75BC2C646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9055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1CE489-8479-4920-8A73-D34D3F1EC13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Multiple Masters</a:t>
            </a:r>
            <a:endParaRPr lang="ru-RU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E2C80F-8223-46BF-9E70-DAB933DC54E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And Layouts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5063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Custom Design</vt:lpstr>
      <vt:lpstr>Multiple Masters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Multiple Masters</dc:title>
  <dc:creator>Сергей</dc:creator>
  <cp:lastModifiedBy>Сергей</cp:lastModifiedBy>
  <cp:revision>1</cp:revision>
  <dcterms:created xsi:type="dcterms:W3CDTF">2022-04-16T08:22:34Z</dcterms:created>
  <dcterms:modified xsi:type="dcterms:W3CDTF">2022-04-16T08:24:26Z</dcterms:modified>
</cp:coreProperties>
</file>