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14951296"/>
        <c:axId val="114952832"/>
      </c:barChart>
      <c:catAx>
        <c:axId val="114951296"/>
        <c:scaling>
          <c:orientation val="minMax"/>
        </c:scaling>
        <c:axPos val="b"/>
        <c:tickLblPos val="nextTo"/>
        <c:crossAx val="114952832"/>
        <c:crosses val="autoZero"/>
        <c:auto val="1"/>
        <c:lblAlgn val="ctr"/>
        <c:lblOffset val="100"/>
      </c:catAx>
      <c:valAx>
        <c:axId val="114952832"/>
        <c:scaling>
          <c:orientation val="minMax"/>
        </c:scaling>
        <c:axPos val="l"/>
        <c:majorGridlines/>
        <c:numFmt formatCode="General" sourceLinked="1"/>
        <c:tickLblPos val="nextTo"/>
        <c:crossAx val="1149512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232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978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1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290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59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97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769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976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887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530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272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11281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 Sample</dc:title>
  <dc:creator>Fatima</dc:creator>
  <cp:lastModifiedBy>Fatima</cp:lastModifiedBy>
  <cp:revision>8</cp:revision>
  <dcterms:created xsi:type="dcterms:W3CDTF">2014-06-16T09:46:12Z</dcterms:created>
  <dcterms:modified xsi:type="dcterms:W3CDTF">2014-11-25T09:02:03Z</dcterms:modified>
</cp:coreProperties>
</file>