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6" autoAdjust="0"/>
    <p:restoredTop sz="89307" autoAdjust="0"/>
  </p:normalViewPr>
  <p:slideViewPr>
    <p:cSldViewPr snapToGrid="0">
      <p:cViewPr varScale="1">
        <p:scale>
          <a:sx n="98" d="100"/>
          <a:sy n="98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978E3-B589-430E-8CE2-3A628768613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E9008-6EB0-4E12-B710-0BFBCC6DC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0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text1</a:t>
            </a:r>
          </a:p>
          <a:p>
            <a:endParaRPr lang="en-US" dirty="0"/>
          </a:p>
          <a:p>
            <a:r>
              <a:rPr lang="en-US"/>
              <a:t>Note text 2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E9008-6EB0-4E12-B710-0BFBCC6DCBE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8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CDCB5-1464-DF43-52B6-A3C6899C9B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FDE0-0694-6AA5-E732-3EFA121201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B492A-A65A-EB4F-D9C7-8A190884B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7A8FC-6B09-5791-D202-4FBAC66B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7BEFD-E334-B938-10D0-2451FC5A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96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48FDD-62E5-BC16-61F0-A5676F359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F2B04B-8D58-7348-A60C-04A0DE8E8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FC546-F074-1CF3-F51D-53B1C79FC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4C19-E1E4-6FCF-E016-04720D6A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C47BE-FE90-8BA7-6480-75094FD0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87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8FEFD0-53C2-8120-35F7-169406CB4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4AC73-D463-EA0C-DF6E-BAD558FB9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88980-3DD6-2D38-7A2D-A3182A7C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A41CF-0F12-6DEA-28CA-2B0F52C9F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9E182-61E8-D2B9-D71B-6635DE3DD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5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0A8D8-E2BA-EBD5-7754-0ADC4ECA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4982D-3C89-F168-1D83-006A8FDEC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CE428-8356-6A16-C6A4-9EE94B3E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156C9-B762-CA1C-9F32-36072449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E802B-665B-3F86-0342-F8B045733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F51BF-F443-87AC-01FC-FB97FFFB2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2EE32-8185-D0EE-EF43-2F6E7017F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F21F0-4D9D-B17F-DC8D-8021B075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EE79D-AB92-D502-6EA7-CE5972E29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97668-3199-A9CE-0526-B9E7D2F06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6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478A9-9882-A440-2579-77EB6044B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FD733-CBF9-0594-2E1B-4DFD11724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8DF34-453E-ABA5-3C47-150021C5F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4115D7-63BE-EB55-B8A5-A62ED2096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3106C-FECD-99EA-C12E-2C9AEFED1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50B98-B556-E767-B8AE-C8E72F031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0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875B1-61C3-1515-1371-476575044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5DFD15-1C9D-D364-78B2-08BEB16E6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EE972D-32A6-8C8E-2829-3834C9C36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918BB-B9E3-4026-D1A1-EC0B01CF1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8AFCAE-10DE-A055-1903-4A4AED035D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206D1C-08F5-07FC-AAB7-97F388CED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2ED642-E7C5-7CC1-0BBA-28FAD2B22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71E4CE-5C4C-096C-1160-CE11E537A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13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4FB67-22F8-6488-6089-457570FB8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A85ECE-5416-FAEE-EEEA-28CFA5CAB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46AB94-011F-D325-910B-D8272CCC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5CBD08-235C-D221-4B26-839E3E9BC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0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B3592C-87AC-90DE-010E-BE04B3FD1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BB082-0093-CA37-8845-3705082F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5BE69-D5B1-B70C-0AC4-89EF0B170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1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99B1D-982E-D9FC-2346-4981615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A48DD-EEC5-A2EB-8744-92A63CB3F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6AB602-1A50-EC83-F675-25AA2AECB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6200E-10BB-7BCC-6F3A-35F9F2A9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8AA8A3-9B75-DBA4-9C16-FB0982F86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2FA6C-C958-8C7F-8396-7B05793D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9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39A60-1A73-EDA6-678E-220152746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48CBB2-1464-33AC-8342-4E47FB8C7A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9CC56B-FC25-741E-21DE-F30D6CBF0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F0FB6-EAC9-811B-9353-8FCD26D8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ECC6B-1231-2D5C-FA48-603E6836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D01B9-F8B1-BC42-EAA8-A85263885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5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9FE536-45F5-C41B-CBD4-2ED7439FE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718BD-D416-EF09-1C73-F0592886B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CE7CC-2495-2A7F-56FB-F7EBD2C43A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E2F8-79FA-4A2C-A07C-3E5952B6201E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194D6-FFF8-A3A4-1A1C-1D70581A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A3CC9-DC14-FC98-2AD6-C8403669B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9A802-6C2A-4FB0-BC73-EE27B1F93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50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9D4044-AA6E-1BD5-38D3-FC26BB9CA734}"/>
              </a:ext>
            </a:extLst>
          </p:cNvPr>
          <p:cNvSpPr txBox="1"/>
          <p:nvPr/>
        </p:nvSpPr>
        <p:spPr>
          <a:xfrm>
            <a:off x="2316480" y="1959429"/>
            <a:ext cx="1234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Simple text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6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</dc:creator>
  <cp:lastModifiedBy>Сергей</cp:lastModifiedBy>
  <cp:revision>1</cp:revision>
  <dcterms:created xsi:type="dcterms:W3CDTF">2023-05-22T09:58:17Z</dcterms:created>
  <dcterms:modified xsi:type="dcterms:W3CDTF">2023-05-22T09:59:38Z</dcterms:modified>
</cp:coreProperties>
</file>