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71" r:id="rId2"/>
    <p:sldMasterId id="2147483683" r:id="rId3"/>
    <p:sldMasterId id="2147483695" r:id="rId4"/>
    <p:sldMasterId id="2147483707" r:id="rId5"/>
    <p:sldMasterId id="2147483719" r:id="rId6"/>
    <p:sldMasterId id="2147483731" r:id="rId7"/>
    <p:sldMasterId id="2147483743" r:id="rId8"/>
    <p:sldMasterId id="2147483755" r:id="rId9"/>
    <p:sldMasterId id="2147483767" r:id="rId10"/>
    <p:sldMasterId id="2147483779" r:id="rId11"/>
    <p:sldMasterId id="2147483791" r:id="rId12"/>
  </p:sldMasterIdLst>
  <p:sldIdLst>
    <p:sldId id="256" r:id="rId13"/>
  </p:sldIdLst>
  <p:sldSz cx="9147573" cy="6860680"/>
  <p:notesSz cx="6858000" cy="9144000"/>
  <p:custDataLst>
    <p:tags r:id="rId14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10" Type="http://schemas.openxmlformats.org/officeDocument/2006/relationships/slideMaster" Target="slideMasters/slideMaster10.xml" /><Relationship Id="rId11" Type="http://schemas.openxmlformats.org/officeDocument/2006/relationships/slideMaster" Target="slideMasters/slideMaster11.xml" /><Relationship Id="rId12" Type="http://schemas.openxmlformats.org/officeDocument/2006/relationships/slideMaster" Target="slideMasters/slideMaster12.xml" /><Relationship Id="rId13" Type="http://schemas.openxmlformats.org/officeDocument/2006/relationships/slide" Target="slides/slide1.xml" /><Relationship Id="rId14" Type="http://schemas.openxmlformats.org/officeDocument/2006/relationships/tags" Target="tags/tag1.xml" /><Relationship Id="rId15" Type="http://schemas.openxmlformats.org/officeDocument/2006/relationships/presProps" Target="presProps.xml" /><Relationship Id="rId16" Type="http://schemas.openxmlformats.org/officeDocument/2006/relationships/viewProps" Target="viewProps.xml" /><Relationship Id="rId17" Type="http://schemas.openxmlformats.org/officeDocument/2006/relationships/theme" Target="theme/theme1.xml" /><Relationship Id="rId18" Type="http://schemas.openxmlformats.org/officeDocument/2006/relationships/tableStyles" Target="tableStyles.xml" /><Relationship Id="rId2" Type="http://schemas.openxmlformats.org/officeDocument/2006/relationships/slideMaster" Target="slideMasters/slideMaster2.xml" /><Relationship Id="rId3" Type="http://schemas.openxmlformats.org/officeDocument/2006/relationships/slideMaster" Target="slideMasters/slideMaster3.xml" /><Relationship Id="rId4" Type="http://schemas.openxmlformats.org/officeDocument/2006/relationships/slideMaster" Target="slideMasters/slideMaster4.xml" /><Relationship Id="rId5" Type="http://schemas.openxmlformats.org/officeDocument/2006/relationships/slideMaster" Target="slideMasters/slideMaster5.xml" /><Relationship Id="rId6" Type="http://schemas.openxmlformats.org/officeDocument/2006/relationships/slideMaster" Target="slideMasters/slideMaster6.xml" /><Relationship Id="rId7" Type="http://schemas.openxmlformats.org/officeDocument/2006/relationships/slideMaster" Target="slideMasters/slideMaster7.xml" /><Relationship Id="rId8" Type="http://schemas.openxmlformats.org/officeDocument/2006/relationships/slideMaster" Target="slideMasters/slideMaster8.xml" /><Relationship Id="rId9" Type="http://schemas.openxmlformats.org/officeDocument/2006/relationships/slideMaster" Target="slideMasters/slideMaster9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0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0.xml" /></Relationships>
</file>

<file path=ppt/slideLayouts/_rels/slideLayout1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1.xml" /></Relationships>
</file>

<file path=ppt/slideLayouts/_rels/slideLayout1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2.xml" /></Relationships>
</file>

<file path=ppt/slideLayouts/_rels/slideLayout1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1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2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3.xml" /></Relationships>
</file>

<file path=ppt/slideLayouts/_rels/slideLayout3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3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4.xml" /></Relationships>
</file>

<file path=ppt/slideLayouts/_rels/slideLayout4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4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5.xml" /></Relationships>
</file>

<file path=ppt/slideLayouts/_rels/slideLayout5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5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6.xml" /></Relationships>
</file>

<file path=ppt/slideLayouts/_rels/slideLayout6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6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7.xml" /></Relationships>
</file>

<file path=ppt/slideLayouts/_rels/slideLayout7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7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8.xml" /></Relationships>
</file>

<file path=ppt/slideLayouts/_rels/slideLayout8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_rels/slideLayout9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9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3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3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3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9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5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4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7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10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00.xml" /><Relationship Id="rId10" Type="http://schemas.openxmlformats.org/officeDocument/2006/relationships/slideLayout" Target="../slideLayouts/slideLayout109.xml" /><Relationship Id="rId11" Type="http://schemas.openxmlformats.org/officeDocument/2006/relationships/slideLayout" Target="../slideLayouts/slideLayout110.xml" /><Relationship Id="rId12" Type="http://schemas.openxmlformats.org/officeDocument/2006/relationships/theme" Target="../theme/theme10.xml" /><Relationship Id="rId2" Type="http://schemas.openxmlformats.org/officeDocument/2006/relationships/slideLayout" Target="../slideLayouts/slideLayout101.xml" /><Relationship Id="rId3" Type="http://schemas.openxmlformats.org/officeDocument/2006/relationships/slideLayout" Target="../slideLayouts/slideLayout102.xml" /><Relationship Id="rId4" Type="http://schemas.openxmlformats.org/officeDocument/2006/relationships/slideLayout" Target="../slideLayouts/slideLayout103.xml" /><Relationship Id="rId5" Type="http://schemas.openxmlformats.org/officeDocument/2006/relationships/slideLayout" Target="../slideLayouts/slideLayout104.xml" /><Relationship Id="rId6" Type="http://schemas.openxmlformats.org/officeDocument/2006/relationships/slideLayout" Target="../slideLayouts/slideLayout105.xml" /><Relationship Id="rId7" Type="http://schemas.openxmlformats.org/officeDocument/2006/relationships/slideLayout" Target="../slideLayouts/slideLayout106.xml" /><Relationship Id="rId8" Type="http://schemas.openxmlformats.org/officeDocument/2006/relationships/slideLayout" Target="../slideLayouts/slideLayout107.xml" /><Relationship Id="rId9" Type="http://schemas.openxmlformats.org/officeDocument/2006/relationships/slideLayout" Target="../slideLayouts/slideLayout108.xml" /></Relationships>
</file>

<file path=ppt/slideMasters/_rels/slideMaster1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11.xml" /><Relationship Id="rId10" Type="http://schemas.openxmlformats.org/officeDocument/2006/relationships/slideLayout" Target="../slideLayouts/slideLayout120.xml" /><Relationship Id="rId11" Type="http://schemas.openxmlformats.org/officeDocument/2006/relationships/slideLayout" Target="../slideLayouts/slideLayout121.xml" /><Relationship Id="rId12" Type="http://schemas.openxmlformats.org/officeDocument/2006/relationships/theme" Target="../theme/theme11.xml" /><Relationship Id="rId2" Type="http://schemas.openxmlformats.org/officeDocument/2006/relationships/slideLayout" Target="../slideLayouts/slideLayout112.xml" /><Relationship Id="rId3" Type="http://schemas.openxmlformats.org/officeDocument/2006/relationships/slideLayout" Target="../slideLayouts/slideLayout113.xml" /><Relationship Id="rId4" Type="http://schemas.openxmlformats.org/officeDocument/2006/relationships/slideLayout" Target="../slideLayouts/slideLayout114.xml" /><Relationship Id="rId5" Type="http://schemas.openxmlformats.org/officeDocument/2006/relationships/slideLayout" Target="../slideLayouts/slideLayout115.xml" /><Relationship Id="rId6" Type="http://schemas.openxmlformats.org/officeDocument/2006/relationships/slideLayout" Target="../slideLayouts/slideLayout116.xml" /><Relationship Id="rId7" Type="http://schemas.openxmlformats.org/officeDocument/2006/relationships/slideLayout" Target="../slideLayouts/slideLayout117.xml" /><Relationship Id="rId8" Type="http://schemas.openxmlformats.org/officeDocument/2006/relationships/slideLayout" Target="../slideLayouts/slideLayout118.xml" /><Relationship Id="rId9" Type="http://schemas.openxmlformats.org/officeDocument/2006/relationships/slideLayout" Target="../slideLayouts/slideLayout119.xml" /></Relationships>
</file>

<file path=ppt/slideMasters/_rels/slideMaster1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2.xml" /><Relationship Id="rId10" Type="http://schemas.openxmlformats.org/officeDocument/2006/relationships/slideLayout" Target="../slideLayouts/slideLayout131.xml" /><Relationship Id="rId11" Type="http://schemas.openxmlformats.org/officeDocument/2006/relationships/slideLayout" Target="../slideLayouts/slideLayout132.xml" /><Relationship Id="rId12" Type="http://schemas.openxmlformats.org/officeDocument/2006/relationships/theme" Target="../theme/theme12.xml" /><Relationship Id="rId2" Type="http://schemas.openxmlformats.org/officeDocument/2006/relationships/slideLayout" Target="../slideLayouts/slideLayout123.xml" /><Relationship Id="rId3" Type="http://schemas.openxmlformats.org/officeDocument/2006/relationships/slideLayout" Target="../slideLayouts/slideLayout124.xml" /><Relationship Id="rId4" Type="http://schemas.openxmlformats.org/officeDocument/2006/relationships/slideLayout" Target="../slideLayouts/slideLayout125.xml" /><Relationship Id="rId5" Type="http://schemas.openxmlformats.org/officeDocument/2006/relationships/slideLayout" Target="../slideLayouts/slideLayout126.xml" /><Relationship Id="rId6" Type="http://schemas.openxmlformats.org/officeDocument/2006/relationships/slideLayout" Target="../slideLayouts/slideLayout127.xml" /><Relationship Id="rId7" Type="http://schemas.openxmlformats.org/officeDocument/2006/relationships/slideLayout" Target="../slideLayouts/slideLayout128.xml" /><Relationship Id="rId8" Type="http://schemas.openxmlformats.org/officeDocument/2006/relationships/slideLayout" Target="../slideLayouts/slideLayout129.xml" /><Relationship Id="rId9" Type="http://schemas.openxmlformats.org/officeDocument/2006/relationships/slideLayout" Target="../slideLayouts/slideLayout130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10" Type="http://schemas.openxmlformats.org/officeDocument/2006/relationships/slideLayout" Target="../slideLayouts/slideLayout21.xml" /><Relationship Id="rId11" Type="http://schemas.openxmlformats.org/officeDocument/2006/relationships/slideLayout" Target="../slideLayouts/slideLayout22.xml" /><Relationship Id="rId12" Type="http://schemas.openxmlformats.org/officeDocument/2006/relationships/theme" Target="../theme/theme2.xml" /><Relationship Id="rId2" Type="http://schemas.openxmlformats.org/officeDocument/2006/relationships/slideLayout" Target="../slideLayouts/slideLayout13.xml" /><Relationship Id="rId3" Type="http://schemas.openxmlformats.org/officeDocument/2006/relationships/slideLayout" Target="../slideLayouts/slideLayout14.xml" /><Relationship Id="rId4" Type="http://schemas.openxmlformats.org/officeDocument/2006/relationships/slideLayout" Target="../slideLayouts/slideLayout15.xml" /><Relationship Id="rId5" Type="http://schemas.openxmlformats.org/officeDocument/2006/relationships/slideLayout" Target="../slideLayouts/slideLayout16.xml" /><Relationship Id="rId6" Type="http://schemas.openxmlformats.org/officeDocument/2006/relationships/slideLayout" Target="../slideLayouts/slideLayout17.xml" /><Relationship Id="rId7" Type="http://schemas.openxmlformats.org/officeDocument/2006/relationships/slideLayout" Target="../slideLayouts/slideLayout18.xml" /><Relationship Id="rId8" Type="http://schemas.openxmlformats.org/officeDocument/2006/relationships/slideLayout" Target="../slideLayouts/slideLayout19.xml" /><Relationship Id="rId9" Type="http://schemas.openxmlformats.org/officeDocument/2006/relationships/slideLayout" Target="../slideLayouts/slideLayout20.xml" /></Relationships>
</file>

<file path=ppt/slideMasters/_rels/slideMaster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23.xml" /><Relationship Id="rId10" Type="http://schemas.openxmlformats.org/officeDocument/2006/relationships/slideLayout" Target="../slideLayouts/slideLayout32.xml" /><Relationship Id="rId11" Type="http://schemas.openxmlformats.org/officeDocument/2006/relationships/slideLayout" Target="../slideLayouts/slideLayout33.xml" /><Relationship Id="rId12" Type="http://schemas.openxmlformats.org/officeDocument/2006/relationships/theme" Target="../theme/theme3.xml" /><Relationship Id="rId2" Type="http://schemas.openxmlformats.org/officeDocument/2006/relationships/slideLayout" Target="../slideLayouts/slideLayout24.xml" /><Relationship Id="rId3" Type="http://schemas.openxmlformats.org/officeDocument/2006/relationships/slideLayout" Target="../slideLayouts/slideLayout25.xml" /><Relationship Id="rId4" Type="http://schemas.openxmlformats.org/officeDocument/2006/relationships/slideLayout" Target="../slideLayouts/slideLayout26.xml" /><Relationship Id="rId5" Type="http://schemas.openxmlformats.org/officeDocument/2006/relationships/slideLayout" Target="../slideLayouts/slideLayout27.xml" /><Relationship Id="rId6" Type="http://schemas.openxmlformats.org/officeDocument/2006/relationships/slideLayout" Target="../slideLayouts/slideLayout28.xml" /><Relationship Id="rId7" Type="http://schemas.openxmlformats.org/officeDocument/2006/relationships/slideLayout" Target="../slideLayouts/slideLayout29.xml" /><Relationship Id="rId8" Type="http://schemas.openxmlformats.org/officeDocument/2006/relationships/slideLayout" Target="../slideLayouts/slideLayout30.xml" /><Relationship Id="rId9" Type="http://schemas.openxmlformats.org/officeDocument/2006/relationships/slideLayout" Target="../slideLayouts/slideLayout31.xml" /></Relationships>
</file>

<file path=ppt/slideMasters/_rels/slideMaster4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34.xml" /><Relationship Id="rId10" Type="http://schemas.openxmlformats.org/officeDocument/2006/relationships/slideLayout" Target="../slideLayouts/slideLayout43.xml" /><Relationship Id="rId11" Type="http://schemas.openxmlformats.org/officeDocument/2006/relationships/slideLayout" Target="../slideLayouts/slideLayout44.xml" /><Relationship Id="rId12" Type="http://schemas.openxmlformats.org/officeDocument/2006/relationships/theme" Target="../theme/theme4.xml" /><Relationship Id="rId2" Type="http://schemas.openxmlformats.org/officeDocument/2006/relationships/slideLayout" Target="../slideLayouts/slideLayout35.xml" /><Relationship Id="rId3" Type="http://schemas.openxmlformats.org/officeDocument/2006/relationships/slideLayout" Target="../slideLayouts/slideLayout36.xml" /><Relationship Id="rId4" Type="http://schemas.openxmlformats.org/officeDocument/2006/relationships/slideLayout" Target="../slideLayouts/slideLayout37.xml" /><Relationship Id="rId5" Type="http://schemas.openxmlformats.org/officeDocument/2006/relationships/slideLayout" Target="../slideLayouts/slideLayout38.xml" /><Relationship Id="rId6" Type="http://schemas.openxmlformats.org/officeDocument/2006/relationships/slideLayout" Target="../slideLayouts/slideLayout39.xml" /><Relationship Id="rId7" Type="http://schemas.openxmlformats.org/officeDocument/2006/relationships/slideLayout" Target="../slideLayouts/slideLayout40.xml" /><Relationship Id="rId8" Type="http://schemas.openxmlformats.org/officeDocument/2006/relationships/slideLayout" Target="../slideLayouts/slideLayout41.xml" /><Relationship Id="rId9" Type="http://schemas.openxmlformats.org/officeDocument/2006/relationships/slideLayout" Target="../slideLayouts/slideLayout42.xml" /></Relationships>
</file>

<file path=ppt/slideMasters/_rels/slideMaster5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45.xml" /><Relationship Id="rId10" Type="http://schemas.openxmlformats.org/officeDocument/2006/relationships/slideLayout" Target="../slideLayouts/slideLayout54.xml" /><Relationship Id="rId11" Type="http://schemas.openxmlformats.org/officeDocument/2006/relationships/slideLayout" Target="../slideLayouts/slideLayout55.xml" /><Relationship Id="rId12" Type="http://schemas.openxmlformats.org/officeDocument/2006/relationships/theme" Target="../theme/theme5.xml" /><Relationship Id="rId2" Type="http://schemas.openxmlformats.org/officeDocument/2006/relationships/slideLayout" Target="../slideLayouts/slideLayout46.xml" /><Relationship Id="rId3" Type="http://schemas.openxmlformats.org/officeDocument/2006/relationships/slideLayout" Target="../slideLayouts/slideLayout47.xml" /><Relationship Id="rId4" Type="http://schemas.openxmlformats.org/officeDocument/2006/relationships/slideLayout" Target="../slideLayouts/slideLayout48.xml" /><Relationship Id="rId5" Type="http://schemas.openxmlformats.org/officeDocument/2006/relationships/slideLayout" Target="../slideLayouts/slideLayout49.xml" /><Relationship Id="rId6" Type="http://schemas.openxmlformats.org/officeDocument/2006/relationships/slideLayout" Target="../slideLayouts/slideLayout50.xml" /><Relationship Id="rId7" Type="http://schemas.openxmlformats.org/officeDocument/2006/relationships/slideLayout" Target="../slideLayouts/slideLayout51.xml" /><Relationship Id="rId8" Type="http://schemas.openxmlformats.org/officeDocument/2006/relationships/slideLayout" Target="../slideLayouts/slideLayout52.xml" /><Relationship Id="rId9" Type="http://schemas.openxmlformats.org/officeDocument/2006/relationships/slideLayout" Target="../slideLayouts/slideLayout53.xml" /></Relationships>
</file>

<file path=ppt/slideMasters/_rels/slideMaster6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56.xml" /><Relationship Id="rId10" Type="http://schemas.openxmlformats.org/officeDocument/2006/relationships/slideLayout" Target="../slideLayouts/slideLayout65.xml" /><Relationship Id="rId11" Type="http://schemas.openxmlformats.org/officeDocument/2006/relationships/slideLayout" Target="../slideLayouts/slideLayout66.xml" /><Relationship Id="rId12" Type="http://schemas.openxmlformats.org/officeDocument/2006/relationships/theme" Target="../theme/theme6.xml" /><Relationship Id="rId2" Type="http://schemas.openxmlformats.org/officeDocument/2006/relationships/slideLayout" Target="../slideLayouts/slideLayout57.xml" /><Relationship Id="rId3" Type="http://schemas.openxmlformats.org/officeDocument/2006/relationships/slideLayout" Target="../slideLayouts/slideLayout58.xml" /><Relationship Id="rId4" Type="http://schemas.openxmlformats.org/officeDocument/2006/relationships/slideLayout" Target="../slideLayouts/slideLayout59.xml" /><Relationship Id="rId5" Type="http://schemas.openxmlformats.org/officeDocument/2006/relationships/slideLayout" Target="../slideLayouts/slideLayout60.xml" /><Relationship Id="rId6" Type="http://schemas.openxmlformats.org/officeDocument/2006/relationships/slideLayout" Target="../slideLayouts/slideLayout61.xml" /><Relationship Id="rId7" Type="http://schemas.openxmlformats.org/officeDocument/2006/relationships/slideLayout" Target="../slideLayouts/slideLayout62.xml" /><Relationship Id="rId8" Type="http://schemas.openxmlformats.org/officeDocument/2006/relationships/slideLayout" Target="../slideLayouts/slideLayout63.xml" /><Relationship Id="rId9" Type="http://schemas.openxmlformats.org/officeDocument/2006/relationships/slideLayout" Target="../slideLayouts/slideLayout64.xml" /></Relationships>
</file>

<file path=ppt/slideMasters/_rels/slideMaster7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67.xml" /><Relationship Id="rId10" Type="http://schemas.openxmlformats.org/officeDocument/2006/relationships/slideLayout" Target="../slideLayouts/slideLayout76.xml" /><Relationship Id="rId11" Type="http://schemas.openxmlformats.org/officeDocument/2006/relationships/slideLayout" Target="../slideLayouts/slideLayout77.xml" /><Relationship Id="rId12" Type="http://schemas.openxmlformats.org/officeDocument/2006/relationships/theme" Target="../theme/theme7.xml" /><Relationship Id="rId2" Type="http://schemas.openxmlformats.org/officeDocument/2006/relationships/slideLayout" Target="../slideLayouts/slideLayout68.xml" /><Relationship Id="rId3" Type="http://schemas.openxmlformats.org/officeDocument/2006/relationships/slideLayout" Target="../slideLayouts/slideLayout69.xml" /><Relationship Id="rId4" Type="http://schemas.openxmlformats.org/officeDocument/2006/relationships/slideLayout" Target="../slideLayouts/slideLayout70.xml" /><Relationship Id="rId5" Type="http://schemas.openxmlformats.org/officeDocument/2006/relationships/slideLayout" Target="../slideLayouts/slideLayout71.xml" /><Relationship Id="rId6" Type="http://schemas.openxmlformats.org/officeDocument/2006/relationships/slideLayout" Target="../slideLayouts/slideLayout72.xml" /><Relationship Id="rId7" Type="http://schemas.openxmlformats.org/officeDocument/2006/relationships/slideLayout" Target="../slideLayouts/slideLayout73.xml" /><Relationship Id="rId8" Type="http://schemas.openxmlformats.org/officeDocument/2006/relationships/slideLayout" Target="../slideLayouts/slideLayout74.xml" /><Relationship Id="rId9" Type="http://schemas.openxmlformats.org/officeDocument/2006/relationships/slideLayout" Target="../slideLayouts/slideLayout75.xml" /></Relationships>
</file>

<file path=ppt/slideMasters/_rels/slideMaster8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8.xml" /><Relationship Id="rId10" Type="http://schemas.openxmlformats.org/officeDocument/2006/relationships/slideLayout" Target="../slideLayouts/slideLayout87.xml" /><Relationship Id="rId11" Type="http://schemas.openxmlformats.org/officeDocument/2006/relationships/slideLayout" Target="../slideLayouts/slideLayout88.xml" /><Relationship Id="rId12" Type="http://schemas.openxmlformats.org/officeDocument/2006/relationships/theme" Target="../theme/theme8.xml" /><Relationship Id="rId2" Type="http://schemas.openxmlformats.org/officeDocument/2006/relationships/slideLayout" Target="../slideLayouts/slideLayout79.xml" /><Relationship Id="rId3" Type="http://schemas.openxmlformats.org/officeDocument/2006/relationships/slideLayout" Target="../slideLayouts/slideLayout80.xml" /><Relationship Id="rId4" Type="http://schemas.openxmlformats.org/officeDocument/2006/relationships/slideLayout" Target="../slideLayouts/slideLayout81.xml" /><Relationship Id="rId5" Type="http://schemas.openxmlformats.org/officeDocument/2006/relationships/slideLayout" Target="../slideLayouts/slideLayout82.xml" /><Relationship Id="rId6" Type="http://schemas.openxmlformats.org/officeDocument/2006/relationships/slideLayout" Target="../slideLayouts/slideLayout83.xml" /><Relationship Id="rId7" Type="http://schemas.openxmlformats.org/officeDocument/2006/relationships/slideLayout" Target="../slideLayouts/slideLayout84.xml" /><Relationship Id="rId8" Type="http://schemas.openxmlformats.org/officeDocument/2006/relationships/slideLayout" Target="../slideLayouts/slideLayout85.xml" /><Relationship Id="rId9" Type="http://schemas.openxmlformats.org/officeDocument/2006/relationships/slideLayout" Target="../slideLayouts/slideLayout86.xml" /></Relationships>
</file>

<file path=ppt/slideMasters/_rels/slideMaster9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89.xml" /><Relationship Id="rId10" Type="http://schemas.openxmlformats.org/officeDocument/2006/relationships/slideLayout" Target="../slideLayouts/slideLayout98.xml" /><Relationship Id="rId11" Type="http://schemas.openxmlformats.org/officeDocument/2006/relationships/slideLayout" Target="../slideLayouts/slideLayout99.xml" /><Relationship Id="rId12" Type="http://schemas.openxmlformats.org/officeDocument/2006/relationships/theme" Target="../theme/theme9.xml" /><Relationship Id="rId2" Type="http://schemas.openxmlformats.org/officeDocument/2006/relationships/slideLayout" Target="../slideLayouts/slideLayout90.xml" /><Relationship Id="rId3" Type="http://schemas.openxmlformats.org/officeDocument/2006/relationships/slideLayout" Target="../slideLayouts/slideLayout91.xml" /><Relationship Id="rId4" Type="http://schemas.openxmlformats.org/officeDocument/2006/relationships/slideLayout" Target="../slideLayouts/slideLayout92.xml" /><Relationship Id="rId5" Type="http://schemas.openxmlformats.org/officeDocument/2006/relationships/slideLayout" Target="../slideLayouts/slideLayout93.xml" /><Relationship Id="rId6" Type="http://schemas.openxmlformats.org/officeDocument/2006/relationships/slideLayout" Target="../slideLayouts/slideLayout94.xml" /><Relationship Id="rId7" Type="http://schemas.openxmlformats.org/officeDocument/2006/relationships/slideLayout" Target="../slideLayouts/slideLayout95.xml" /><Relationship Id="rId8" Type="http://schemas.openxmlformats.org/officeDocument/2006/relationships/slideLayout" Target="../slideLayouts/slideLayout96.xml" /><Relationship Id="rId9" Type="http://schemas.openxmlformats.org/officeDocument/2006/relationships/slideLayout" Target="../slideLayouts/slideLayout97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Office-Theme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6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7" name="New shape"/>
          <p:cNvSpPr txBox="1"/>
          <p:nvPr>
            <p:ph type="body" idx="4294967295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8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9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0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9-picTx-Picture-with-Caption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1792988" y="4802475"/>
            <a:ext cx="5488544" cy="56695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2000" b="1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pic" idx="4294967295"/>
          </p:nvPr>
        </p:nvSpPr>
        <p:spPr>
          <a:xfrm>
            <a:off x="1792988" y="613015"/>
            <a:ext cx="5488544" cy="411640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indent="0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None/>
            </a:pPr>
            <a:endParaRPr sz="3200" b="0" i="0" u="none" baseline="0" smtId="4294967295">
              <a:solidFill>
                <a:srgbClr val="000000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9" name="New shape"/>
          <p:cNvSpPr txBox="1"/>
          <p:nvPr>
            <p:ph type="body" idx="4294967295"/>
          </p:nvPr>
        </p:nvSpPr>
        <p:spPr>
          <a:xfrm>
            <a:off x="1792988" y="5369433"/>
            <a:ext cx="5488544" cy="80517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lvl="1" indent="0" algn="l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AutoNum type="alphaLcPeriod"/>
            </a:pPr>
            <a:r>
              <a:rPr sz="1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10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1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2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6" r:id="rId1"/>
    <p:sldLayoutId id="2147483757" r:id="rId2"/>
    <p:sldLayoutId id="2147483758" r:id="rId3"/>
    <p:sldLayoutId id="2147483759" r:id="rId4"/>
    <p:sldLayoutId id="2147483760" r:id="rId5"/>
    <p:sldLayoutId id="2147483761" r:id="rId6"/>
    <p:sldLayoutId id="2147483762" r:id="rId7"/>
    <p:sldLayoutId id="2147483763" r:id="rId8"/>
    <p:sldLayoutId id="2147483764" r:id="rId9"/>
    <p:sldLayoutId id="2147483765" r:id="rId10"/>
    <p:sldLayoutId id="2147483766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10-vertTx-Title-and-Vertical-Text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11-vertTitleAndTx-Vertical-Title-and-Text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6631991" y="274747"/>
            <a:ext cx="2058204" cy="5853815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8" y="274747"/>
            <a:ext cx="6022149" cy="5853815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1-title-Title-Slide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686068" y="2131256"/>
            <a:ext cx="7775437" cy="1470600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subTitle" idx="4294967295"/>
          </p:nvPr>
        </p:nvSpPr>
        <p:spPr>
          <a:xfrm>
            <a:off x="1372136" y="3887719"/>
            <a:ext cx="6403301" cy="175328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indent="0" algn="ctr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None/>
            </a:pPr>
            <a:r>
              <a:rPr sz="3200" b="0" i="0" u="none" baseline="0" smtId="4294967295">
                <a:solidFill>
                  <a:srgbClr val="898989"/>
                </a:solidFill>
                <a:latin typeface="Calibri"/>
                <a:ea typeface="Arial"/>
                <a:cs typeface="Arial"/>
              </a:rPr>
              <a:t>Click to edit Master subtitle style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2-obj-Title-and-Content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idx="4294967295"/>
          </p:nvPr>
        </p:nvSpPr>
        <p:spPr>
          <a:xfrm>
            <a:off x="457379" y="1600825"/>
            <a:ext cx="8232815" cy="452772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3-secHead-Section-Header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722594" y="4408618"/>
            <a:ext cx="7775437" cy="1362604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000" b="1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722594" y="2907849"/>
            <a:ext cx="7775437" cy="1500769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lvl="1" indent="0" algn="l">
              <a:lnSpc>
                <a:spcPct val="100000"/>
              </a:lnSpc>
              <a:spcBef>
                <a:spcPts val="500"/>
              </a:spcBef>
              <a:spcAft>
                <a:spcPct val="0"/>
              </a:spcAft>
              <a:buAutoNum type="alphaLcPeriod"/>
            </a:pPr>
            <a:r>
              <a:rPr sz="2000" b="0" i="0" u="none" baseline="0" smtId="4294967295">
                <a:solidFill>
                  <a:srgbClr val="898989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0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1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4" r:id="rId1"/>
    <p:sldLayoutId id="2147483685" r:id="rId2"/>
    <p:sldLayoutId id="2147483686" r:id="rId3"/>
    <p:sldLayoutId id="2147483687" r:id="rId4"/>
    <p:sldLayoutId id="2147483688" r:id="rId5"/>
    <p:sldLayoutId id="2147483689" r:id="rId6"/>
    <p:sldLayoutId id="2147483690" r:id="rId7"/>
    <p:sldLayoutId id="2147483691" r:id="rId8"/>
    <p:sldLayoutId id="2147483692" r:id="rId9"/>
    <p:sldLayoutId id="2147483693" r:id="rId10"/>
    <p:sldLayoutId id="2147483694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4-twoObj-Two-Content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idx="4294967295"/>
          </p:nvPr>
        </p:nvSpPr>
        <p:spPr>
          <a:xfrm>
            <a:off x="457379" y="1600825"/>
            <a:ext cx="4040181" cy="452772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idx="4294967295"/>
          </p:nvPr>
        </p:nvSpPr>
        <p:spPr>
          <a:xfrm>
            <a:off x="4650013" y="1600825"/>
            <a:ext cx="4040181" cy="452772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700"/>
              </a:spcBef>
              <a:spcAft>
                <a:spcPct val="0"/>
              </a:spcAft>
              <a:buFont typeface="Arial"/>
              <a:buChar char="•"/>
            </a:pPr>
            <a:r>
              <a:rPr sz="28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10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1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2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6" r:id="rId1"/>
    <p:sldLayoutId id="2147483697" r:id="rId2"/>
    <p:sldLayoutId id="2147483698" r:id="rId3"/>
    <p:sldLayoutId id="2147483699" r:id="rId4"/>
    <p:sldLayoutId id="2147483700" r:id="rId5"/>
    <p:sldLayoutId id="2147483701" r:id="rId6"/>
    <p:sldLayoutId id="2147483702" r:id="rId7"/>
    <p:sldLayoutId id="2147483703" r:id="rId8"/>
    <p:sldLayoutId id="2147483704" r:id="rId9"/>
    <p:sldLayoutId id="2147483705" r:id="rId10"/>
    <p:sldLayoutId id="2147483706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5-twoTxTwoObj-Comparison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body" idx="4294967295"/>
          </p:nvPr>
        </p:nvSpPr>
        <p:spPr>
          <a:xfrm>
            <a:off x="457379" y="1535713"/>
            <a:ext cx="4041763" cy="640010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lvl="1" indent="0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AutoNum type="alphaLcPeriod"/>
            </a:pPr>
            <a:r>
              <a:rPr sz="2400" b="1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idx="4294967295"/>
          </p:nvPr>
        </p:nvSpPr>
        <p:spPr>
          <a:xfrm>
            <a:off x="457379" y="2175723"/>
            <a:ext cx="4041763" cy="3952831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10" name="New shape"/>
          <p:cNvSpPr txBox="1"/>
          <p:nvPr>
            <p:ph type="body" idx="4294967295"/>
          </p:nvPr>
        </p:nvSpPr>
        <p:spPr>
          <a:xfrm>
            <a:off x="4646839" y="1535713"/>
            <a:ext cx="4043355" cy="640010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lvl="1" indent="0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AutoNum type="alphaLcPeriod"/>
            </a:pPr>
            <a:r>
              <a:rPr sz="2400" b="1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11" name="New shape"/>
          <p:cNvSpPr txBox="1"/>
          <p:nvPr>
            <p:ph idx="4294967295"/>
          </p:nvPr>
        </p:nvSpPr>
        <p:spPr>
          <a:xfrm>
            <a:off x="4646839" y="2175723"/>
            <a:ext cx="4043355" cy="3952831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600"/>
              </a:spcBef>
              <a:spcAft>
                <a:spcPct val="0"/>
              </a:spcAft>
              <a:buFont typeface="Arial"/>
              <a:buChar char="•"/>
            </a:pPr>
            <a:r>
              <a:rPr sz="2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12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3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4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6-titleOnly-Title-Only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4747"/>
            <a:ext cx="8232815" cy="114344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9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0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21" r:id="rId2"/>
    <p:sldLayoutId id="2147483722" r:id="rId3"/>
    <p:sldLayoutId id="2147483723" r:id="rId4"/>
    <p:sldLayoutId id="2147483724" r:id="rId5"/>
    <p:sldLayoutId id="2147483725" r:id="rId6"/>
    <p:sldLayoutId id="2147483726" r:id="rId7"/>
    <p:sldLayoutId id="2147483727" r:id="rId8"/>
    <p:sldLayoutId id="2147483728" r:id="rId9"/>
    <p:sldLayoutId id="2147483729" r:id="rId10"/>
    <p:sldLayoutId id="2147483730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7-blank-Blank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8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9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Master1-Layout8-objTx-Content-with-Caption">
    <p:bg>
      <p:bgRef idx="1001">
        <a:schemeClr val="bg1"/>
      </p:bgRef>
    </p:bg>
    <p:spTree>
      <p:nvGrpSpPr>
        <p:cNvPr id="6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  <p:sp>
        <p:nvSpPr>
          <p:cNvPr id="7" name="New shape"/>
          <p:cNvSpPr txBox="1"/>
          <p:nvPr>
            <p:ph type="title" idx="4294967295"/>
          </p:nvPr>
        </p:nvSpPr>
        <p:spPr>
          <a:xfrm>
            <a:off x="457379" y="273156"/>
            <a:ext cx="3009487" cy="1162501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2000" b="1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title style</a:t>
            </a:r>
          </a:p>
        </p:txBody>
      </p:sp>
      <p:sp>
        <p:nvSpPr>
          <p:cNvPr id="8" name="New shape"/>
          <p:cNvSpPr txBox="1"/>
          <p:nvPr>
            <p:ph idx="4294967295"/>
          </p:nvPr>
        </p:nvSpPr>
        <p:spPr>
          <a:xfrm>
            <a:off x="3576445" y="273156"/>
            <a:ext cx="5113749" cy="585539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  <a:p>
            <a:pPr marL="343034" marR="0" lvl="1" indent="-343034" algn="l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Font typeface="Arial"/>
              <a:buChar char="•"/>
            </a:pPr>
            <a:r>
              <a:rPr sz="32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9" name="New shape"/>
          <p:cNvSpPr txBox="1"/>
          <p:nvPr>
            <p:ph type="body" idx="4294967295"/>
          </p:nvPr>
        </p:nvSpPr>
        <p:spPr>
          <a:xfrm>
            <a:off x="457379" y="1435657"/>
            <a:ext cx="3009487" cy="4692897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lvl="1" indent="0" algn="l">
              <a:lnSpc>
                <a:spcPct val="100000"/>
              </a:lnSpc>
              <a:spcBef>
                <a:spcPts val="300"/>
              </a:spcBef>
              <a:spcAft>
                <a:spcPct val="0"/>
              </a:spcAft>
              <a:buAutoNum type="alphaLcPeriod"/>
            </a:pPr>
            <a:r>
              <a:rPr sz="1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Click to edit Master text styles</a:t>
            </a:r>
          </a:p>
        </p:txBody>
      </p:sp>
      <p:sp>
        <p:nvSpPr>
          <p:cNvPr id="10" name="New shape"/>
          <p:cNvSpPr txBox="1"/>
          <p:nvPr>
            <p:ph type="dt" idx="4294967295"/>
          </p:nvPr>
        </p:nvSpPr>
        <p:spPr>
          <a:xfrm>
            <a:off x="457379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l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  <p:sp>
        <p:nvSpPr>
          <p:cNvPr id="11" name="New shape"/>
          <p:cNvSpPr txBox="1"/>
          <p:nvPr>
            <p:ph type="ftr" idx="4294967295"/>
          </p:nvPr>
        </p:nvSpPr>
        <p:spPr>
          <a:xfrm>
            <a:off x="3125424" y="6358835"/>
            <a:ext cx="2896734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endParaRPr sz="1200" b="0" i="0" u="none" baseline="0" smtId="4294967295">
              <a:solidFill>
                <a:srgbClr val="898989"/>
              </a:solidFill>
              <a:latin typeface="Calibri"/>
              <a:ea typeface="Arial"/>
              <a:cs typeface="Arial"/>
            </a:endParaRPr>
          </a:p>
        </p:txBody>
      </p:sp>
      <p:sp>
        <p:nvSpPr>
          <p:cNvPr id="12" name="New shape"/>
          <p:cNvSpPr txBox="1"/>
          <p:nvPr>
            <p:ph type="sldNum" idx="4294967295"/>
          </p:nvPr>
        </p:nvSpPr>
        <p:spPr>
          <a:xfrm>
            <a:off x="6555763" y="6358835"/>
            <a:ext cx="2134431" cy="365272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4" r:id="rId1"/>
    <p:sldLayoutId id="2147483745" r:id="rId2"/>
    <p:sldLayoutId id="2147483746" r:id="rId3"/>
    <p:sldLayoutId id="2147483747" r:id="rId4"/>
    <p:sldLayoutId id="2147483748" r:id="rId5"/>
    <p:sldLayoutId id="2147483749" r:id="rId6"/>
    <p:sldLayoutId id="2147483750" r:id="rId7"/>
    <p:sldLayoutId id="2147483751" r:id="rId8"/>
    <p:sldLayoutId id="2147483752" r:id="rId9"/>
    <p:sldLayoutId id="2147483753" r:id="rId10"/>
    <p:sldLayoutId id="2147483754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8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Slide1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New shape"/>
          <p:cNvSpPr txBox="1"/>
          <p:nvPr>
            <p:ph type="title" idx="4294967295"/>
          </p:nvPr>
        </p:nvSpPr>
        <p:spPr>
          <a:xfrm>
            <a:off x="686068" y="2131256"/>
            <a:ext cx="7775437" cy="1470600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 anchorCtr="1"/>
          <a:lstStyle/>
          <a:p>
            <a:pPr marL="0" marR="0" indent="0" algn="ctr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</a:pPr>
            <a:r>
              <a:rPr sz="4400" b="0" i="0" u="none" baseline="0" smtId="4294967295">
                <a:solidFill>
                  <a:srgbClr val="000000"/>
                </a:solidFill>
                <a:latin typeface="Calibri"/>
                <a:ea typeface="Arial"/>
                <a:cs typeface="Arial"/>
              </a:rPr>
              <a:t>Aspose.Slides</a:t>
            </a:r>
          </a:p>
        </p:txBody>
      </p:sp>
      <p:sp>
        <p:nvSpPr>
          <p:cNvPr id="2" name="New shape"/>
          <p:cNvSpPr txBox="1"/>
          <p:nvPr>
            <p:ph type="subTitle" idx="4294967295"/>
          </p:nvPr>
        </p:nvSpPr>
        <p:spPr>
          <a:xfrm>
            <a:off x="1372136" y="3887719"/>
            <a:ext cx="6403301" cy="1753288"/>
          </a:xfrm>
          <a:prstGeom prst="rect">
            <a:avLst/>
          </a:prstGeom>
          <a:noFill/>
          <a:ln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Ctr="1"/>
          <a:lstStyle/>
          <a:p>
            <a:pPr marL="0" marR="0" indent="0" algn="ctr">
              <a:lnSpc>
                <a:spcPct val="100000"/>
              </a:lnSpc>
              <a:spcBef>
                <a:spcPts val="800"/>
              </a:spcBef>
              <a:spcAft>
                <a:spcPct val="0"/>
              </a:spcAft>
              <a:buNone/>
            </a:pPr>
            <a:r>
              <a:rPr sz="3200" b="0" i="0" u="none" baseline="0" smtId="4294967295">
                <a:solidFill>
                  <a:srgbClr val="898989"/>
                </a:solidFill>
                <a:latin typeface="Calibri"/>
                <a:ea typeface="Arial"/>
                <a:cs typeface="Arial"/>
              </a:rPr>
              <a:t>Test Slide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8306" y="264548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10.xml><?xml version="1.0" encoding="utf-8"?>
<a:theme xmlns:r="http://schemas.openxmlformats.org/officeDocument/2006/relationships" xmlns:a="http://schemas.openxmlformats.org/drawingml/2006/main" name="Master1-Layout9-picTx-Picture-with-Caption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11.xml><?xml version="1.0" encoding="utf-8"?>
<a:theme xmlns:r="http://schemas.openxmlformats.org/officeDocument/2006/relationships" xmlns:a="http://schemas.openxmlformats.org/drawingml/2006/main" name="Master1-Layout10-vertTx-Title-and-Vertical-Tex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12.xml><?xml version="1.0" encoding="utf-8"?>
<a:theme xmlns:r="http://schemas.openxmlformats.org/officeDocument/2006/relationships" xmlns:a="http://schemas.openxmlformats.org/drawingml/2006/main" name="Master1-Layout11-vertTitleAndTx-Vertical-Title-and-Tex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Master1-Layout1-title-Title-Slide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3.xml><?xml version="1.0" encoding="utf-8"?>
<a:theme xmlns:r="http://schemas.openxmlformats.org/officeDocument/2006/relationships" xmlns:a="http://schemas.openxmlformats.org/drawingml/2006/main" name="Master1-Layout2-obj-Title-and-Conten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4.xml><?xml version="1.0" encoding="utf-8"?>
<a:theme xmlns:r="http://schemas.openxmlformats.org/officeDocument/2006/relationships" xmlns:a="http://schemas.openxmlformats.org/drawingml/2006/main" name="Master1-Layout3-secHead-Section-Header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5.xml><?xml version="1.0" encoding="utf-8"?>
<a:theme xmlns:r="http://schemas.openxmlformats.org/officeDocument/2006/relationships" xmlns:a="http://schemas.openxmlformats.org/drawingml/2006/main" name="Master1-Layout4-twoObj-Two-Content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6.xml><?xml version="1.0" encoding="utf-8"?>
<a:theme xmlns:r="http://schemas.openxmlformats.org/officeDocument/2006/relationships" xmlns:a="http://schemas.openxmlformats.org/drawingml/2006/main" name="Master1-Layout5-twoTxTwoObj-Comparison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7.xml><?xml version="1.0" encoding="utf-8"?>
<a:theme xmlns:r="http://schemas.openxmlformats.org/officeDocument/2006/relationships" xmlns:a="http://schemas.openxmlformats.org/drawingml/2006/main" name="Master1-Layout6-titleOnly-Title-Only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8.xml><?xml version="1.0" encoding="utf-8"?>
<a:theme xmlns:r="http://schemas.openxmlformats.org/officeDocument/2006/relationships" xmlns:a="http://schemas.openxmlformats.org/drawingml/2006/main" name="Master1-Layout7-blank-Blank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9.xml><?xml version="1.0" encoding="utf-8"?>
<a:theme xmlns:r="http://schemas.openxmlformats.org/officeDocument/2006/relationships" xmlns:a="http://schemas.openxmlformats.org/drawingml/2006/main" name="Master1-Layout8-objTx-Content-with-Caption">
  <a:themeElements>
    <a:clrScheme name="Office">
      <a:dk1>
        <a:sysClr val="windowText" lastClr="000000"/>
      </a:dk1>
      <a:lt1>
        <a:sysClr val="window" lastClr="FFFD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SharedDoc>0</SharedDoc>
  <Application>MicrosoftOffice/14.0 MicrosoftPowerPoint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Aspose.Slides</dc:title>
  <dc:creator>Administrator</dc:creator>
  <cp:lastModifiedBy>Nausherwan Aslam</cp:lastModifiedBy>
  <cp:revision>1</cp:revision>
  <cp:lastPrinted>2015-09-20T02:52:08.735</cp:lastPrinted>
  <dcterms:created xsi:type="dcterms:W3CDTF">2013-04-14T17:46:18Z</dcterms:created>
  <dcterms:modified xsi:type="dcterms:W3CDTF">2014-02-21T13:44:38Z</dcterms:modified>
</cp:coreProperties>
</file>