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 val="500"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/>
      </a:pPr>
      <a:endParaRPr lang="ru-RU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1" name="ChartObject"/>
          <p:cNvGraphicFramePr/>
          <p:nvPr/>
        </p:nvGraphicFramePr>
        <p:xfrm>
          <a:off x="254000" y="254000"/>
          <a:ext cx="6350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2015-09-20T02:52:05.992</cp:lastPrinted>
  <dcterms:created xsi:type="dcterms:W3CDTF">2015-09-20T02:52:05Z</dcterms:created>
  <dcterms:modified xsi:type="dcterms:W3CDTF">2015-09-20T02:52:05Z</dcterms:modified>
</cp:coreProperties>
</file>