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000"/>
    <p:restoredTop sz="8000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81C02C-E1C7-4D27-8E7A-90D14EBF23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1C944B-F2D0-4DF4-960B-60F49D8CEDA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BFB5075-B43D-488A-86F3-2DA0A412265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B36BEF-A3C3-458E-83B6-8A3CEC858ED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C494EC-F755-4195-8997-38C655C8ECB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F6853FA-4A5A-4526-810F-EBD65880298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9E4AAE38-F0D4-4CDF-B7CD-63091B2F74E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5423DA0-4BF8-496C-A59E-82CF179B628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A1FCD30-0DD1-4F11-B605-CF173F58943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E5CA9CD-469C-4BF5-A8EE-7A5A3BDDF29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4612635-E235-4D48-B9B2-601FA595B77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5.17"/>
  <p:tag name="AS_TITLE" val="Aspose.Slides for .NET 4.0 Client Profile"/>
  <p:tag name="AS_VERSION" val="19.5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2019-06-03T00:48:56.061</cp:lastPrinted>
  <dcterms:created xsi:type="dcterms:W3CDTF">2019-06-02T19:48:56Z</dcterms:created>
  <dcterms:modified xsi:type="dcterms:W3CDTF">2019-06-02T19:48:56Z</dcterms:modified>
</cp:coreProperties>
</file>