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Java 15.6.0.0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 smtId="4294967295"/>
    </a:defPPr>
    <a:lvl1pPr marL="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 smtId="4294967295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slideViewPr>
    <p:cSldViewPr>
      <p:cViewPr>
        <p:scale>
          <a:sx n="0" d="100"/>
          <a:sy n="0" d="100"/>
        </p:scale>
        <p:origin x="0" y="0"/>
      </p:cViewPr>
    </p:cSldViewPr>
  </p:slideViewPr>
  <p:notesViewPr>
    <p:cSldViewPr>
      <p:cViewPr>
        <p:scale>
          <a:sx n="0" d="100"/>
          <a:sy n="0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" preserve="1">
  <p:cSld name="Title Slide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 smtId="42949672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 smtId="4294967295"/>
              <a:t>Click to edit Master subtitle style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x" preserve="1">
  <p:cSld name="Title and Vertical Tex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vertTitleAndTx" preserve="1">
  <p:cSld name="Vertical Title and Tex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" preserve="1">
  <p:cSld name="Title and Conten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secHead" preserve="1">
  <p:cSld name="Section Header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 smtId="4294967295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 smtId="4294967295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 smtId="4294967295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 smtId="4294967295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Obj" preserve="1">
  <p:cSld name="Two Content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 smtId="4294967295"/>
            </a:lvl1pPr>
            <a:lvl2pPr>
              <a:defRPr sz="2400" smtId="4294967295"/>
            </a:lvl2pPr>
            <a:lvl3pPr>
              <a:defRPr sz="2000" smtId="4294967295"/>
            </a:lvl3pPr>
            <a:lvl4pPr>
              <a:defRPr sz="1800" smtId="4294967295"/>
            </a:lvl4pPr>
            <a:lvl5pPr>
              <a:defRPr sz="1800" smtId="4294967295"/>
            </a:lvl5pPr>
            <a:lvl6pPr>
              <a:defRPr sz="1800" smtId="4294967295"/>
            </a:lvl6pPr>
            <a:lvl7pPr>
              <a:defRPr sz="1800" smtId="4294967295"/>
            </a:lvl7pPr>
            <a:lvl8pPr>
              <a:defRPr sz="1800" smtId="4294967295"/>
            </a:lvl8pPr>
            <a:lvl9pPr>
              <a:defRPr sz="18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 smtId="4294967295"/>
            </a:lvl1pPr>
            <a:lvl2pPr>
              <a:defRPr sz="2400" smtId="4294967295"/>
            </a:lvl2pPr>
            <a:lvl3pPr>
              <a:defRPr sz="2000" smtId="4294967295"/>
            </a:lvl3pPr>
            <a:lvl4pPr>
              <a:defRPr sz="1800" smtId="4294967295"/>
            </a:lvl4pPr>
            <a:lvl5pPr>
              <a:defRPr sz="1800" smtId="4294967295"/>
            </a:lvl5pPr>
            <a:lvl6pPr>
              <a:defRPr sz="1800" smtId="4294967295"/>
            </a:lvl6pPr>
            <a:lvl7pPr>
              <a:defRPr sz="1800" smtId="4294967295"/>
            </a:lvl7pPr>
            <a:lvl8pPr>
              <a:defRPr sz="1800" smtId="4294967295"/>
            </a:lvl8pPr>
            <a:lvl9pPr>
              <a:defRPr sz="18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woTxTwoObj" preserve="1">
  <p:cSld name="Comparison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 smtId="4294967295"/>
            </a:lvl1pPr>
            <a:lvl2pPr marL="457200" indent="0">
              <a:buNone/>
              <a:defRPr sz="2000" b="1" smtId="4294967295"/>
            </a:lvl2pPr>
            <a:lvl3pPr marL="914400" indent="0">
              <a:buNone/>
              <a:defRPr sz="1800" b="1" smtId="4294967295"/>
            </a:lvl3pPr>
            <a:lvl4pPr marL="1371600" indent="0">
              <a:buNone/>
              <a:defRPr sz="1600" b="1" smtId="4294967295"/>
            </a:lvl4pPr>
            <a:lvl5pPr marL="1828800" indent="0">
              <a:buNone/>
              <a:defRPr sz="1600" b="1" smtId="4294967295"/>
            </a:lvl5pPr>
            <a:lvl6pPr marL="2286000" indent="0">
              <a:buNone/>
              <a:defRPr sz="1600" b="1" smtId="4294967295"/>
            </a:lvl6pPr>
            <a:lvl7pPr marL="2743200" indent="0">
              <a:buNone/>
              <a:defRPr sz="1600" b="1" smtId="4294967295"/>
            </a:lvl7pPr>
            <a:lvl8pPr marL="3200400" indent="0">
              <a:buNone/>
              <a:defRPr sz="1600" b="1" smtId="4294967295"/>
            </a:lvl8pPr>
            <a:lvl9pPr marL="3657600" indent="0">
              <a:buNone/>
              <a:defRPr sz="1600" b="1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3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 smtId="4294967295"/>
            </a:lvl1pPr>
            <a:lvl2pPr>
              <a:defRPr sz="2000" smtId="4294967295"/>
            </a:lvl2pPr>
            <a:lvl3pPr>
              <a:defRPr sz="1800" smtId="4294967295"/>
            </a:lvl3pPr>
            <a:lvl4pPr>
              <a:defRPr sz="1600" smtId="4294967295"/>
            </a:lvl4pPr>
            <a:lvl5pPr>
              <a:defRPr sz="1600" smtId="4294967295"/>
            </a:lvl5pPr>
            <a:lvl6pPr>
              <a:defRPr sz="1600" smtId="4294967295"/>
            </a:lvl6pPr>
            <a:lvl7pPr>
              <a:defRPr sz="1600" smtId="4294967295"/>
            </a:lvl7pPr>
            <a:lvl8pPr>
              <a:defRPr sz="1600" smtId="4294967295"/>
            </a:lvl8pPr>
            <a:lvl9pPr>
              <a:defRPr sz="16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4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 smtId="4294967295"/>
            </a:lvl1pPr>
            <a:lvl2pPr marL="457200" indent="0">
              <a:buNone/>
              <a:defRPr sz="2000" b="1" smtId="4294967295"/>
            </a:lvl2pPr>
            <a:lvl3pPr marL="914400" indent="0">
              <a:buNone/>
              <a:defRPr sz="1800" b="1" smtId="4294967295"/>
            </a:lvl3pPr>
            <a:lvl4pPr marL="1371600" indent="0">
              <a:buNone/>
              <a:defRPr sz="1600" b="1" smtId="4294967295"/>
            </a:lvl4pPr>
            <a:lvl5pPr marL="1828800" indent="0">
              <a:buNone/>
              <a:defRPr sz="1600" b="1" smtId="4294967295"/>
            </a:lvl5pPr>
            <a:lvl6pPr marL="2286000" indent="0">
              <a:buNone/>
              <a:defRPr sz="1600" b="1" smtId="4294967295"/>
            </a:lvl6pPr>
            <a:lvl7pPr marL="2743200" indent="0">
              <a:buNone/>
              <a:defRPr sz="1600" b="1" smtId="4294967295"/>
            </a:lvl7pPr>
            <a:lvl8pPr marL="3200400" indent="0">
              <a:buNone/>
              <a:defRPr sz="1600" b="1" smtId="4294967295"/>
            </a:lvl8pPr>
            <a:lvl9pPr marL="3657600" indent="0">
              <a:buNone/>
              <a:defRPr sz="1600" b="1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5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 smtId="4294967295"/>
            </a:lvl1pPr>
            <a:lvl2pPr>
              <a:defRPr sz="2000" smtId="4294967295"/>
            </a:lvl2pPr>
            <a:lvl3pPr>
              <a:defRPr sz="1800" smtId="4294967295"/>
            </a:lvl3pPr>
            <a:lvl4pPr>
              <a:defRPr sz="1600" smtId="4294967295"/>
            </a:lvl4pPr>
            <a:lvl5pPr>
              <a:defRPr sz="1600" smtId="4294967295"/>
            </a:lvl5pPr>
            <a:lvl6pPr>
              <a:defRPr sz="1600" smtId="4294967295"/>
            </a:lvl6pPr>
            <a:lvl7pPr>
              <a:defRPr sz="1600" smtId="4294967295"/>
            </a:lvl7pPr>
            <a:lvl8pPr>
              <a:defRPr sz="1600" smtId="4294967295"/>
            </a:lvl8pPr>
            <a:lvl9pPr>
              <a:defRPr sz="16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6" name="Date Placeholder 6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7" name="Footer Placeholder 7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8" name="Slide Number Placeholder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titleOnly" preserve="1">
  <p:cSld name="Title Only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Date Placeholder 2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3" name="Footer Placeholder 3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4" name="Slide Number Placeholder 4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blank" preserve="1">
  <p:cSld name="Blank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2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3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objTx" preserve="1">
  <p:cSld name="Content with Caption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 smtId="4294967295"/>
            </a:lvl1pPr>
            <a:lvl2pPr>
              <a:defRPr sz="2800" smtId="4294967295"/>
            </a:lvl2pPr>
            <a:lvl3pPr>
              <a:defRPr sz="2400" smtId="4294967295"/>
            </a:lvl3pPr>
            <a:lvl4pPr>
              <a:defRPr sz="2000" smtId="4294967295"/>
            </a:lvl4pPr>
            <a:lvl5pPr>
              <a:defRPr sz="2000" smtId="4294967295"/>
            </a:lvl5pPr>
            <a:lvl6pPr>
              <a:defRPr sz="2000" smtId="4294967295"/>
            </a:lvl6pPr>
            <a:lvl7pPr>
              <a:defRPr sz="2000" smtId="4294967295"/>
            </a:lvl7pPr>
            <a:lvl8pPr>
              <a:defRPr sz="2000" smtId="4294967295"/>
            </a:lvl8pPr>
            <a:lvl9pPr>
              <a:defRPr sz="20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 smtId="4294967295"/>
            </a:lvl1pPr>
            <a:lvl2pPr marL="457200" indent="0">
              <a:buNone/>
              <a:defRPr sz="1200" smtId="4294967295"/>
            </a:lvl2pPr>
            <a:lvl3pPr marL="914400" indent="0">
              <a:buNone/>
              <a:defRPr sz="1000" smtId="4294967295"/>
            </a:lvl3pPr>
            <a:lvl4pPr marL="1371600" indent="0">
              <a:buNone/>
              <a:defRPr sz="900" smtId="4294967295"/>
            </a:lvl4pPr>
            <a:lvl5pPr marL="1828800" indent="0">
              <a:buNone/>
              <a:defRPr sz="900" smtId="4294967295"/>
            </a:lvl5pPr>
            <a:lvl6pPr marL="2286000" indent="0">
              <a:buNone/>
              <a:defRPr sz="900" smtId="4294967295"/>
            </a:lvl6pPr>
            <a:lvl7pPr marL="2743200" indent="0">
              <a:buNone/>
              <a:defRPr sz="900" smtId="4294967295"/>
            </a:lvl7pPr>
            <a:lvl8pPr marL="3200400" indent="0">
              <a:buNone/>
              <a:defRPr sz="900" smtId="4294967295"/>
            </a:lvl8pPr>
            <a:lvl9pPr marL="3657600" indent="0">
              <a:buNone/>
              <a:defRPr sz="9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 type="picTx" preserve="1">
  <p:cSld name="Picture with Caption"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 smtId="4294967295"/>
            </a:lvl1pPr>
          </a:lstStyle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 smtId="4294967295"/>
            </a:lvl1pPr>
            <a:lvl2pPr marL="457200" indent="0">
              <a:buNone/>
              <a:defRPr sz="2800" smtId="4294967295"/>
            </a:lvl2pPr>
            <a:lvl3pPr marL="914400" indent="0">
              <a:buNone/>
              <a:defRPr sz="2400" smtId="4294967295"/>
            </a:lvl3pPr>
            <a:lvl4pPr marL="1371600" indent="0">
              <a:buNone/>
              <a:defRPr sz="2000" smtId="4294967295"/>
            </a:lvl4pPr>
            <a:lvl5pPr marL="1828800" indent="0">
              <a:buNone/>
              <a:defRPr sz="2000" smtId="4294967295"/>
            </a:lvl5pPr>
            <a:lvl6pPr marL="2286000" indent="0">
              <a:buNone/>
              <a:defRPr sz="2000" smtId="4294967295"/>
            </a:lvl6pPr>
            <a:lvl7pPr marL="2743200" indent="0">
              <a:buNone/>
              <a:defRPr sz="2000" smtId="4294967295"/>
            </a:lvl7pPr>
            <a:lvl8pPr marL="3200400" indent="0">
              <a:buNone/>
              <a:defRPr sz="2000" smtId="4294967295"/>
            </a:lvl8pPr>
            <a:lvl9pPr marL="3657600" indent="0">
              <a:buNone/>
              <a:defRPr sz="2000" smtId="4294967295"/>
            </a:lvl9pPr>
          </a:lstStyle>
          <a:p>
            <a:endParaRPr lang="en-US" smtId="4294967295"/>
          </a:p>
        </p:txBody>
      </p:sp>
      <p:sp>
        <p:nvSpPr>
          <p:cNvPr id="3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 smtId="4294967295"/>
            </a:lvl1pPr>
            <a:lvl2pPr marL="457200" indent="0">
              <a:buNone/>
              <a:defRPr sz="1200" smtId="4294967295"/>
            </a:lvl2pPr>
            <a:lvl3pPr marL="914400" indent="0">
              <a:buNone/>
              <a:defRPr sz="1000" smtId="4294967295"/>
            </a:lvl3pPr>
            <a:lvl4pPr marL="1371600" indent="0">
              <a:buNone/>
              <a:defRPr sz="900" smtId="4294967295"/>
            </a:lvl4pPr>
            <a:lvl5pPr marL="1828800" indent="0">
              <a:buNone/>
              <a:defRPr sz="900" smtId="4294967295"/>
            </a:lvl5pPr>
            <a:lvl6pPr marL="2286000" indent="0">
              <a:buNone/>
              <a:defRPr sz="900" smtId="4294967295"/>
            </a:lvl6pPr>
            <a:lvl7pPr marL="2743200" indent="0">
              <a:buNone/>
              <a:defRPr sz="900" smtId="4294967295"/>
            </a:lvl7pPr>
            <a:lvl8pPr marL="3200400" indent="0">
              <a:buNone/>
              <a:defRPr sz="900" smtId="4294967295"/>
            </a:lvl8pPr>
            <a:lvl9pPr marL="3657600" indent="0">
              <a:buNone/>
              <a:defRPr sz="900" smtId="4294967295"/>
            </a:lvl9pPr>
          </a:lstStyle>
          <a:p>
            <a:pPr lvl="0"/>
            <a:r>
              <a:rPr lang="en-US" smtClean="0" smtId="4294967295"/>
              <a:t>Click to edit Master text styles</a:t>
            </a:r>
          </a:p>
        </p:txBody>
      </p:sp>
      <p:sp>
        <p:nvSpPr>
          <p:cNvPr id="4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E8FD0B7A-F5DD-4F40-B4CB-3B2C354B893A}" type="datetimeFigureOut">
              <a:rPr lang="en-US" smtClean="0" smtId="4294967295"/>
              <a:t>Date</a:t>
            </a:fld>
            <a:endParaRPr lang="en-US" smtId="4294967295"/>
          </a:p>
        </p:txBody>
      </p:sp>
      <p:sp>
        <p:nvSpPr>
          <p:cNvPr id="5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 smtId="4294967295"/>
          </a:p>
        </p:txBody>
      </p:sp>
      <p:sp>
        <p:nvSpPr>
          <p:cNvPr id="6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">
    <p:bg>
      <p:bgRef idx="1001">
        <a:schemeClr val="bg1"/>
      </p:bgRef>
    </p:bg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 smtId="4294967295"/>
              <a:t>Click to edit Master title style</a:t>
            </a:r>
            <a:endParaRPr lang="en-US" smtId="4294967295"/>
          </a:p>
        </p:txBody>
      </p:sp>
      <p:sp>
        <p:nvSpPr>
          <p:cNvPr id="2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 smtId="4294967295"/>
              <a:t>Click to edit Master text styles</a:t>
            </a:r>
          </a:p>
          <a:p>
            <a:pPr lvl="1"/>
            <a:r>
              <a:rPr lang="en-US" smtClean="0" smtId="4294967295"/>
              <a:t>Second level</a:t>
            </a:r>
          </a:p>
          <a:p>
            <a:pPr lvl="2"/>
            <a:r>
              <a:rPr lang="en-US" smtClean="0" smtId="4294967295"/>
              <a:t>Third level</a:t>
            </a:r>
          </a:p>
          <a:p>
            <a:pPr lvl="3"/>
            <a:r>
              <a:rPr lang="en-US" smtClean="0" smtId="4294967295"/>
              <a:t>Fourth level</a:t>
            </a:r>
          </a:p>
          <a:p>
            <a:pPr lvl="4"/>
            <a:r>
              <a:rPr lang="en-US" smtClean="0" smtId="4294967295"/>
              <a:t>Fifth level</a:t>
            </a:r>
            <a:endParaRPr lang="en-US" smtId="4294967295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 smtId="4294967295"/>
              <a:t>11/7/2009</a:t>
            </a:fld>
            <a:endParaRPr lang="en-US" smtId="4294967295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 smtId="4294967295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Id="4294967295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 smtId="4294967295"/>
              <a:t>‹#›</a:t>
            </a:fld>
            <a:endParaRPr lang="en-US" smtId="4294967295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 smtId="4294967295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 smtId="4294967295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 smtId="4294967295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 smtId="4294967295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 smtId="4294967295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 smtId="4294967295"/>
      </a:defPPr>
      <a:lvl1pPr marL="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 smtId="4294967295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p15="http://schemas.microsoft.com/office/powerpoint/2012/main" xmlns:p="http://schemas.openxmlformats.org/presentationml/2006/main">
  <p:cSld name="">
    <p:bg>
      <p:bgPr>
        <a:solidFill>
          <a:srgbClr val="0000FF"/>
        </a:solidFill>
      </p:bgPr>
    </p:bg>
    <p:spTree>
      <p:nvGrpSpPr>
        <p:cNvPr id="0" name=""/>
        <p:cNvGrpSpPr/>
        <p:nvPr/>
      </p:nvGrpSpPr>
      <p:grpSpPr>
        <a:xfrm>
          <a:off x="0" y="0"/>
          <a:ext cx="0" cy="0"/>
        </a:xfrm>
      </p:grpSpPr>
      <p:sp>
        <p:nvSpPr>
          <p:cNvPr id="1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Java 15.6.0.0</a:t>
            </a:r>
          </a:p>
          <a:p>
            <a:pPr algn="ctr"/>
            <a:r>
              <a:t>Copyright 2004-2015 Aspose Pty Ltd.</a:t>
            </a: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RELEASE_DATE" val="2015.07.27"/>
  <p:tag name="AS_TITLE" val="Aspose.Slides for Java"/>
  <p:tag name="AS_VERSION" val="15.6.0.0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E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  <a:tileRect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  <a:tileRect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  <a:extrusionClr>
              <a:prstClr val="black"/>
            </a:extrusionClr>
            <a:contourClr>
              <a:prstClr val="black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  <a:tileRect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  <a:tileRect/>
        </a:gradFill>
      </a:bgFillStyleLst>
    </a:fmtScheme>
  </a:themeElements>
</a:theme>
</file>

<file path=docProps/app.xml><?xml version="1.0" encoding="utf-8"?>
<Properties xmlns="http://schemas.openxmlformats.org/officeDocument/2006/extended-properties">
  <Template/>
  <Manager/>
  <Company/>
  <PresentationFormat>����� (4:3)</PresentationFormat>
  <TotalTime>10000</TotalTime>
  <SharedDoc>0</SharedDoc>
  <Application>Aspose.Slides for Java 15.6.0.0</Application>
  <AppVersion>14.0000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2015-09-20T02:52:15.343</cp:lastPrinted>
  <dcterms:created xsi:type="dcterms:W3CDTF">2015-09-20T02:52:15Z</dcterms:created>
  <dcterms:modified xsi:type="dcterms:W3CDTF">2015-09-20T02:52:15Z</dcterms:modified>
</cp:coreProperties>
</file>