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  <p:sldMasterId id="2147483661" r:id="rId2"/>
  </p:sldMasterIdLst>
  <p:sldIdLst>
    <p:sldId id="256" r:id="rId3"/>
    <p:sldId id="259" r:id="rId4"/>
  </p:sldIdLst>
  <p:sldSz cx="9144000" cy="6858000" type="screen4x3"/>
  <p:notesSz cx="6858000" cy="9144000"/>
  <p:custDataLst>
    <p:tags r:id="rId5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Master" Target="slideMasters/slideMaster2.xml" /><Relationship Id="rId3" Type="http://schemas.openxmlformats.org/officeDocument/2006/relationships/slide" Target="slides/slide1.xml" /><Relationship Id="rId4" Type="http://schemas.openxmlformats.org/officeDocument/2006/relationships/slide" Target="slides/slide2.xml" /><Relationship Id="rId5" Type="http://schemas.openxmlformats.org/officeDocument/2006/relationships/tags" Target="tags/tag1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heme" Target="theme/theme1.xml" /><Relationship Id="rId9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2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_rels/slideMaster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Relationship Id="rId2" Type="http://schemas.openxmlformats.org/officeDocument/2006/relationships/theme" Target="../theme/theme2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/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>
            <a:defPPr algn="l" rtl="0" eaLnBrk="1" hangingPunct="1">
              <a:defRPr kumimoji="0" smtId="4294967295">
                <a:ea typeface="Arial"/>
              </a:defRPr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1pPr>
            <a:lvl2pPr marL="45720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2pPr>
            <a:lvl3pPr marL="914400" indent="-914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3pPr>
            <a:lvl4pPr marL="1371600" indent="-1371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4pPr>
            <a:lvl5pPr marL="1828800" indent="-1828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5pPr>
            <a:lvl6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6pPr>
            <a:lvl7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7pPr>
            <a:lvl8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8pPr>
          </a:lstStyle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/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>
            <a:defPPr algn="l" rtl="0" eaLnBrk="1" hangingPunct="1">
              <a:defRPr kumimoji="0" smtId="4294967295">
                <a:ea typeface="Arial"/>
              </a:defRPr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1pPr>
            <a:lvl2pPr marL="45720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2pPr>
            <a:lvl3pPr marL="914400" indent="-914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3pPr>
            <a:lvl4pPr marL="1371600" indent="-1371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4pPr>
            <a:lvl5pPr marL="1828800" indent="-1828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5pPr>
            <a:lvl6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6pPr>
            <a:lvl7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7pPr>
            <a:lvl8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8pPr>
          </a:lstStyle>
          <a:p/>
        </p:txBody>
      </p:sp>
      <p:sp>
        <p:nvSpPr>
          <p:cNvPr id="1030" name="Slide Number Placeholder 5"/>
          <p:cNvSpPr/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>
            <a:defPPr algn="l" rtl="0" eaLnBrk="1" hangingPunct="1">
              <a:defRPr kumimoji="0" smtId="4294967295">
                <a:ea typeface="Arial"/>
              </a:defRPr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1pPr>
            <a:lvl2pPr marL="45720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2pPr>
            <a:lvl3pPr marL="914400" indent="-914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3pPr>
            <a:lvl4pPr marL="1371600" indent="-1371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4pPr>
            <a:lvl5pPr marL="1828800" indent="-1828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5pPr>
            <a:lvl6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6pPr>
            <a:lvl7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7pPr>
            <a:lvl8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8pPr>
          </a:lstStyle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</p:sldLayoutIdLst>
  <p:transition/>
  <p:timing/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2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 algn="l" rtl="0" eaLnBrk="1" hangingPunct="1">
              <a:defRPr kumimoji="0" smtId="4294967295">
                <a:ea typeface="Arial"/>
              </a:defRPr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5pPr>
            <a:lvl6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6pPr>
            <a:lvl7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7pPr>
            <a:lvl8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8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defPPr algn="l" rtl="0" eaLnBrk="1" hangingPunct="1">
              <a:defRPr kumimoji="0" smtId="4294967295">
                <a:ea typeface="Arial"/>
              </a:defRPr>
            </a:defPPr>
            <a:lvl1pPr mar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1pPr>
            <a:lvl2pPr marL="4572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2pPr>
            <a:lvl3pPr marL="9144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3pPr>
            <a:lvl4pPr marL="13716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4pPr>
            <a:lvl5pPr marL="182880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5pPr>
            <a:lvl6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6pPr>
            <a:lvl7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7pPr>
            <a:lvl8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8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>
              <a:defPPr algn="l" rtl="0" eaLnBrk="1" hangingPunct="1">
                <a:defRPr kumimoji="0" smtId="4294967295">
                  <a:ea typeface="Arial"/>
                </a:defRPr>
              </a:defPPr>
              <a:lvl1pPr mar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1pPr>
              <a:lvl2pPr marL="457200" indent="-4572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2pPr>
              <a:lvl3pPr marL="914400" indent="-9144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3pPr>
              <a:lvl4pPr marL="1371600" indent="-13716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4pPr>
              <a:lvl5pPr marL="1828800" indent="-1828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5pPr>
              <a:lvl6pPr marL="0" algn="l" defTabSz="914400" rtl="0" eaLnBrk="1" latinLnBrk="0" hangingPunct="1">
                <a:defRPr kumimoji="0" sz="1800" kern="1200" smtId="4294967295">
                  <a:solidFill>
                    <a:schemeClr val="phClr"/>
                  </a:solidFill>
                  <a:latin typeface="Arial"/>
                  <a:ea typeface="Arial"/>
                  <a:cs typeface="Arial"/>
                </a:defRPr>
              </a:lvl6pPr>
              <a:lvl7pPr marL="0" algn="l" defTabSz="914400" rtl="0" eaLnBrk="1" latinLnBrk="0" hangingPunct="1">
                <a:defRPr kumimoji="0" sz="1800" kern="1200" smtId="4294967295">
                  <a:solidFill>
                    <a:schemeClr val="phClr"/>
                  </a:solidFill>
                  <a:latin typeface="Arial"/>
                  <a:ea typeface="Arial"/>
                  <a:cs typeface="Arial"/>
                </a:defRPr>
              </a:lvl7pPr>
              <a:lvl8pPr marL="0" algn="l" defTabSz="914400" rtl="0" eaLnBrk="1" latinLnBrk="0" hangingPunct="1">
                <a:defRPr kumimoji="0" sz="1800" kern="1200" smtId="4294967295">
                  <a:solidFill>
                    <a:schemeClr val="phClr"/>
                  </a:solidFill>
                  <a:latin typeface="Arial"/>
                  <a:ea typeface="Arial"/>
                  <a:cs typeface="Arial"/>
                </a:defRPr>
              </a:lvl8pPr>
            </a:lstStyle>
            <a:p/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>
              <a:defPPr algn="l" rtl="0" eaLnBrk="1" hangingPunct="1">
                <a:defRPr kumimoji="0" smtId="4294967295">
                  <a:ea typeface="Arial"/>
                </a:defRPr>
              </a:defPPr>
              <a:lvl1pPr mar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1pPr>
              <a:lvl2pPr marL="457200" indent="-4572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2pPr>
              <a:lvl3pPr marL="914400" indent="-9144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3pPr>
              <a:lvl4pPr marL="1371600" indent="-13716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4pPr>
              <a:lvl5pPr marL="1828800" indent="-182880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defRPr kumimoji="0" sz="1800" b="0" i="0" u="none" kern="1200" smtId="4294967295">
                  <a:solidFill>
                    <a:schemeClr val="tx1"/>
                  </a:solidFill>
                  <a:latin typeface="Calibri" pitchFamily="2" charset="0"/>
                  <a:ea typeface="Arial"/>
                  <a:cs typeface="Arial"/>
                </a:defRPr>
              </a:lvl5pPr>
              <a:lvl6pPr marL="0" algn="l" defTabSz="914400" rtl="0" eaLnBrk="1" latinLnBrk="0" hangingPunct="1">
                <a:defRPr kumimoji="0" sz="1800" kern="1200" smtId="4294967295">
                  <a:solidFill>
                    <a:schemeClr val="phClr"/>
                  </a:solidFill>
                  <a:latin typeface="Arial"/>
                  <a:ea typeface="Arial"/>
                  <a:cs typeface="Arial"/>
                </a:defRPr>
              </a:lvl6pPr>
              <a:lvl7pPr marL="0" algn="l" defTabSz="914400" rtl="0" eaLnBrk="1" latinLnBrk="0" hangingPunct="1">
                <a:defRPr kumimoji="0" sz="1800" kern="1200" smtId="4294967295">
                  <a:solidFill>
                    <a:schemeClr val="phClr"/>
                  </a:solidFill>
                  <a:latin typeface="Arial"/>
                  <a:ea typeface="Arial"/>
                  <a:cs typeface="Arial"/>
                </a:defRPr>
              </a:lvl7pPr>
              <a:lvl8pPr marL="0" algn="l" defTabSz="914400" rtl="0" eaLnBrk="1" latinLnBrk="0" hangingPunct="1">
                <a:defRPr kumimoji="0" sz="1800" kern="1200" smtId="4294967295">
                  <a:solidFill>
                    <a:schemeClr val="phClr"/>
                  </a:solidFill>
                  <a:latin typeface="Arial"/>
                  <a:ea typeface="Arial"/>
                  <a:cs typeface="Arial"/>
                </a:defRPr>
              </a:lvl8pPr>
            </a:lstStyle>
            <a:p/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defPPr algn="l" rtl="0" eaLnBrk="1" hangingPunct="1">
              <a:defRPr kumimoji="0" smtId="4294967295">
                <a:ea typeface="Arial"/>
              </a:defRPr>
            </a:defPPr>
            <a:lvl1pPr marL="0" indent="0" algn="l" defTabSz="914400" rtl="0" eaLnBrk="1" fontAlgn="base" latinLnBrk="0" hangingPunct="1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lang="en-US" sz="3200" b="1" i="0" u="none" kern="1200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  <a:ea typeface="Arial"/>
                <a:cs typeface="Arial"/>
              </a:defRPr>
            </a:lvl1pPr>
            <a:lvl2pPr marL="457200" indent="-4572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2pPr>
            <a:lvl3pPr marL="914400" indent="-9144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3pPr>
            <a:lvl4pPr marL="1371600" indent="-1371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4pPr>
            <a:lvl5pPr marL="1828800" indent="-18288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 kern="1200" smtId="4294967295">
                <a:solidFill>
                  <a:schemeClr val="tx1"/>
                </a:solidFill>
                <a:latin typeface="Calibri" pitchFamily="2" charset="0"/>
                <a:ea typeface="Arial"/>
                <a:cs typeface="Arial"/>
              </a:defRPr>
            </a:lvl5pPr>
            <a:lvl6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6pPr>
            <a:lvl7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7pPr>
            <a:lvl8pPr marL="0" algn="l" defTabSz="914400" rtl="0" eaLnBrk="1" latinLnBrk="0" hangingPunct="1">
              <a:defRPr kumimoji="0" sz="1800" kern="1200" smtId="4294967295">
                <a:solidFill>
                  <a:schemeClr val="phClr"/>
                </a:solidFill>
                <a:latin typeface="Arial"/>
                <a:ea typeface="Arial"/>
                <a:cs typeface="Arial"/>
              </a:defRPr>
            </a:lvl8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05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ppt/theme/theme2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2015-09-20T02:52:18.842</cp:lastPrinted>
  <dcterms:created xsi:type="dcterms:W3CDTF">2015-09-20T02:52:18Z</dcterms:created>
  <dcterms:modified xsi:type="dcterms:W3CDTF">2015-09-20T02:52:18Z</dcterms:modified>
</cp:coreProperties>
</file>