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232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978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1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290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59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597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769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976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887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530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272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Aspose Sample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Aspose.Slides</a:t>
            </a:r>
            <a:endParaRPr lang="en-US" dirty="0" smtClean="0"/>
          </a:p>
          <a:p>
            <a:r>
              <a:rPr lang="en-US" dirty="0" smtClean="0"/>
              <a:t>Sample text 1</a:t>
            </a:r>
          </a:p>
          <a:p>
            <a:r>
              <a:rPr lang="en-US" smtClean="0"/>
              <a:t>Sample text 2</a:t>
            </a:r>
            <a:endParaRPr lang="en-US" dirty="0"/>
          </a:p>
        </p:txBody>
      </p:sp>
      <p:sp>
        <p:nvSpPr>
          <p:cNvPr id="4" name="Rectangle 3" descr="Shape1"/>
          <p:cNvSpPr/>
          <p:nvPr/>
        </p:nvSpPr>
        <p:spPr>
          <a:xfrm>
            <a:off x="2057400" y="7620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Elbow Connector 5"/>
          <p:cNvCxnSpPr/>
          <p:nvPr/>
        </p:nvCxnSpPr>
        <p:spPr>
          <a:xfrm>
            <a:off x="3810000" y="1219200"/>
            <a:ext cx="1447800" cy="106680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1128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Aspose Sample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Fatima</cp:lastModifiedBy>
  <cp:revision>5</cp:revision>
  <dcterms:created xsi:type="dcterms:W3CDTF">2014-06-16T09:46:12Z</dcterms:created>
  <dcterms:modified xsi:type="dcterms:W3CDTF">2014-11-25T08:26:34Z</dcterms:modified>
</cp:coreProperties>
</file>