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fntdata" ContentType="application/x-fontdata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embedTrueTypeFonts="1">
  <p:sldMasterIdLst>
    <p:sldMasterId id="2147483648" r:id="rId1"/>
  </p:sldMasterIdLst>
  <p:sldIdLst>
    <p:sldId id="257" r:id="rId2"/>
  </p:sldIdLst>
  <p:sldSz cx="9144000" cy="6858000" type="screen4x3"/>
  <p:notesSz cx="6858000" cy="9144000"/>
  <p:embeddedFontLst>
    <p:embeddedFont>
      <p:font typeface="Calibri" panose="020F0502020204030204" pitchFamily="34" charset="0"/>
      <p:regular r:id="rId3"/>
      <p:bold r:id="rId4"/>
      <p:italic r:id="rId5"/>
      <p:boldItalic r:id="rId6"/>
    </p:embeddedFont>
  </p:embeddedFont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87" d="100"/>
          <a:sy n="87" d="100"/>
        </p:scale>
        <p:origin x="-1080" y="-78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font" Target="fonts/font1.fntdata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font" Target="fonts/font4.fntdata"/><Relationship Id="rId5" Type="http://schemas.openxmlformats.org/officeDocument/2006/relationships/font" Target="fonts/font3.fntdata"/><Relationship Id="rId10" Type="http://schemas.openxmlformats.org/officeDocument/2006/relationships/tableStyles" Target="tableStyles.xml"/><Relationship Id="rId4" Type="http://schemas.openxmlformats.org/officeDocument/2006/relationships/font" Target="fonts/font2.fntdata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AD6E6-19B5-43E7-8929-EC392E74848F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F3585-649E-4792-9653-EFECE8340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3791716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AD6E6-19B5-43E7-8929-EC392E74848F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F3585-649E-4792-9653-EFECE8340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4486202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AD6E6-19B5-43E7-8929-EC392E74848F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F3585-649E-4792-9653-EFECE8340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84756211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AD6E6-19B5-43E7-8929-EC392E74848F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F3585-649E-4792-9653-EFECE8340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59960858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AD6E6-19B5-43E7-8929-EC392E74848F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F3585-649E-4792-9653-EFECE8340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67250099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AD6E6-19B5-43E7-8929-EC392E74848F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F3585-649E-4792-9653-EFECE8340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97271843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AD6E6-19B5-43E7-8929-EC392E74848F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F3585-649E-4792-9653-EFECE8340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409050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AD6E6-19B5-43E7-8929-EC392E74848F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F3585-649E-4792-9653-EFECE8340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84345624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AD6E6-19B5-43E7-8929-EC392E74848F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F3585-649E-4792-9653-EFECE8340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338635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AD6E6-19B5-43E7-8929-EC392E74848F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F3585-649E-4792-9653-EFECE8340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8713876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F9AD6E6-19B5-43E7-8929-EC392E74848F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F6F3585-649E-4792-9653-EFECE8340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3656584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F9AD6E6-19B5-43E7-8929-EC392E74848F}" type="datetimeFigureOut">
              <a:rPr lang="en-US" smtClean="0"/>
              <a:t>10/5/2016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F6F3585-649E-4792-9653-EFECE8340985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500192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dirty="0" smtClean="0"/>
              <a:t>1</a:t>
            </a:r>
            <a:r>
              <a:rPr lang="en-US" baseline="30000" dirty="0" smtClean="0"/>
              <a:t>st</a:t>
            </a:r>
            <a:r>
              <a:rPr lang="en-US" dirty="0" smtClean="0"/>
              <a:t> Slide</a:t>
            </a:r>
            <a:endParaRPr lang="en-US" dirty="0"/>
          </a:p>
        </p:txBody>
      </p:sp>
      <p:sp>
        <p:nvSpPr>
          <p:cNvPr id="7" name="Content Placeholder 6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dirty="0" smtClean="0"/>
              <a:t>Embedded Fonts</a:t>
            </a:r>
          </a:p>
          <a:p>
            <a:endParaRPr lang="en-US" dirty="0"/>
          </a:p>
        </p:txBody>
      </p:sp>
      <p:pic>
        <p:nvPicPr>
          <p:cNvPr id="8" name="Picture 7"/>
          <p:cNvPicPr>
            <a:picLocks noChangeAspect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895600" y="2667000"/>
            <a:ext cx="2942857" cy="3066667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113131485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32</TotalTime>
  <Words>4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1st Slide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Muhammad Sohail Ismail</dc:creator>
  <cp:lastModifiedBy>Muhammad Sohail Ismail</cp:lastModifiedBy>
  <cp:revision>3</cp:revision>
  <dcterms:created xsi:type="dcterms:W3CDTF">2016-10-05T08:48:26Z</dcterms:created>
  <dcterms:modified xsi:type="dcterms:W3CDTF">2016-10-05T09:20:46Z</dcterms:modified>
</cp:coreProperties>
</file>