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emf" ContentType="image/x-emf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9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B6EB564-67CD-47D0-9074-668DEDDE1C9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69FDD78-17AE-47BC-849E-F3F18019FBE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17D4AEA-335E-4A3D-BD4F-BB611E0CF52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2EE21D-9124-43E9-A8B9-8A2E5634504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CEFA39F-1F2B-466E-A10D-9007FF61844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0ACF66C-EC47-4C40-93AD-5CD73041DA0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304C65E3-F745-4E55-A3FA-94CB4FCC387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B97FA231-B2E2-4DB9-AC3D-D6D8A7B4224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D1B7BCDE-1AC3-4B27-88A2-71475314B7F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71E3FB3-42A3-459C-8510-3B55F64EA85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EF2324A-8BEC-4172-AFD1-B5D20672F5A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emf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96000" cy="6096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9.14"/>
  <p:tag name="AS_TITLE" val="Aspose.Slides for .NET 4.0 Client Profile"/>
  <p:tag name="AS_VERSION" val="19.9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2019-09-19T15:34:47.897</cp:lastPrinted>
  <dcterms:created xsi:type="dcterms:W3CDTF">2019-09-19T10:34:47Z</dcterms:created>
  <dcterms:modified xsi:type="dcterms:W3CDTF">2019-09-19T10:34:48Z</dcterms:modified>
</cp:coreProperties>
</file>