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7870-345F-449F-9035-C5B9D1B4A2B3}" type="datetimeFigureOut">
              <a:rPr lang="en-US" smtClean="0"/>
              <a:t>5/31/2016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A6B46-2407-4AEC-B133-55393313F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325136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7870-345F-449F-9035-C5B9D1B4A2B3}" type="datetimeFigureOut">
              <a:rPr lang="en-US" smtClean="0"/>
              <a:t>5/31/2016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A6B46-2407-4AEC-B133-55393313F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789222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7870-345F-449F-9035-C5B9D1B4A2B3}" type="datetimeFigureOut">
              <a:rPr lang="en-US" smtClean="0"/>
              <a:t>5/31/2016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A6B46-2407-4AEC-B133-55393313F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163815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7870-345F-449F-9035-C5B9D1B4A2B3}" type="datetimeFigureOut">
              <a:rPr lang="en-US" smtClean="0"/>
              <a:t>5/31/2016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A6B46-2407-4AEC-B133-55393313F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901364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7870-345F-449F-9035-C5B9D1B4A2B3}" type="datetimeFigureOut">
              <a:rPr lang="en-US" smtClean="0"/>
              <a:t>5/31/2016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A6B46-2407-4AEC-B133-55393313F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97639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7870-345F-449F-9035-C5B9D1B4A2B3}" type="datetimeFigureOut">
              <a:rPr lang="en-US" smtClean="0"/>
              <a:t>5/31/2016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A6B46-2407-4AEC-B133-55393313F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976279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7870-345F-449F-9035-C5B9D1B4A2B3}" type="datetimeFigureOut">
              <a:rPr lang="en-US" smtClean="0"/>
              <a:t>5/31/2016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A6B46-2407-4AEC-B133-55393313F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691461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7870-345F-449F-9035-C5B9D1B4A2B3}" type="datetimeFigureOut">
              <a:rPr lang="en-US" smtClean="0"/>
              <a:t>5/31/2016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A6B46-2407-4AEC-B133-55393313F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764252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7870-345F-449F-9035-C5B9D1B4A2B3}" type="datetimeFigureOut">
              <a:rPr lang="en-US" smtClean="0"/>
              <a:t>5/31/2016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A6B46-2407-4AEC-B133-55393313F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876194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7870-345F-449F-9035-C5B9D1B4A2B3}" type="datetimeFigureOut">
              <a:rPr lang="en-US" smtClean="0"/>
              <a:t>5/31/2016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A6B46-2407-4AEC-B133-55393313F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301535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7870-345F-449F-9035-C5B9D1B4A2B3}" type="datetimeFigureOut">
              <a:rPr lang="en-US" smtClean="0"/>
              <a:t>5/31/2016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A6B46-2407-4AEC-B133-55393313F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721066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187870-345F-449F-9035-C5B9D1B4A2B3}" type="datetimeFigureOut">
              <a:rPr lang="en-US" smtClean="0"/>
              <a:t>5/31/2016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8A6B46-2407-4AEC-B133-55393313F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886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Aspose Sample 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err="1" smtClean="0"/>
              <a:t>Aspose.Slides for .NET</a:t>
            </a:r>
            <a:endParaRPr lang="en-US"/>
          </a:p>
        </p:txBody>
      </p:sp>
      <p:sp>
        <p:nvSpPr>
          <p:cNvPr id="4" name="Rectangle 3" descr="Shape1"/>
          <p:cNvSpPr/>
          <p:nvPr/>
        </p:nvSpPr>
        <p:spPr>
          <a:xfrm>
            <a:off x="2057400" y="762000"/>
            <a:ext cx="15240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"/>
          <p:cNvSpPr txBox="1">
            <a:spLocks noGrp="1" noSelect="1" noRot="1" noMove="1"/>
          </p:cNvSpPr>
          <p:nvPr/>
        </p:nvSpPr>
        <p:spPr>
          <a:xfrm>
            <a:off x="4479841" y="3051623"/>
            <a:ext cx="184730" cy="754694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endParaRPr dirty="0"/>
          </a:p>
        </p:txBody>
      </p:sp>
      <p:sp>
        <p:nvSpPr>
          <p:cNvPr id="6" name="TextBox 5"/>
          <p:cNvSpPr txBox="1"/>
          <p:nvPr/>
        </p:nvSpPr>
        <p:spPr>
          <a:xfrm>
            <a:off x="5334000" y="360045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1281744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2.0.50727.5420"/>
  <p:tag name="AS_OS" val="Microsoft Windows NT 6.1.7601 Service Pack 1"/>
  <p:tag name="AS_RELEASE_DATE" val="2016.05.04"/>
  <p:tag name="AS_TITLE" val="Aspose.Slides for .NET 2.0"/>
  <p:tag name="AS_VERSION" val="16.4.0.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Aspose Sample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Aspose Sample</dc:title>
  <dc:creator>Fatima</dc:creator>
  <cp:lastModifiedBy>Jawad Ahmed</cp:lastModifiedBy>
  <cp:revision>4</cp:revision>
  <dcterms:created xsi:type="dcterms:W3CDTF">2014-06-16T09:46:12Z</dcterms:created>
  <dcterms:modified xsi:type="dcterms:W3CDTF">2016-05-30T20:29:12Z</dcterms:modified>
</cp:coreProperties>
</file>