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  <c:extLst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  <c:extLst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/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58876720"/>
        <c:axId val="58877280"/>
      </c:barChart>
      <c:catAx>
        <c:axId val="5887672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58877280"/>
        <c:crosses val="autoZero"/>
        <c:auto val="0"/>
        <c:lblAlgn val="ctr"/>
        <c:lblOffset/>
        <c:noMultiLvlLbl val="0"/>
      </c:catAx>
      <c:valAx>
        <c:axId val="5887728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58876720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>
    <c:autoUpdate val="0"/>
  </c:externalData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1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2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503"/>
                            </p:stCondLst>
                            <p:childTnLst>
                              <p:par>
                                <p:cTn id="1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4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5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6"/>
                            </p:stCondLst>
                            <p:childTnLst>
                              <p:par>
                                <p:cTn id="2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507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508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0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509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1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51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2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11"/>
                            </p:stCondLst>
                            <p:childTnLst>
                              <p:par>
                                <p:cTn id="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3" bldStep="ptIn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" grpId="1" animBg="1"/>
      <p:bldP spid="2" grpId="2" animBg="1"/>
      <p:bldP spid="2" grpId="3" animBg="1"/>
      <p:bldP spid="2" grpId="4" animBg="1"/>
      <p:bldP spid="2" grpId="5" animBg="1"/>
      <p:bldP spid="2" grpId="6" animBg="1"/>
      <p:bldP spid="2" grpId="7" animBg="1"/>
      <p:bldP spid="2" grpId="8" animBg="1"/>
      <p:bldP spid="2" grpId="9" animBg="1"/>
      <p:bldP spid="2" grpId="10" animBg="1"/>
      <p:bldP spid="2" grpId="11" animBg="1"/>
      <p:bldP spid="2" grpId="12" animBg="1"/>
    </p:bldLst>
  </p:timing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Jawad Ahmed</cp:lastModifiedBy>
  <cp:revision>2</cp:revision>
  <cp:lastPrinted>2014-04-29T10:55:44.000</cp:lastPrinted>
  <dcterms:created xsi:type="dcterms:W3CDTF">2014-04-29T10:55:46Z</dcterms:created>
  <dcterms:modified xsi:type="dcterms:W3CDTF">2019-06-28T12:19:48Z</dcterms:modified>
</cp:coreProperties>
</file>