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96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C205C-0226-D765-F173-C2689C701E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6EA8DD-55B5-BD55-9A59-B2748F3A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82962-CCE2-630C-CF8F-FEC8059BB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D88B1-992B-485E-171E-6C3D1251C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5D65D-3EF5-E47F-16CE-3B6820C99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19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D01A7-F85B-389D-9C7F-8DBE28B3A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1DB6B3-1201-A4C3-5247-607F5A92CF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4EB91-1E98-0CB8-206B-7E8A24633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BD62A-F70E-6100-396A-30EC9D946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0275E-47B6-7C53-321F-ED5165552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365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7A6840-D661-7B24-5B38-5670F3008D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EB835A-CBD9-44AE-1ABF-C5EAC708E3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366E8-740F-420C-2C3B-CDED2930A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89FB4-7E38-1FE2-A5B0-84FB97D9D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E4051-BCC8-AE0C-65D2-58CD63B34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23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550DD-F09A-05F9-D04B-44619BC9F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8ECAB-C2DA-155E-D1D0-42BCC8372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6B28A-6C98-0262-8417-BA4313EF0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6454DA-63B0-8D2D-A175-9D84422D3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8204B-FD69-5B33-C7D0-FBA68619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87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C6D11-076C-8053-FF9A-88E09FDC0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FC7ECC-50C3-E08A-195B-34268DE37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9B8E0-2484-3F0F-8892-38CCA8B8B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3EFCB-0EAB-272B-FC8E-31919F305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7119E-BB30-D40B-4B95-288619A73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444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39FA9-8F14-5DD3-9C39-7EA9FFF84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2FD9D-3600-631E-457F-509078F4C6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86B88C-487A-0518-A3D6-BA2812B78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AF3D5-6C7B-DA80-D6A6-34A5E6358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73799-1E41-ED7D-89AA-C25EC1AB3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A51D68-F515-ACAD-2865-17D621D98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013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80645-E9A9-B899-E93D-F295B3139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429B4E-AF50-7DE0-E8E1-7548838F9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FE53D4-B026-4373-9AAA-B3DC916A3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A03887-CBFC-1ABD-24CD-10D3B64226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F7E775-CF78-FA1F-A5AC-063CD47AE6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B92E0F-0101-46C6-E373-FE58C40D7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ECCA70-6481-6E3F-1A9D-761198724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7AC33C-164F-6732-0DB5-FD4AE4092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47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B3D66-05C7-29A3-F221-69E5D13A9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E5DBEE-63ED-8CBC-9800-47BE16FE7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22E60-1168-71D9-DCD9-5B1ABC7A9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7BDAE0-D36C-B5FE-084B-32BFFA866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77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EB5B93-A03D-944D-B21E-DECD904F9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761D6-F36E-60A5-B961-A79C72ED0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0D9DB-0B2B-AFB5-F548-40A784AA9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61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6002D-550D-71F4-E9AB-0452ACA83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116FC-E98A-8A6D-BA3B-E57B45873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4D48E-0D6B-EA6E-9A28-4FCE410CAB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67FDF0-573C-3574-B88D-2E556F1AC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9A5705-02A1-47C7-E1A3-94A940375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0F478A-295D-6004-8EDF-DAA50F7DF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59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92324-3B4D-3A90-04B7-01821660C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DE0A03-0EC4-CCB6-5D06-6E71EF307D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79D9E9-3D21-6380-F354-9FA51F660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F48B5B-0C95-9DC7-4DBF-DE3F68494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3E2F63-747C-4098-4EA8-84F84F1A4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2A9B96-A782-A046-D7E8-CBA1DCE27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346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623D4-A4D2-6405-59BF-62941EB54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E6E0B8-7BBE-A135-3D7C-439749FC0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61CBA-66B7-745F-2925-B47FFCB739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C524F-DF68-41C3-9002-8C45A7471301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09C1D-8441-B37E-1DDA-E71F665C34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B9423-B229-5636-C004-B755C822BA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C6592-26CD-499F-B920-C14298144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10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46C3DA-A6FE-7B64-9657-31A623AE0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2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04" y="784760"/>
            <a:ext cx="2444876" cy="147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02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Andrey Potapov</dc:creator>
  <cp:lastModifiedBy>Andrey Potapov</cp:lastModifiedBy>
  <cp:revision>1</cp:revision>
  <dcterms:created xsi:type="dcterms:W3CDTF">2024-11-19T05:21:46Z</dcterms:created>
  <dcterms:modified xsi:type="dcterms:W3CDTF">2024-11-19T05:23:14Z</dcterms:modified>
</cp:coreProperties>
</file>