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04" d="100"/>
          <a:sy n="104" d="100"/>
        </p:scale>
        <p:origin x="768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1AA2AC-3B9E-49E5-B41C-A1CE8A3E9826}" type="datetimeFigureOut">
              <a:rPr lang="en-US" smtClean="0"/>
              <a:t>7/1/2024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543D87-F9B2-47BD-89BE-9B83D0C7E3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24198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1AA2AC-3B9E-49E5-B41C-A1CE8A3E9826}" type="datetimeFigureOut">
              <a:rPr lang="en-US" smtClean="0"/>
              <a:t>7/1/2024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543D87-F9B2-47BD-89BE-9B83D0C7E3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19974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1AA2AC-3B9E-49E5-B41C-A1CE8A3E9826}" type="datetimeFigureOut">
              <a:rPr lang="en-US" smtClean="0"/>
              <a:t>7/1/2024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543D87-F9B2-47BD-89BE-9B83D0C7E3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6221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1AA2AC-3B9E-49E5-B41C-A1CE8A3E9826}" type="datetimeFigureOut">
              <a:rPr lang="en-US" smtClean="0"/>
              <a:t>7/1/2024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543D87-F9B2-47BD-89BE-9B83D0C7E3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44970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1AA2AC-3B9E-49E5-B41C-A1CE8A3E9826}" type="datetimeFigureOut">
              <a:rPr lang="en-US" smtClean="0"/>
              <a:t>7/1/2024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543D87-F9B2-47BD-89BE-9B83D0C7E3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25148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1AA2AC-3B9E-49E5-B41C-A1CE8A3E9826}" type="datetimeFigureOut">
              <a:rPr lang="en-US" smtClean="0"/>
              <a:t>7/1/2024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543D87-F9B2-47BD-89BE-9B83D0C7E3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07081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1AA2AC-3B9E-49E5-B41C-A1CE8A3E9826}" type="datetimeFigureOut">
              <a:rPr lang="en-US" smtClean="0"/>
              <a:t>7/1/2024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543D87-F9B2-47BD-89BE-9B83D0C7E3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6329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1AA2AC-3B9E-49E5-B41C-A1CE8A3E9826}" type="datetimeFigureOut">
              <a:rPr lang="en-US" smtClean="0"/>
              <a:t>7/1/2024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543D87-F9B2-47BD-89BE-9B83D0C7E3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80376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1AA2AC-3B9E-49E5-B41C-A1CE8A3E9826}" type="datetimeFigureOut">
              <a:rPr lang="en-US" smtClean="0"/>
              <a:t>7/1/2024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543D87-F9B2-47BD-89BE-9B83D0C7E3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60577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1AA2AC-3B9E-49E5-B41C-A1CE8A3E9826}" type="datetimeFigureOut">
              <a:rPr lang="en-US" smtClean="0"/>
              <a:t>7/1/2024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543D87-F9B2-47BD-89BE-9B83D0C7E3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44714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1AA2AC-3B9E-49E5-B41C-A1CE8A3E9826}" type="datetimeFigureOut">
              <a:rPr lang="en-US" smtClean="0"/>
              <a:t>7/1/2024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543D87-F9B2-47BD-89BE-9B83D0C7E3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78902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1AA2AC-3B9E-49E5-B41C-A1CE8A3E9826}" type="datetimeFigureOut">
              <a:rPr lang="en-US" smtClean="0"/>
              <a:t>7/1/2024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543D87-F9B2-47BD-89BE-9B83D0C7E3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66139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This document contains the following metadata types: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OFFICE </a:t>
            </a:r>
            <a:r>
              <a:rPr lang="en-US" dirty="0"/>
              <a:t>2007.4.8: Core Properties</a:t>
            </a:r>
          </a:p>
          <a:p>
            <a:pPr lvl="0"/>
            <a:r>
              <a:rPr lang="en-US" dirty="0"/>
              <a:t>OFFICE 2007.4.9: Custom Properties</a:t>
            </a:r>
          </a:p>
          <a:p>
            <a:pPr lvl="0"/>
            <a:r>
              <a:rPr lang="en-US" dirty="0"/>
              <a:t>OFFICE 2007.4.10: Extended Properties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94136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Maecenas </a:t>
            </a:r>
            <a:r>
              <a:rPr lang="en-US" dirty="0" err="1"/>
              <a:t>lacinia</a:t>
            </a:r>
            <a:r>
              <a:rPr lang="en-US" dirty="0"/>
              <a:t> </a:t>
            </a:r>
            <a:r>
              <a:rPr lang="en-US" dirty="0" err="1"/>
              <a:t>risus</a:t>
            </a:r>
            <a:r>
              <a:rPr lang="en-US" dirty="0"/>
              <a:t> </a:t>
            </a:r>
            <a:r>
              <a:rPr lang="en-US" dirty="0" err="1"/>
              <a:t>eget</a:t>
            </a:r>
            <a:r>
              <a:rPr lang="en-US" dirty="0"/>
              <a:t> </a:t>
            </a:r>
            <a:r>
              <a:rPr lang="en-US" dirty="0" err="1"/>
              <a:t>iaculis</a:t>
            </a:r>
            <a:r>
              <a:rPr lang="en-US" dirty="0"/>
              <a:t> </a:t>
            </a:r>
            <a:r>
              <a:rPr lang="en-US" dirty="0" err="1"/>
              <a:t>aliquet</a:t>
            </a:r>
            <a:r>
              <a:rPr lang="en-US" dirty="0"/>
              <a:t>. Nunc </a:t>
            </a:r>
            <a:r>
              <a:rPr lang="en-US" dirty="0" err="1"/>
              <a:t>vel</a:t>
            </a:r>
            <a:r>
              <a:rPr lang="en-US" dirty="0"/>
              <a:t> </a:t>
            </a:r>
            <a:r>
              <a:rPr lang="en-US" dirty="0" err="1"/>
              <a:t>est</a:t>
            </a:r>
            <a:r>
              <a:rPr lang="en-US" dirty="0"/>
              <a:t> in magna </a:t>
            </a:r>
            <a:r>
              <a:rPr lang="en-US" dirty="0" err="1"/>
              <a:t>tincidunt</a:t>
            </a:r>
            <a:r>
              <a:rPr lang="en-US" dirty="0"/>
              <a:t> semper. </a:t>
            </a:r>
            <a:r>
              <a:rPr lang="en-US" dirty="0" err="1"/>
              <a:t>Vestibulum</a:t>
            </a:r>
            <a:r>
              <a:rPr lang="en-US" dirty="0"/>
              <a:t> </a:t>
            </a:r>
            <a:r>
              <a:rPr lang="en-US" dirty="0" err="1"/>
              <a:t>nec</a:t>
            </a:r>
            <a:r>
              <a:rPr lang="en-US" dirty="0"/>
              <a:t> </a:t>
            </a:r>
            <a:r>
              <a:rPr lang="en-US" dirty="0" err="1"/>
              <a:t>ultrices</a:t>
            </a:r>
            <a:r>
              <a:rPr lang="en-US" dirty="0"/>
              <a:t> </a:t>
            </a:r>
            <a:r>
              <a:rPr lang="en-US" dirty="0" err="1"/>
              <a:t>nunc</a:t>
            </a:r>
            <a:r>
              <a:rPr lang="en-US" dirty="0"/>
              <a:t>. Integer </a:t>
            </a:r>
            <a:r>
              <a:rPr lang="en-US" dirty="0" err="1"/>
              <a:t>ultrices</a:t>
            </a:r>
            <a:r>
              <a:rPr lang="en-US" dirty="0"/>
              <a:t> </a:t>
            </a:r>
            <a:r>
              <a:rPr lang="en-US" dirty="0" err="1"/>
              <a:t>velit</a:t>
            </a:r>
            <a:r>
              <a:rPr lang="en-US" dirty="0"/>
              <a:t> sit </a:t>
            </a:r>
            <a:r>
              <a:rPr lang="en-US" dirty="0" err="1"/>
              <a:t>amet</a:t>
            </a:r>
            <a:r>
              <a:rPr lang="en-US" dirty="0"/>
              <a:t> mi </a:t>
            </a:r>
            <a:r>
              <a:rPr lang="en-US" dirty="0" err="1"/>
              <a:t>dignissim</a:t>
            </a:r>
            <a:r>
              <a:rPr lang="en-US" dirty="0"/>
              <a:t> </a:t>
            </a:r>
            <a:r>
              <a:rPr lang="en-US" dirty="0" err="1"/>
              <a:t>fermentum</a:t>
            </a:r>
            <a:r>
              <a:rPr lang="en-US" dirty="0"/>
              <a:t>. </a:t>
            </a:r>
            <a:r>
              <a:rPr lang="en-US" dirty="0" err="1"/>
              <a:t>Nullam</a:t>
            </a:r>
            <a:r>
              <a:rPr lang="en-US" dirty="0"/>
              <a:t> </a:t>
            </a:r>
            <a:r>
              <a:rPr lang="en-US" dirty="0" err="1"/>
              <a:t>venenatis</a:t>
            </a:r>
            <a:r>
              <a:rPr lang="en-US" dirty="0"/>
              <a:t> dictum dolor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rutrum</a:t>
            </a:r>
            <a:r>
              <a:rPr lang="en-US" dirty="0"/>
              <a:t>. </a:t>
            </a:r>
            <a:r>
              <a:rPr lang="en-US" dirty="0" err="1"/>
              <a:t>Suspendisse</a:t>
            </a:r>
            <a:r>
              <a:rPr lang="en-US" dirty="0"/>
              <a:t> non </a:t>
            </a:r>
            <a:r>
              <a:rPr lang="en-US" dirty="0" err="1"/>
              <a:t>mauris</a:t>
            </a:r>
            <a:r>
              <a:rPr lang="en-US" dirty="0"/>
              <a:t> </a:t>
            </a:r>
            <a:r>
              <a:rPr lang="en-US" dirty="0" err="1"/>
              <a:t>sed</a:t>
            </a:r>
            <a:r>
              <a:rPr lang="en-US" dirty="0"/>
              <a:t> </a:t>
            </a:r>
            <a:r>
              <a:rPr lang="en-US" dirty="0" err="1"/>
              <a:t>enim</a:t>
            </a:r>
            <a:r>
              <a:rPr lang="en-US" dirty="0"/>
              <a:t> </a:t>
            </a:r>
            <a:r>
              <a:rPr lang="en-US" dirty="0" err="1"/>
              <a:t>iaculis</a:t>
            </a:r>
            <a:r>
              <a:rPr lang="en-US" dirty="0"/>
              <a:t> </a:t>
            </a:r>
            <a:r>
              <a:rPr lang="en-US" dirty="0" err="1"/>
              <a:t>ornare</a:t>
            </a:r>
            <a:r>
              <a:rPr lang="en-US" dirty="0"/>
              <a:t> non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enim</a:t>
            </a:r>
            <a:r>
              <a:rPr lang="en-US" dirty="0"/>
              <a:t>. </a:t>
            </a:r>
            <a:r>
              <a:rPr lang="en-US" dirty="0" err="1"/>
              <a:t>Nulla</a:t>
            </a:r>
            <a:r>
              <a:rPr lang="en-US" dirty="0"/>
              <a:t> </a:t>
            </a:r>
            <a:r>
              <a:rPr lang="en-US" dirty="0" err="1"/>
              <a:t>facilisi</a:t>
            </a:r>
            <a:r>
              <a:rPr lang="en-US" dirty="0"/>
              <a:t>. </a:t>
            </a:r>
            <a:r>
              <a:rPr lang="en-US" dirty="0" err="1"/>
              <a:t>Proin</a:t>
            </a:r>
            <a:r>
              <a:rPr lang="en-US" dirty="0"/>
              <a:t> </a:t>
            </a:r>
            <a:r>
              <a:rPr lang="en-US" dirty="0" err="1"/>
              <a:t>molestie</a:t>
            </a:r>
            <a:r>
              <a:rPr lang="en-US" dirty="0"/>
              <a:t> </a:t>
            </a:r>
            <a:r>
              <a:rPr lang="en-US" dirty="0" err="1"/>
              <a:t>urna</a:t>
            </a:r>
            <a:r>
              <a:rPr lang="en-US" dirty="0"/>
              <a:t> a dui </a:t>
            </a:r>
            <a:r>
              <a:rPr lang="en-US" dirty="0" err="1"/>
              <a:t>elementum</a:t>
            </a:r>
            <a:r>
              <a:rPr lang="en-US" dirty="0"/>
              <a:t> </a:t>
            </a:r>
            <a:r>
              <a:rPr lang="en-US" dirty="0" err="1"/>
              <a:t>pellentesque</a:t>
            </a:r>
            <a:r>
              <a:rPr lang="en-US" dirty="0"/>
              <a:t>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80262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Donec</a:t>
            </a:r>
            <a:r>
              <a:rPr lang="en-US" dirty="0"/>
              <a:t> quam nisi, convallis in </a:t>
            </a:r>
            <a:r>
              <a:rPr lang="en-US" dirty="0" err="1"/>
              <a:t>congue</a:t>
            </a:r>
            <a:r>
              <a:rPr lang="en-US" dirty="0"/>
              <a:t> vitae, </a:t>
            </a:r>
            <a:r>
              <a:rPr lang="en-US" dirty="0" err="1"/>
              <a:t>facilisis</a:t>
            </a:r>
            <a:r>
              <a:rPr lang="en-US" dirty="0"/>
              <a:t> </a:t>
            </a:r>
            <a:r>
              <a:rPr lang="en-US" dirty="0" err="1"/>
              <a:t>eget</a:t>
            </a:r>
            <a:r>
              <a:rPr lang="en-US" dirty="0"/>
              <a:t> diam. </a:t>
            </a:r>
            <a:r>
              <a:rPr lang="en-US" dirty="0" err="1"/>
              <a:t>Phasellus</a:t>
            </a:r>
            <a:r>
              <a:rPr lang="en-US" dirty="0"/>
              <a:t> semper ligula </a:t>
            </a:r>
            <a:r>
              <a:rPr lang="en-US" dirty="0" err="1"/>
              <a:t>sed</a:t>
            </a:r>
            <a:r>
              <a:rPr lang="en-US" dirty="0"/>
              <a:t> </a:t>
            </a:r>
            <a:r>
              <a:rPr lang="en-US" dirty="0" err="1"/>
              <a:t>tortor</a:t>
            </a:r>
            <a:r>
              <a:rPr lang="en-US" dirty="0"/>
              <a:t> </a:t>
            </a:r>
            <a:r>
              <a:rPr lang="en-US" dirty="0" err="1"/>
              <a:t>feugiat</a:t>
            </a:r>
            <a:r>
              <a:rPr lang="en-US" dirty="0"/>
              <a:t> </a:t>
            </a:r>
            <a:r>
              <a:rPr lang="en-US" dirty="0" err="1"/>
              <a:t>vulputate</a:t>
            </a:r>
            <a:r>
              <a:rPr lang="en-US" dirty="0"/>
              <a:t>. </a:t>
            </a:r>
            <a:r>
              <a:rPr lang="en-US" dirty="0" err="1"/>
              <a:t>Curabitur</a:t>
            </a:r>
            <a:r>
              <a:rPr lang="en-US" dirty="0"/>
              <a:t> </a:t>
            </a:r>
            <a:r>
              <a:rPr lang="en-US" dirty="0" err="1"/>
              <a:t>laoreet</a:t>
            </a:r>
            <a:r>
              <a:rPr lang="en-US" dirty="0"/>
              <a:t> </a:t>
            </a:r>
            <a:r>
              <a:rPr lang="en-US" dirty="0" err="1"/>
              <a:t>posuere</a:t>
            </a:r>
            <a:r>
              <a:rPr lang="en-US" dirty="0"/>
              <a:t> </a:t>
            </a:r>
            <a:r>
              <a:rPr lang="en-US" dirty="0" err="1"/>
              <a:t>lectus</a:t>
            </a:r>
            <a:r>
              <a:rPr lang="en-US" dirty="0"/>
              <a:t>, </a:t>
            </a:r>
            <a:r>
              <a:rPr lang="en-US" dirty="0" err="1"/>
              <a:t>aliquam</a:t>
            </a:r>
            <a:r>
              <a:rPr lang="en-US" dirty="0"/>
              <a:t> cursus lorem cursus </a:t>
            </a:r>
            <a:r>
              <a:rPr lang="en-US" dirty="0" err="1"/>
              <a:t>nec</a:t>
            </a:r>
            <a:r>
              <a:rPr lang="en-US" dirty="0"/>
              <a:t>. </a:t>
            </a:r>
            <a:r>
              <a:rPr lang="en-US" dirty="0" err="1"/>
              <a:t>Suspendisse</a:t>
            </a:r>
            <a:r>
              <a:rPr lang="en-US" dirty="0"/>
              <a:t> </a:t>
            </a:r>
            <a:r>
              <a:rPr lang="en-US" dirty="0" err="1"/>
              <a:t>sed</a:t>
            </a:r>
            <a:r>
              <a:rPr lang="en-US" dirty="0"/>
              <a:t> </a:t>
            </a:r>
            <a:r>
              <a:rPr lang="en-US" dirty="0" err="1"/>
              <a:t>turpis</a:t>
            </a:r>
            <a:r>
              <a:rPr lang="en-US" dirty="0"/>
              <a:t> </a:t>
            </a:r>
            <a:r>
              <a:rPr lang="en-US" dirty="0" err="1"/>
              <a:t>malesuada</a:t>
            </a:r>
            <a:r>
              <a:rPr lang="en-US" dirty="0"/>
              <a:t> </a:t>
            </a:r>
            <a:r>
              <a:rPr lang="en-US" dirty="0" err="1"/>
              <a:t>tellus</a:t>
            </a:r>
            <a:r>
              <a:rPr lang="en-US" dirty="0"/>
              <a:t> porta semper. </a:t>
            </a:r>
            <a:r>
              <a:rPr lang="en-US" dirty="0" err="1"/>
              <a:t>Pellentesque</a:t>
            </a:r>
            <a:r>
              <a:rPr lang="en-US" dirty="0"/>
              <a:t> convallis </a:t>
            </a:r>
            <a:r>
              <a:rPr lang="en-US" dirty="0" err="1"/>
              <a:t>eget</a:t>
            </a:r>
            <a:r>
              <a:rPr lang="en-US" dirty="0"/>
              <a:t> ligula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aliquam</a:t>
            </a:r>
            <a:r>
              <a:rPr lang="en-US" dirty="0"/>
              <a:t>. </a:t>
            </a:r>
            <a:r>
              <a:rPr lang="en-US" dirty="0" err="1"/>
              <a:t>Proin</a:t>
            </a:r>
            <a:r>
              <a:rPr lang="en-US" dirty="0"/>
              <a:t> tempus </a:t>
            </a:r>
            <a:r>
              <a:rPr lang="en-US" dirty="0" err="1"/>
              <a:t>blandit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, at </a:t>
            </a:r>
            <a:r>
              <a:rPr lang="en-US" dirty="0" err="1"/>
              <a:t>sollicitudin</a:t>
            </a:r>
            <a:r>
              <a:rPr lang="en-US" dirty="0"/>
              <a:t> </a:t>
            </a:r>
            <a:r>
              <a:rPr lang="en-US" dirty="0" err="1"/>
              <a:t>justo</a:t>
            </a:r>
            <a:r>
              <a:rPr lang="en-US" dirty="0"/>
              <a:t> </a:t>
            </a:r>
            <a:r>
              <a:rPr lang="en-US" dirty="0" err="1"/>
              <a:t>lacinia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. </a:t>
            </a:r>
            <a:r>
              <a:rPr lang="en-US" dirty="0" err="1"/>
              <a:t>Sed</a:t>
            </a:r>
            <a:r>
              <a:rPr lang="en-US" dirty="0"/>
              <a:t> </a:t>
            </a:r>
            <a:r>
              <a:rPr lang="en-US" dirty="0" err="1"/>
              <a:t>urna</a:t>
            </a:r>
            <a:r>
              <a:rPr lang="en-US" dirty="0"/>
              <a:t> </a:t>
            </a:r>
            <a:r>
              <a:rPr lang="en-US" dirty="0" err="1"/>
              <a:t>lectus</a:t>
            </a:r>
            <a:r>
              <a:rPr lang="en-US" dirty="0"/>
              <a:t>, </a:t>
            </a:r>
            <a:r>
              <a:rPr lang="en-US" dirty="0" err="1"/>
              <a:t>consequat</a:t>
            </a:r>
            <a:r>
              <a:rPr lang="en-US" dirty="0"/>
              <a:t> in mi </a:t>
            </a:r>
            <a:r>
              <a:rPr lang="en-US" dirty="0" err="1"/>
              <a:t>iaculis</a:t>
            </a:r>
            <a:r>
              <a:rPr lang="en-US" dirty="0"/>
              <a:t>, </a:t>
            </a:r>
            <a:r>
              <a:rPr lang="en-US" dirty="0" err="1"/>
              <a:t>vehicula</a:t>
            </a:r>
            <a:r>
              <a:rPr lang="en-US" dirty="0"/>
              <a:t> semper diam. </a:t>
            </a:r>
            <a:r>
              <a:rPr lang="en-US" dirty="0" err="1"/>
              <a:t>Suspendisse</a:t>
            </a:r>
            <a:r>
              <a:rPr lang="en-US" dirty="0"/>
              <a:t> </a:t>
            </a:r>
            <a:r>
              <a:rPr lang="en-US" dirty="0" err="1"/>
              <a:t>iaculis</a:t>
            </a:r>
            <a:r>
              <a:rPr lang="en-US" dirty="0"/>
              <a:t> </a:t>
            </a:r>
            <a:r>
              <a:rPr lang="en-US" dirty="0" err="1"/>
              <a:t>sollicitudin</a:t>
            </a:r>
            <a:r>
              <a:rPr lang="en-US" dirty="0"/>
              <a:t> </a:t>
            </a:r>
            <a:r>
              <a:rPr lang="en-US" dirty="0" err="1"/>
              <a:t>felis</a:t>
            </a:r>
            <a:r>
              <a:rPr lang="en-US" dirty="0"/>
              <a:t> et </a:t>
            </a:r>
            <a:r>
              <a:rPr lang="en-US" dirty="0" err="1"/>
              <a:t>lacinia</a:t>
            </a:r>
            <a:r>
              <a:rPr lang="en-US" dirty="0"/>
              <a:t>. In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malesuada</a:t>
            </a:r>
            <a:r>
              <a:rPr lang="en-US" dirty="0"/>
              <a:t> </a:t>
            </a:r>
            <a:r>
              <a:rPr lang="en-US" dirty="0" err="1"/>
              <a:t>diam</a:t>
            </a:r>
            <a:r>
              <a:rPr lang="en-US" dirty="0"/>
              <a:t>, </a:t>
            </a:r>
            <a:r>
              <a:rPr lang="en-US" dirty="0" err="1"/>
              <a:t>consequat</a:t>
            </a:r>
            <a:r>
              <a:rPr lang="en-US" dirty="0"/>
              <a:t> </a:t>
            </a:r>
            <a:r>
              <a:rPr lang="en-US" dirty="0" err="1"/>
              <a:t>blandit</a:t>
            </a:r>
            <a:r>
              <a:rPr lang="en-US" dirty="0"/>
              <a:t> </a:t>
            </a:r>
            <a:r>
              <a:rPr lang="en-US" dirty="0" err="1"/>
              <a:t>lectus</a:t>
            </a:r>
            <a:r>
              <a:rPr lang="en-US" dirty="0"/>
              <a:t>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03545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Integer lacus </a:t>
            </a:r>
            <a:r>
              <a:rPr lang="en-US" dirty="0" err="1"/>
              <a:t>purus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et </a:t>
            </a:r>
            <a:r>
              <a:rPr lang="en-US" dirty="0" err="1"/>
              <a:t>accumsan</a:t>
            </a:r>
            <a:r>
              <a:rPr lang="en-US" dirty="0"/>
              <a:t> </a:t>
            </a:r>
            <a:r>
              <a:rPr lang="en-US" dirty="0" err="1"/>
              <a:t>porttitor</a:t>
            </a:r>
            <a:r>
              <a:rPr lang="en-US" dirty="0"/>
              <a:t>, </a:t>
            </a:r>
            <a:r>
              <a:rPr lang="en-US" dirty="0" err="1"/>
              <a:t>suscipit</a:t>
            </a:r>
            <a:r>
              <a:rPr lang="en-US" dirty="0"/>
              <a:t> </a:t>
            </a:r>
            <a:r>
              <a:rPr lang="en-US" dirty="0" err="1"/>
              <a:t>elementum</a:t>
            </a:r>
            <a:r>
              <a:rPr lang="en-US" dirty="0"/>
              <a:t> lacus. </a:t>
            </a:r>
            <a:r>
              <a:rPr lang="en-US" dirty="0" err="1"/>
              <a:t>Proin</a:t>
            </a:r>
            <a:r>
              <a:rPr lang="en-US" dirty="0"/>
              <a:t> </a:t>
            </a:r>
            <a:r>
              <a:rPr lang="en-US" dirty="0" err="1"/>
              <a:t>commodo</a:t>
            </a:r>
            <a:r>
              <a:rPr lang="en-US" dirty="0"/>
              <a:t> </a:t>
            </a:r>
            <a:r>
              <a:rPr lang="en-US" dirty="0" err="1"/>
              <a:t>orci</a:t>
            </a:r>
            <a:r>
              <a:rPr lang="en-US" dirty="0"/>
              <a:t> </a:t>
            </a:r>
            <a:r>
              <a:rPr lang="en-US" dirty="0" err="1"/>
              <a:t>sed</a:t>
            </a:r>
            <a:r>
              <a:rPr lang="en-US" dirty="0"/>
              <a:t> </a:t>
            </a:r>
            <a:r>
              <a:rPr lang="en-US" dirty="0" err="1"/>
              <a:t>lectus</a:t>
            </a:r>
            <a:r>
              <a:rPr lang="en-US" dirty="0"/>
              <a:t> </a:t>
            </a:r>
            <a:r>
              <a:rPr lang="en-US" dirty="0" err="1"/>
              <a:t>placerat</a:t>
            </a:r>
            <a:r>
              <a:rPr lang="en-US" dirty="0"/>
              <a:t>, ac </a:t>
            </a:r>
            <a:r>
              <a:rPr lang="en-US" dirty="0" err="1"/>
              <a:t>lacinia</a:t>
            </a:r>
            <a:r>
              <a:rPr lang="en-US" dirty="0"/>
              <a:t> ipsum </a:t>
            </a:r>
            <a:r>
              <a:rPr lang="en-US" dirty="0" err="1"/>
              <a:t>rhoncus</a:t>
            </a:r>
            <a:r>
              <a:rPr lang="en-US" dirty="0"/>
              <a:t>. </a:t>
            </a:r>
            <a:r>
              <a:rPr lang="en-US" dirty="0" err="1"/>
              <a:t>Suspendisse</a:t>
            </a:r>
            <a:r>
              <a:rPr lang="en-US" dirty="0"/>
              <a:t> </a:t>
            </a:r>
            <a:r>
              <a:rPr lang="en-US" dirty="0" err="1"/>
              <a:t>eu</a:t>
            </a:r>
            <a:r>
              <a:rPr lang="en-US" dirty="0"/>
              <a:t> </a:t>
            </a:r>
            <a:r>
              <a:rPr lang="en-US" dirty="0" err="1"/>
              <a:t>diam</a:t>
            </a:r>
            <a:r>
              <a:rPr lang="en-US" dirty="0"/>
              <a:t> </a:t>
            </a:r>
            <a:r>
              <a:rPr lang="en-US" dirty="0" err="1"/>
              <a:t>bibendum</a:t>
            </a:r>
            <a:r>
              <a:rPr lang="en-US" dirty="0"/>
              <a:t>, </a:t>
            </a:r>
            <a:r>
              <a:rPr lang="en-US" dirty="0" err="1"/>
              <a:t>vestibulum</a:t>
            </a:r>
            <a:r>
              <a:rPr lang="en-US" dirty="0"/>
              <a:t> </a:t>
            </a:r>
            <a:r>
              <a:rPr lang="en-US" dirty="0" err="1"/>
              <a:t>urna</a:t>
            </a:r>
            <a:r>
              <a:rPr lang="en-US" dirty="0"/>
              <a:t> vitae, </a:t>
            </a:r>
            <a:r>
              <a:rPr lang="en-US" dirty="0" err="1"/>
              <a:t>tempor</a:t>
            </a:r>
            <a:r>
              <a:rPr lang="en-US" dirty="0"/>
              <a:t> </a:t>
            </a:r>
            <a:r>
              <a:rPr lang="en-US" dirty="0" err="1"/>
              <a:t>odio</a:t>
            </a:r>
            <a:r>
              <a:rPr lang="en-US" dirty="0"/>
              <a:t>.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suscipit</a:t>
            </a:r>
            <a:r>
              <a:rPr lang="en-US" dirty="0"/>
              <a:t> </a:t>
            </a:r>
            <a:r>
              <a:rPr lang="en-US" dirty="0" err="1"/>
              <a:t>diam</a:t>
            </a:r>
            <a:r>
              <a:rPr lang="en-US" dirty="0"/>
              <a:t> convallis, </a:t>
            </a:r>
            <a:r>
              <a:rPr lang="en-US" dirty="0" err="1"/>
              <a:t>hendrerit</a:t>
            </a:r>
            <a:r>
              <a:rPr lang="en-US" dirty="0"/>
              <a:t> </a:t>
            </a:r>
            <a:r>
              <a:rPr lang="en-US" dirty="0" err="1"/>
              <a:t>felis</a:t>
            </a:r>
            <a:r>
              <a:rPr lang="en-US" dirty="0"/>
              <a:t> </a:t>
            </a:r>
            <a:r>
              <a:rPr lang="en-US" dirty="0" err="1"/>
              <a:t>pulvinar</a:t>
            </a:r>
            <a:r>
              <a:rPr lang="en-US" dirty="0"/>
              <a:t>, </a:t>
            </a:r>
            <a:r>
              <a:rPr lang="en-US" dirty="0" err="1"/>
              <a:t>mattis</a:t>
            </a:r>
            <a:r>
              <a:rPr lang="en-US" dirty="0"/>
              <a:t> magna. </a:t>
            </a:r>
            <a:r>
              <a:rPr lang="en-US" dirty="0" err="1"/>
              <a:t>Morbi</a:t>
            </a:r>
            <a:r>
              <a:rPr lang="en-US" dirty="0"/>
              <a:t> </a:t>
            </a:r>
            <a:r>
              <a:rPr lang="en-US" dirty="0" err="1"/>
              <a:t>felis</a:t>
            </a:r>
            <a:r>
              <a:rPr lang="en-US" dirty="0"/>
              <a:t> </a:t>
            </a:r>
            <a:r>
              <a:rPr lang="en-US" dirty="0" err="1"/>
              <a:t>risus</a:t>
            </a:r>
            <a:r>
              <a:rPr lang="en-US" dirty="0"/>
              <a:t>, </a:t>
            </a:r>
            <a:r>
              <a:rPr lang="en-US" dirty="0" err="1"/>
              <a:t>finibus</a:t>
            </a:r>
            <a:r>
              <a:rPr lang="en-US" dirty="0"/>
              <a:t> at semper in, </a:t>
            </a:r>
            <a:r>
              <a:rPr lang="en-US" dirty="0" err="1"/>
              <a:t>sagittis</a:t>
            </a:r>
            <a:r>
              <a:rPr lang="en-US" dirty="0"/>
              <a:t> vitae </a:t>
            </a:r>
            <a:r>
              <a:rPr lang="en-US" dirty="0" err="1"/>
              <a:t>enim</a:t>
            </a:r>
            <a:r>
              <a:rPr lang="en-US" dirty="0"/>
              <a:t>. </a:t>
            </a:r>
            <a:r>
              <a:rPr lang="en-US" dirty="0" err="1"/>
              <a:t>Sed</a:t>
            </a:r>
            <a:r>
              <a:rPr lang="en-US" dirty="0"/>
              <a:t> id mi </a:t>
            </a:r>
            <a:r>
              <a:rPr lang="en-US" dirty="0" err="1"/>
              <a:t>pellentesque</a:t>
            </a:r>
            <a:r>
              <a:rPr lang="en-US" dirty="0"/>
              <a:t>, </a:t>
            </a:r>
            <a:r>
              <a:rPr lang="en-US" dirty="0" err="1"/>
              <a:t>pretium</a:t>
            </a:r>
            <a:r>
              <a:rPr lang="en-US" dirty="0"/>
              <a:t> ipsum dictum, </a:t>
            </a:r>
            <a:r>
              <a:rPr lang="en-US" dirty="0" err="1"/>
              <a:t>congue</a:t>
            </a:r>
            <a:r>
              <a:rPr lang="en-US" dirty="0"/>
              <a:t> diam. </a:t>
            </a:r>
            <a:r>
              <a:rPr lang="en-US" dirty="0" err="1"/>
              <a:t>Aenean</a:t>
            </a:r>
            <a:r>
              <a:rPr lang="en-US" dirty="0"/>
              <a:t> </a:t>
            </a:r>
            <a:r>
              <a:rPr lang="en-US" dirty="0" err="1"/>
              <a:t>eu</a:t>
            </a:r>
            <a:r>
              <a:rPr lang="en-US" dirty="0"/>
              <a:t> </a:t>
            </a:r>
            <a:r>
              <a:rPr lang="en-US" dirty="0" err="1"/>
              <a:t>nisl</a:t>
            </a:r>
            <a:r>
              <a:rPr lang="en-US" dirty="0"/>
              <a:t> </a:t>
            </a:r>
            <a:r>
              <a:rPr lang="en-US" dirty="0" err="1"/>
              <a:t>ultrices</a:t>
            </a:r>
            <a:r>
              <a:rPr lang="en-US" dirty="0"/>
              <a:t> </a:t>
            </a:r>
            <a:r>
              <a:rPr lang="en-US" dirty="0" err="1"/>
              <a:t>neque</a:t>
            </a:r>
            <a:r>
              <a:rPr lang="en-US" dirty="0"/>
              <a:t> </a:t>
            </a:r>
            <a:r>
              <a:rPr lang="en-US" dirty="0" err="1"/>
              <a:t>aliquam</a:t>
            </a:r>
            <a:r>
              <a:rPr lang="en-US" dirty="0"/>
              <a:t> convallis non id lorem. </a:t>
            </a:r>
            <a:r>
              <a:rPr lang="en-US" dirty="0" err="1"/>
              <a:t>Aliquam</a:t>
            </a:r>
            <a:r>
              <a:rPr lang="en-US" dirty="0"/>
              <a:t> </a:t>
            </a:r>
            <a:r>
              <a:rPr lang="en-US" dirty="0" err="1"/>
              <a:t>vel</a:t>
            </a:r>
            <a:r>
              <a:rPr lang="en-US" dirty="0"/>
              <a:t> dolor </a:t>
            </a:r>
            <a:r>
              <a:rPr lang="en-US" dirty="0" err="1"/>
              <a:t>nec</a:t>
            </a:r>
            <a:r>
              <a:rPr lang="en-US" dirty="0"/>
              <a:t> </a:t>
            </a:r>
            <a:r>
              <a:rPr lang="en-US" dirty="0" err="1"/>
              <a:t>est</a:t>
            </a:r>
            <a:r>
              <a:rPr lang="en-US" dirty="0"/>
              <a:t> </a:t>
            </a:r>
            <a:r>
              <a:rPr lang="en-US" dirty="0" err="1"/>
              <a:t>lacinia</a:t>
            </a:r>
            <a:r>
              <a:rPr lang="en-US" dirty="0"/>
              <a:t> </a:t>
            </a:r>
            <a:r>
              <a:rPr lang="en-US" dirty="0" err="1"/>
              <a:t>condimentum</a:t>
            </a:r>
            <a:r>
              <a:rPr lang="en-US" dirty="0"/>
              <a:t>. </a:t>
            </a:r>
            <a:r>
              <a:rPr lang="en-US" dirty="0" err="1"/>
              <a:t>Sed</a:t>
            </a:r>
            <a:r>
              <a:rPr lang="en-US" dirty="0"/>
              <a:t> </a:t>
            </a:r>
            <a:r>
              <a:rPr lang="en-US" dirty="0" err="1"/>
              <a:t>vel</a:t>
            </a:r>
            <a:r>
              <a:rPr lang="en-US" dirty="0"/>
              <a:t> ex </a:t>
            </a:r>
            <a:r>
              <a:rPr lang="en-US" dirty="0" err="1"/>
              <a:t>fringilla</a:t>
            </a:r>
            <a:r>
              <a:rPr lang="en-US" dirty="0"/>
              <a:t>, </a:t>
            </a:r>
            <a:r>
              <a:rPr lang="en-US" dirty="0" err="1"/>
              <a:t>euismod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 at, </a:t>
            </a:r>
            <a:r>
              <a:rPr lang="en-US" dirty="0" err="1"/>
              <a:t>rhoncus</a:t>
            </a:r>
            <a:r>
              <a:rPr lang="en-US" dirty="0"/>
              <a:t> </a:t>
            </a:r>
            <a:r>
              <a:rPr lang="en-US" dirty="0" err="1"/>
              <a:t>sapien</a:t>
            </a:r>
            <a:r>
              <a:rPr lang="en-US" dirty="0"/>
              <a:t>. </a:t>
            </a:r>
            <a:r>
              <a:rPr lang="en-US" dirty="0" err="1"/>
              <a:t>Interdum</a:t>
            </a:r>
            <a:r>
              <a:rPr lang="en-US" dirty="0"/>
              <a:t> et </a:t>
            </a:r>
            <a:r>
              <a:rPr lang="en-US" dirty="0" err="1"/>
              <a:t>malesuada</a:t>
            </a:r>
            <a:r>
              <a:rPr lang="en-US" dirty="0"/>
              <a:t> fames ac ante ipsum </a:t>
            </a:r>
            <a:r>
              <a:rPr lang="en-US" dirty="0" err="1"/>
              <a:t>primis</a:t>
            </a:r>
            <a:r>
              <a:rPr lang="en-US" dirty="0"/>
              <a:t> in </a:t>
            </a:r>
            <a:r>
              <a:rPr lang="en-US" dirty="0" err="1"/>
              <a:t>faucibus</a:t>
            </a:r>
            <a:r>
              <a:rPr lang="en-US" dirty="0"/>
              <a:t>. </a:t>
            </a:r>
            <a:r>
              <a:rPr lang="en-US" dirty="0" err="1"/>
              <a:t>Vestibulum</a:t>
            </a:r>
            <a:r>
              <a:rPr lang="en-US" dirty="0"/>
              <a:t> </a:t>
            </a:r>
            <a:r>
              <a:rPr lang="en-US" dirty="0" err="1"/>
              <a:t>eleifend</a:t>
            </a:r>
            <a:r>
              <a:rPr lang="en-US" dirty="0"/>
              <a:t> </a:t>
            </a:r>
            <a:r>
              <a:rPr lang="en-US" dirty="0" err="1"/>
              <a:t>iaculis</a:t>
            </a:r>
            <a:r>
              <a:rPr lang="en-US" dirty="0"/>
              <a:t> dolor </a:t>
            </a:r>
            <a:r>
              <a:rPr lang="en-US" dirty="0" err="1"/>
              <a:t>nec</a:t>
            </a:r>
            <a:r>
              <a:rPr lang="en-US" dirty="0"/>
              <a:t> </a:t>
            </a:r>
            <a:r>
              <a:rPr lang="en-US" dirty="0" err="1"/>
              <a:t>sodales</a:t>
            </a:r>
            <a:r>
              <a:rPr lang="en-US" dirty="0"/>
              <a:t>. </a:t>
            </a:r>
            <a:r>
              <a:rPr lang="en-US" dirty="0" err="1"/>
              <a:t>Quisque</a:t>
            </a:r>
            <a:r>
              <a:rPr lang="en-US" dirty="0"/>
              <a:t> </a:t>
            </a:r>
            <a:r>
              <a:rPr lang="en-US" dirty="0" err="1"/>
              <a:t>finibus</a:t>
            </a:r>
            <a:r>
              <a:rPr lang="en-US" dirty="0"/>
              <a:t> </a:t>
            </a:r>
            <a:r>
              <a:rPr lang="en-US" dirty="0" err="1"/>
              <a:t>eu</a:t>
            </a:r>
            <a:r>
              <a:rPr lang="en-US" dirty="0"/>
              <a:t> </a:t>
            </a:r>
            <a:r>
              <a:rPr lang="en-US" dirty="0" err="1"/>
              <a:t>nulla</a:t>
            </a:r>
            <a:r>
              <a:rPr lang="en-US" dirty="0"/>
              <a:t> vitae </a:t>
            </a:r>
            <a:r>
              <a:rPr lang="en-US" dirty="0" err="1"/>
              <a:t>euismod</a:t>
            </a:r>
            <a:r>
              <a:rPr lang="en-US" dirty="0"/>
              <a:t>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37357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Duis</a:t>
            </a:r>
            <a:r>
              <a:rPr lang="en-US" dirty="0"/>
              <a:t> </a:t>
            </a:r>
            <a:r>
              <a:rPr lang="en-US" dirty="0" err="1"/>
              <a:t>rhoncus</a:t>
            </a:r>
            <a:r>
              <a:rPr lang="en-US" dirty="0"/>
              <a:t> </a:t>
            </a:r>
            <a:r>
              <a:rPr lang="en-US" dirty="0" err="1"/>
              <a:t>tincidunt</a:t>
            </a:r>
            <a:r>
              <a:rPr lang="en-US" dirty="0"/>
              <a:t> magna, et </a:t>
            </a:r>
            <a:r>
              <a:rPr lang="en-US" dirty="0" err="1"/>
              <a:t>varius</a:t>
            </a:r>
            <a:r>
              <a:rPr lang="en-US" dirty="0"/>
              <a:t> </a:t>
            </a:r>
            <a:r>
              <a:rPr lang="en-US" dirty="0" err="1"/>
              <a:t>sapien</a:t>
            </a:r>
            <a:r>
              <a:rPr lang="en-US" dirty="0"/>
              <a:t> </a:t>
            </a:r>
            <a:r>
              <a:rPr lang="en-US" dirty="0" err="1"/>
              <a:t>placerat</a:t>
            </a:r>
            <a:r>
              <a:rPr lang="en-US" dirty="0"/>
              <a:t> </a:t>
            </a:r>
            <a:r>
              <a:rPr lang="en-US" dirty="0" err="1"/>
              <a:t>vulputate</a:t>
            </a:r>
            <a:r>
              <a:rPr lang="en-US" dirty="0"/>
              <a:t>. Maecenas </a:t>
            </a:r>
            <a:r>
              <a:rPr lang="en-US" dirty="0" err="1"/>
              <a:t>mattis</a:t>
            </a:r>
            <a:r>
              <a:rPr lang="en-US" dirty="0"/>
              <a:t> </a:t>
            </a:r>
            <a:r>
              <a:rPr lang="en-US" dirty="0" err="1"/>
              <a:t>accumsan</a:t>
            </a:r>
            <a:r>
              <a:rPr lang="en-US" dirty="0"/>
              <a:t> </a:t>
            </a:r>
            <a:r>
              <a:rPr lang="en-US" dirty="0" err="1"/>
              <a:t>tellus</a:t>
            </a:r>
            <a:r>
              <a:rPr lang="en-US" dirty="0"/>
              <a:t>, vitae </a:t>
            </a:r>
            <a:r>
              <a:rPr lang="en-US" dirty="0" err="1"/>
              <a:t>ullamcorper</a:t>
            </a:r>
            <a:r>
              <a:rPr lang="en-US" dirty="0"/>
              <a:t> </a:t>
            </a:r>
            <a:r>
              <a:rPr lang="en-US" dirty="0" err="1"/>
              <a:t>massa</a:t>
            </a:r>
            <a:r>
              <a:rPr lang="en-US" dirty="0"/>
              <a:t> </a:t>
            </a:r>
            <a:r>
              <a:rPr lang="en-US" dirty="0" err="1"/>
              <a:t>suscipit</a:t>
            </a:r>
            <a:r>
              <a:rPr lang="en-US" dirty="0"/>
              <a:t> et. </a:t>
            </a:r>
            <a:r>
              <a:rPr lang="en-US" dirty="0" err="1"/>
              <a:t>Cras</a:t>
            </a:r>
            <a:r>
              <a:rPr lang="en-US" dirty="0"/>
              <a:t> et </a:t>
            </a:r>
            <a:r>
              <a:rPr lang="en-US" dirty="0" err="1"/>
              <a:t>fermentum</a:t>
            </a:r>
            <a:r>
              <a:rPr lang="en-US" dirty="0"/>
              <a:t> nisi. </a:t>
            </a:r>
            <a:r>
              <a:rPr lang="en-US" dirty="0" err="1"/>
              <a:t>Fusce</a:t>
            </a:r>
            <a:r>
              <a:rPr lang="en-US" dirty="0"/>
              <a:t>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nisl</a:t>
            </a:r>
            <a:r>
              <a:rPr lang="en-US" dirty="0"/>
              <a:t> </a:t>
            </a:r>
            <a:r>
              <a:rPr lang="en-US" dirty="0" err="1"/>
              <a:t>ornare</a:t>
            </a:r>
            <a:r>
              <a:rPr lang="en-US" dirty="0"/>
              <a:t>, </a:t>
            </a:r>
            <a:r>
              <a:rPr lang="en-US" dirty="0" err="1"/>
              <a:t>aliquam</a:t>
            </a:r>
            <a:r>
              <a:rPr lang="en-US" dirty="0"/>
              <a:t> </a:t>
            </a:r>
            <a:r>
              <a:rPr lang="en-US" dirty="0" err="1"/>
              <a:t>massa</a:t>
            </a:r>
            <a:r>
              <a:rPr lang="en-US" dirty="0"/>
              <a:t> vitae, </a:t>
            </a:r>
            <a:r>
              <a:rPr lang="en-US" dirty="0" err="1"/>
              <a:t>dignissim</a:t>
            </a:r>
            <a:r>
              <a:rPr lang="en-US" dirty="0"/>
              <a:t> magna. </a:t>
            </a:r>
            <a:r>
              <a:rPr lang="en-US" dirty="0" err="1"/>
              <a:t>Aenean</a:t>
            </a:r>
            <a:r>
              <a:rPr lang="en-US" dirty="0"/>
              <a:t> </a:t>
            </a:r>
            <a:r>
              <a:rPr lang="en-US" dirty="0" err="1"/>
              <a:t>finibus</a:t>
            </a:r>
            <a:r>
              <a:rPr lang="en-US" dirty="0"/>
              <a:t> </a:t>
            </a:r>
            <a:r>
              <a:rPr lang="en-US" dirty="0" err="1"/>
              <a:t>faucibus</a:t>
            </a:r>
            <a:r>
              <a:rPr lang="en-US" dirty="0"/>
              <a:t> porta. Maecenas </a:t>
            </a:r>
            <a:r>
              <a:rPr lang="en-US" dirty="0" err="1"/>
              <a:t>purus</a:t>
            </a:r>
            <a:r>
              <a:rPr lang="en-US" dirty="0"/>
              <a:t> </a:t>
            </a:r>
            <a:r>
              <a:rPr lang="en-US" dirty="0" err="1"/>
              <a:t>leo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id dui porta, cursus </a:t>
            </a:r>
            <a:r>
              <a:rPr lang="en-US" dirty="0" err="1"/>
              <a:t>luctus</a:t>
            </a:r>
            <a:r>
              <a:rPr lang="en-US" dirty="0"/>
              <a:t> nisi. </a:t>
            </a:r>
            <a:r>
              <a:rPr lang="en-US" dirty="0" err="1"/>
              <a:t>Donec</a:t>
            </a:r>
            <a:r>
              <a:rPr lang="en-US" dirty="0"/>
              <a:t> </a:t>
            </a:r>
            <a:r>
              <a:rPr lang="en-US" dirty="0" err="1"/>
              <a:t>vulputate</a:t>
            </a:r>
            <a:r>
              <a:rPr lang="en-US" dirty="0"/>
              <a:t> dui vitae </a:t>
            </a:r>
            <a:r>
              <a:rPr lang="en-US" dirty="0" err="1"/>
              <a:t>vehicula</a:t>
            </a:r>
            <a:r>
              <a:rPr lang="en-US" dirty="0"/>
              <a:t> cursus.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52534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Etiam</a:t>
            </a:r>
            <a:r>
              <a:rPr lang="en-US" dirty="0"/>
              <a:t> at nisi </a:t>
            </a:r>
            <a:r>
              <a:rPr lang="en-US" dirty="0" err="1"/>
              <a:t>eget</a:t>
            </a:r>
            <a:r>
              <a:rPr lang="en-US" dirty="0"/>
              <a:t> </a:t>
            </a:r>
            <a:r>
              <a:rPr lang="en-US" dirty="0" err="1"/>
              <a:t>neque</a:t>
            </a:r>
            <a:r>
              <a:rPr lang="en-US" dirty="0"/>
              <a:t> </a:t>
            </a:r>
            <a:r>
              <a:rPr lang="en-US" dirty="0" err="1"/>
              <a:t>feugiat</a:t>
            </a:r>
            <a:r>
              <a:rPr lang="en-US" dirty="0"/>
              <a:t> </a:t>
            </a:r>
            <a:r>
              <a:rPr lang="en-US" dirty="0" err="1"/>
              <a:t>aliquam</a:t>
            </a:r>
            <a:r>
              <a:rPr lang="en-US" dirty="0"/>
              <a:t> in vitae </a:t>
            </a:r>
            <a:r>
              <a:rPr lang="en-US" dirty="0" err="1"/>
              <a:t>mauris</a:t>
            </a:r>
            <a:r>
              <a:rPr lang="en-US" dirty="0"/>
              <a:t>. </a:t>
            </a:r>
            <a:r>
              <a:rPr lang="en-US" dirty="0" err="1"/>
              <a:t>Vivamus</a:t>
            </a:r>
            <a:r>
              <a:rPr lang="en-US" dirty="0"/>
              <a:t> </a:t>
            </a:r>
            <a:r>
              <a:rPr lang="en-US" dirty="0" err="1"/>
              <a:t>elementum</a:t>
            </a:r>
            <a:r>
              <a:rPr lang="en-US" dirty="0"/>
              <a:t> </a:t>
            </a:r>
            <a:r>
              <a:rPr lang="en-US" dirty="0" err="1"/>
              <a:t>vehicula</a:t>
            </a:r>
            <a:r>
              <a:rPr lang="en-US" dirty="0"/>
              <a:t> </a:t>
            </a:r>
            <a:r>
              <a:rPr lang="en-US" dirty="0" err="1"/>
              <a:t>erat</a:t>
            </a:r>
            <a:r>
              <a:rPr lang="en-US" dirty="0"/>
              <a:t> </a:t>
            </a:r>
            <a:r>
              <a:rPr lang="en-US" dirty="0" err="1"/>
              <a:t>sed</a:t>
            </a:r>
            <a:r>
              <a:rPr lang="en-US" dirty="0"/>
              <a:t> </a:t>
            </a:r>
            <a:r>
              <a:rPr lang="en-US" dirty="0" err="1"/>
              <a:t>fringilla</a:t>
            </a:r>
            <a:r>
              <a:rPr lang="en-US" dirty="0"/>
              <a:t>. </a:t>
            </a:r>
            <a:r>
              <a:rPr lang="en-US" dirty="0" err="1"/>
              <a:t>Aenean</a:t>
            </a:r>
            <a:r>
              <a:rPr lang="en-US" dirty="0"/>
              <a:t> convallis </a:t>
            </a:r>
            <a:r>
              <a:rPr lang="en-US" dirty="0" err="1"/>
              <a:t>est</a:t>
            </a:r>
            <a:r>
              <a:rPr lang="en-US" dirty="0"/>
              <a:t> id </a:t>
            </a:r>
            <a:r>
              <a:rPr lang="en-US" dirty="0" err="1"/>
              <a:t>est</a:t>
            </a:r>
            <a:r>
              <a:rPr lang="en-US" dirty="0"/>
              <a:t> </a:t>
            </a:r>
            <a:r>
              <a:rPr lang="en-US" dirty="0" err="1"/>
              <a:t>consequat</a:t>
            </a:r>
            <a:r>
              <a:rPr lang="en-US" dirty="0"/>
              <a:t>, </a:t>
            </a:r>
            <a:r>
              <a:rPr lang="en-US" dirty="0" err="1"/>
              <a:t>luctus</a:t>
            </a:r>
            <a:r>
              <a:rPr lang="en-US" dirty="0"/>
              <a:t> </a:t>
            </a:r>
            <a:r>
              <a:rPr lang="en-US" dirty="0" err="1"/>
              <a:t>facilisis</a:t>
            </a:r>
            <a:r>
              <a:rPr lang="en-US" dirty="0"/>
              <a:t> </a:t>
            </a:r>
            <a:r>
              <a:rPr lang="en-US" dirty="0" err="1"/>
              <a:t>nunc</a:t>
            </a:r>
            <a:r>
              <a:rPr lang="en-US" dirty="0"/>
              <a:t> </a:t>
            </a:r>
            <a:r>
              <a:rPr lang="en-US" dirty="0" err="1"/>
              <a:t>tristique</a:t>
            </a:r>
            <a:r>
              <a:rPr lang="en-US" dirty="0"/>
              <a:t>. </a:t>
            </a:r>
            <a:r>
              <a:rPr lang="en-US" dirty="0" err="1"/>
              <a:t>Mauris</a:t>
            </a:r>
            <a:r>
              <a:rPr lang="en-US" dirty="0"/>
              <a:t> </a:t>
            </a:r>
            <a:r>
              <a:rPr lang="en-US" dirty="0" err="1"/>
              <a:t>feugiat</a:t>
            </a:r>
            <a:r>
              <a:rPr lang="en-US" dirty="0"/>
              <a:t> </a:t>
            </a:r>
            <a:r>
              <a:rPr lang="en-US" dirty="0" err="1"/>
              <a:t>laoreet</a:t>
            </a:r>
            <a:r>
              <a:rPr lang="en-US" dirty="0"/>
              <a:t> </a:t>
            </a:r>
            <a:r>
              <a:rPr lang="en-US" dirty="0" err="1"/>
              <a:t>diam</a:t>
            </a:r>
            <a:r>
              <a:rPr lang="en-US" dirty="0"/>
              <a:t> vitae </a:t>
            </a:r>
            <a:r>
              <a:rPr lang="en-US" dirty="0" err="1"/>
              <a:t>rutrum</a:t>
            </a:r>
            <a:r>
              <a:rPr lang="en-US" dirty="0"/>
              <a:t>. </a:t>
            </a:r>
            <a:r>
              <a:rPr lang="en-US" dirty="0" err="1"/>
              <a:t>Cras</a:t>
            </a:r>
            <a:r>
              <a:rPr lang="en-US" dirty="0"/>
              <a:t> id </a:t>
            </a:r>
            <a:r>
              <a:rPr lang="en-US" dirty="0" err="1"/>
              <a:t>urna</a:t>
            </a:r>
            <a:r>
              <a:rPr lang="en-US" dirty="0"/>
              <a:t>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eros</a:t>
            </a:r>
            <a:r>
              <a:rPr lang="en-US" dirty="0"/>
              <a:t> </a:t>
            </a:r>
            <a:r>
              <a:rPr lang="en-US" dirty="0" err="1"/>
              <a:t>luctus</a:t>
            </a:r>
            <a:r>
              <a:rPr lang="en-US" dirty="0"/>
              <a:t> </a:t>
            </a:r>
            <a:r>
              <a:rPr lang="en-US" dirty="0" err="1"/>
              <a:t>elementum</a:t>
            </a:r>
            <a:r>
              <a:rPr lang="en-US" dirty="0"/>
              <a:t>. </a:t>
            </a:r>
            <a:r>
              <a:rPr lang="en-US" dirty="0" err="1"/>
              <a:t>Morbi</a:t>
            </a:r>
            <a:r>
              <a:rPr lang="en-US" dirty="0"/>
              <a:t> </a:t>
            </a:r>
            <a:r>
              <a:rPr lang="en-US" dirty="0" err="1"/>
              <a:t>nec</a:t>
            </a:r>
            <a:r>
              <a:rPr lang="en-US" dirty="0"/>
              <a:t> dui vitae </a:t>
            </a:r>
            <a:r>
              <a:rPr lang="en-US" dirty="0" err="1"/>
              <a:t>leo</a:t>
            </a:r>
            <a:r>
              <a:rPr lang="en-US" dirty="0"/>
              <a:t> </a:t>
            </a:r>
            <a:r>
              <a:rPr lang="en-US" dirty="0" err="1"/>
              <a:t>tristique</a:t>
            </a:r>
            <a:r>
              <a:rPr lang="en-US" dirty="0"/>
              <a:t> </a:t>
            </a:r>
            <a:r>
              <a:rPr lang="en-US" dirty="0" err="1"/>
              <a:t>aliquam</a:t>
            </a:r>
            <a:r>
              <a:rPr lang="en-US" dirty="0"/>
              <a:t>. </a:t>
            </a:r>
            <a:r>
              <a:rPr lang="en-US" dirty="0" err="1"/>
              <a:t>Quisque</a:t>
            </a:r>
            <a:r>
              <a:rPr lang="en-US" dirty="0"/>
              <a:t> </a:t>
            </a:r>
            <a:r>
              <a:rPr lang="en-US" dirty="0" err="1"/>
              <a:t>risus</a:t>
            </a:r>
            <a:r>
              <a:rPr lang="en-US" dirty="0"/>
              <a:t> </a:t>
            </a:r>
            <a:r>
              <a:rPr lang="en-US" dirty="0" err="1"/>
              <a:t>erat</a:t>
            </a:r>
            <a:r>
              <a:rPr lang="en-US" dirty="0"/>
              <a:t>, </a:t>
            </a:r>
            <a:r>
              <a:rPr lang="en-US" dirty="0" err="1"/>
              <a:t>tincidunt</a:t>
            </a:r>
            <a:r>
              <a:rPr lang="en-US" dirty="0"/>
              <a:t> </a:t>
            </a:r>
            <a:r>
              <a:rPr lang="en-US" dirty="0" err="1"/>
              <a:t>suscipit</a:t>
            </a:r>
            <a:r>
              <a:rPr lang="en-US" dirty="0"/>
              <a:t> </a:t>
            </a:r>
            <a:r>
              <a:rPr lang="en-US" dirty="0" err="1"/>
              <a:t>eleifend</a:t>
            </a:r>
            <a:r>
              <a:rPr lang="en-US" dirty="0"/>
              <a:t> </a:t>
            </a:r>
            <a:r>
              <a:rPr lang="en-US" dirty="0" err="1"/>
              <a:t>nec</a:t>
            </a:r>
            <a:r>
              <a:rPr lang="en-US" dirty="0"/>
              <a:t>, </a:t>
            </a:r>
            <a:r>
              <a:rPr lang="en-US" dirty="0" err="1"/>
              <a:t>pulvinar</a:t>
            </a:r>
            <a:r>
              <a:rPr lang="en-US" dirty="0"/>
              <a:t> </a:t>
            </a:r>
            <a:r>
              <a:rPr lang="en-US" dirty="0" err="1"/>
              <a:t>eget</a:t>
            </a:r>
            <a:r>
              <a:rPr lang="en-US" dirty="0"/>
              <a:t> nisi. </a:t>
            </a:r>
            <a:r>
              <a:rPr lang="en-US" dirty="0" err="1"/>
              <a:t>Vivamus</a:t>
            </a:r>
            <a:r>
              <a:rPr lang="en-US" dirty="0"/>
              <a:t> </a:t>
            </a:r>
            <a:r>
              <a:rPr lang="en-US" dirty="0" err="1"/>
              <a:t>diam</a:t>
            </a:r>
            <a:r>
              <a:rPr lang="en-US" dirty="0"/>
              <a:t> nisi, </a:t>
            </a:r>
            <a:r>
              <a:rPr lang="en-US" dirty="0" err="1"/>
              <a:t>pulvinar</a:t>
            </a:r>
            <a:r>
              <a:rPr lang="en-US" dirty="0"/>
              <a:t> at </a:t>
            </a:r>
            <a:r>
              <a:rPr lang="en-US" dirty="0" err="1"/>
              <a:t>neque</a:t>
            </a:r>
            <a:r>
              <a:rPr lang="en-US" dirty="0"/>
              <a:t> a, </a:t>
            </a:r>
            <a:r>
              <a:rPr lang="en-US" dirty="0" err="1"/>
              <a:t>bibendum</a:t>
            </a:r>
            <a:r>
              <a:rPr lang="en-US" dirty="0"/>
              <a:t> </a:t>
            </a:r>
            <a:r>
              <a:rPr lang="en-US" dirty="0" err="1"/>
              <a:t>suscipit</a:t>
            </a:r>
            <a:r>
              <a:rPr lang="en-US" dirty="0"/>
              <a:t> </a:t>
            </a:r>
            <a:r>
              <a:rPr lang="en-US" dirty="0" err="1"/>
              <a:t>sapien</a:t>
            </a:r>
            <a:r>
              <a:rPr lang="en-US" dirty="0"/>
              <a:t>. </a:t>
            </a:r>
            <a:r>
              <a:rPr lang="en-US" dirty="0" err="1"/>
              <a:t>Mauris</a:t>
            </a:r>
            <a:r>
              <a:rPr lang="en-US" dirty="0"/>
              <a:t> semper mi </a:t>
            </a:r>
            <a:r>
              <a:rPr lang="en-US" dirty="0" err="1"/>
              <a:t>arcu</a:t>
            </a:r>
            <a:r>
              <a:rPr lang="en-US" dirty="0"/>
              <a:t>,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posuere</a:t>
            </a:r>
            <a:r>
              <a:rPr lang="en-US" dirty="0"/>
              <a:t> </a:t>
            </a:r>
            <a:r>
              <a:rPr lang="en-US" dirty="0" err="1"/>
              <a:t>sem</a:t>
            </a:r>
            <a:r>
              <a:rPr lang="en-US" dirty="0"/>
              <a:t> semper in. In </a:t>
            </a:r>
            <a:r>
              <a:rPr lang="en-US" dirty="0" err="1"/>
              <a:t>eu</a:t>
            </a:r>
            <a:r>
              <a:rPr lang="en-US" dirty="0"/>
              <a:t> </a:t>
            </a:r>
            <a:r>
              <a:rPr lang="en-US" dirty="0" err="1"/>
              <a:t>lobortis</a:t>
            </a:r>
            <a:r>
              <a:rPr lang="en-US" dirty="0"/>
              <a:t> </a:t>
            </a:r>
            <a:r>
              <a:rPr lang="en-US" dirty="0" err="1"/>
              <a:t>massa</a:t>
            </a:r>
            <a:r>
              <a:rPr lang="en-US" dirty="0"/>
              <a:t>. </a:t>
            </a:r>
            <a:r>
              <a:rPr lang="en-US" dirty="0" err="1"/>
              <a:t>Nulla</a:t>
            </a:r>
            <a:r>
              <a:rPr lang="en-US" dirty="0"/>
              <a:t> </a:t>
            </a:r>
            <a:r>
              <a:rPr lang="en-US" dirty="0" err="1"/>
              <a:t>arcu</a:t>
            </a:r>
            <a:r>
              <a:rPr lang="en-US" dirty="0"/>
              <a:t> </a:t>
            </a:r>
            <a:r>
              <a:rPr lang="en-US" dirty="0" err="1"/>
              <a:t>neque</a:t>
            </a:r>
            <a:r>
              <a:rPr lang="en-US" dirty="0"/>
              <a:t>, </a:t>
            </a:r>
            <a:r>
              <a:rPr lang="en-US" dirty="0" err="1"/>
              <a:t>pulvinar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pretium</a:t>
            </a:r>
            <a:r>
              <a:rPr lang="en-US" dirty="0"/>
              <a:t> at, </a:t>
            </a:r>
            <a:r>
              <a:rPr lang="en-US" dirty="0" err="1"/>
              <a:t>tincidunt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libero. Integer in lorem </a:t>
            </a:r>
            <a:r>
              <a:rPr lang="en-US" dirty="0" err="1"/>
              <a:t>odio</a:t>
            </a:r>
            <a:r>
              <a:rPr lang="en-US" dirty="0"/>
              <a:t>.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40410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489</Words>
  <Application>Microsoft Office PowerPoint</Application>
  <PresentationFormat>Widescreen</PresentationFormat>
  <Paragraphs>9</Paragraphs>
  <Slides>6</Slides>
  <Notes>0</Notes>
  <HiddenSlides>2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Office Theme</vt:lpstr>
      <vt:lpstr>This document contains the following metadata types: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>Manager</Manager>
  <Company>Company</Company>
  <LinksUpToDate>false</LinksUpToDate>
  <SharedDoc>false</SharedDoc>
  <HyperlinkBase>https://www.google.com/</HyperlinkBase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</dc:title>
  <dc:subject>Subject</dc:subject>
  <dc:creator>Windows User</dc:creator>
  <cp:keywords>Keywords</cp:keywords>
  <dc:description>Comments</dc:description>
  <cp:lastModifiedBy>Windows User</cp:lastModifiedBy>
  <cp:revision>3</cp:revision>
  <dcterms:created xsi:type="dcterms:W3CDTF">2024-06-24T10:47:13Z</dcterms:created>
  <dcterms:modified xsi:type="dcterms:W3CDTF">2024-07-01T09:54:05Z</dcterms:modified>
  <cp:category>Category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Text">
    <vt:lpwstr>Text</vt:lpwstr>
  </property>
  <property fmtid="{D5CDD505-2E9C-101B-9397-08002B2CF9AE}" pid="3" name="Date">
    <vt:filetime>2024-01-01T10:00:00Z</vt:filetime>
  </property>
  <property fmtid="{D5CDD505-2E9C-101B-9397-08002B2CF9AE}" pid="4" name="Number">
    <vt:i4>1234</vt:i4>
  </property>
  <property fmtid="{D5CDD505-2E9C-101B-9397-08002B2CF9AE}" pid="5" name="Bool1">
    <vt:bool>true</vt:bool>
  </property>
  <property fmtid="{D5CDD505-2E9C-101B-9397-08002B2CF9AE}" pid="6" name="Bool2">
    <vt:bool>false</vt:bool>
  </property>
</Properties>
</file>