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4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5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6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7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8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9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1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11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2019-06-28T12:19:46Z</dcterms:modified>
</cp:coreProperties>
</file>