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635000" y="1905000"/>
            <a:ext cx="952500" cy="1905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2015-09-20T02:52:13.610</cp:lastPrinted>
  <dcterms:created xsi:type="dcterms:W3CDTF">2015-09-20T02:52:13Z</dcterms:created>
  <dcterms:modified xsi:type="dcterms:W3CDTF">2015-09-20T02:52:13Z</dcterms:modified>
</cp:coreProperties>
</file>