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diagrams/colors1.xml><?xml version="1.0" encoding="utf-8"?>
<dgm:colorsDef xmlns:a="http://schemas.openxmlformats.org/drawingml/2006/main" xmlns:dgm="http://schemas.openxmlformats.org/drawingml/2006/diagram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71788355-5C90-4EF2-B8CB-20B3607734A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5F45D818-FF2E-4103-B428-6BCDF4646EDC}" type="parTrans" cxnId="{6779D85F-FDA0-42B4-BB0E-F2463D98B12D}">
      <dgm:prSet/>
      <dgm:spPr/>
      <dgm:t>
        <a:bodyPr/>
        <a:lstStyle/>
        <a:p>
          <a:endParaRPr lang="en-US"/>
        </a:p>
      </dgm:t>
    </dgm:pt>
    <dgm:pt modelId="{F3126B05-B37A-4D96-A264-97F053F506AB}">
      <dgm:prSet phldrT="[Text]" phldr="1"/>
      <dgm:spPr/>
      <dgm:t>
        <a:bodyPr/>
        <a:lstStyle/>
        <a:p>
          <a:endParaRPr lang="en-US"/>
        </a:p>
      </dgm:t>
    </dgm:pt>
    <dgm:pt modelId="{9C924E15-985F-4B73-BE24-41329DDEDEC6}" type="sibTrans" cxnId="{6779D85F-FDA0-42B4-BB0E-F2463D98B12D}">
      <dgm:prSet/>
      <dgm:spPr/>
      <dgm:t>
        <a:bodyPr/>
        <a:lstStyle/>
        <a:p>
          <a:endParaRPr lang="en-US"/>
        </a:p>
      </dgm:t>
    </dgm:pt>
    <dgm:pt modelId="{1F952260-42AC-49D9-840E-A357B7316C32}" type="parTrans" cxnId="{EB7B71B1-8160-4912-8B8E-D6F7B74751EC}">
      <dgm:prSet/>
      <dgm:spPr/>
      <dgm:t>
        <a:bodyPr/>
        <a:lstStyle/>
        <a:p>
          <a:endParaRPr lang="en-US"/>
        </a:p>
      </dgm:t>
    </dgm:pt>
    <dgm:pt modelId="{2836ACBB-6F73-46E9-B6A8-00EDA551E2C7}">
      <dgm:prSet phldrT="[Text]" phldr="1"/>
      <dgm:spPr/>
      <dgm:t>
        <a:bodyPr/>
        <a:lstStyle/>
        <a:p>
          <a:endParaRPr lang="en-US"/>
        </a:p>
      </dgm:t>
    </dgm:pt>
    <dgm:pt modelId="{2DA82B40-F45D-4EF8-9B15-0E5E5794AC98}" type="sibTrans" cxnId="{EB7B71B1-8160-4912-8B8E-D6F7B74751EC}">
      <dgm:prSet/>
      <dgm:spPr/>
      <dgm:t>
        <a:bodyPr/>
        <a:lstStyle/>
        <a:p>
          <a:endParaRPr lang="en-US"/>
        </a:p>
      </dgm:t>
    </dgm:pt>
    <dgm:pt modelId="{3868496B-30F8-4CF5-864E-271C593682F9}" type="parTrans" cxnId="{A90A8FCA-18AA-41EF-941F-10CB6083220F}">
      <dgm:prSet/>
      <dgm:spPr/>
      <dgm:t>
        <a:bodyPr/>
        <a:lstStyle/>
        <a:p>
          <a:endParaRPr lang="en-US"/>
        </a:p>
      </dgm:t>
    </dgm:pt>
    <dgm:pt modelId="{A45B5A3F-BC60-4DC9-ADBC-E6EC3940CF2E}">
      <dgm:prSet phldrT="[Text]" phldr="1"/>
      <dgm:spPr/>
      <dgm:t>
        <a:bodyPr/>
        <a:lstStyle/>
        <a:p>
          <a:endParaRPr lang="en-US"/>
        </a:p>
      </dgm:t>
    </dgm:pt>
    <dgm:pt modelId="{2A27DB49-7BAF-4A32-AFAA-E4A8B27C23E7}" type="sibTrans" cxnId="{A90A8FCA-18AA-41EF-941F-10CB6083220F}">
      <dgm:prSet/>
      <dgm:spPr/>
      <dgm:t>
        <a:bodyPr/>
        <a:lstStyle/>
        <a:p>
          <a:endParaRPr lang="en-US"/>
        </a:p>
      </dgm:t>
    </dgm:pt>
    <dgm:pt modelId="{801FB6EB-9D3B-4018-849C-E6F7EB73C647}" type="parTrans" cxnId="{DF1782B6-B10D-41BC-BB7F-7F894EBA3B8B}">
      <dgm:prSet/>
      <dgm:spPr/>
      <dgm:t>
        <a:bodyPr/>
        <a:lstStyle/>
        <a:p>
          <a:endParaRPr lang="en-US"/>
        </a:p>
      </dgm:t>
    </dgm:pt>
    <dgm:pt modelId="{4147591B-333F-44D3-B914-CC481B3F8D70}">
      <dgm:prSet phldrT="[Text]" phldr="1"/>
      <dgm:spPr/>
      <dgm:t>
        <a:bodyPr/>
        <a:lstStyle/>
        <a:p>
          <a:endParaRPr lang="en-US"/>
        </a:p>
      </dgm:t>
    </dgm:pt>
    <dgm:pt modelId="{F745D90F-FA75-4156-9E2C-BF397E335841}" type="sibTrans" cxnId="{DF1782B6-B10D-41BC-BB7F-7F894EBA3B8B}">
      <dgm:prSet/>
      <dgm:spPr/>
      <dgm:t>
        <a:bodyPr/>
        <a:lstStyle/>
        <a:p>
          <a:endParaRPr lang="en-US"/>
        </a:p>
      </dgm:t>
    </dgm:pt>
    <dgm:pt modelId="{5A5377AB-368B-4C65-A41A-0D09B46EB2D2}" type="parTrans" cxnId="{B54C27E9-C76D-4DAA-B1B5-F2D6C2F76BB4}">
      <dgm:prSet/>
      <dgm:spPr/>
      <dgm:t>
        <a:bodyPr/>
        <a:lstStyle/>
        <a:p>
          <a:endParaRPr lang="en-US"/>
        </a:p>
      </dgm:t>
    </dgm:pt>
    <dgm:pt modelId="{53BC487E-9799-4CFB-9730-8BE7B982A666}">
      <dgm:prSet phldrT="[Text]" phldr="1"/>
      <dgm:spPr/>
      <dgm:t>
        <a:bodyPr/>
        <a:lstStyle/>
        <a:p>
          <a:endParaRPr lang="en-US"/>
        </a:p>
      </dgm:t>
    </dgm:pt>
    <dgm:pt modelId="{147B2DE2-3F50-42C1-B5DA-A648021D9BED}" type="sibTrans" cxnId="{B54C27E9-C76D-4DAA-B1B5-F2D6C2F76BB4}">
      <dgm:prSet/>
      <dgm:spPr/>
      <dgm:t>
        <a:bodyPr/>
        <a:lstStyle/>
        <a:p>
          <a:endParaRPr lang="en-US"/>
        </a:p>
      </dgm:t>
    </dgm:pt>
    <dgm:pt modelId="{A2480343-D114-4088-B0EA-D7225FA038B7}" type="pres">
      <dgm:prSet presAssocID="{71788355-5C90-4EF2-B8CB-20B3607734AA}" presName="diagram">
        <dgm:presLayoutVars>
          <dgm:dir/>
          <dgm:resizeHandles val="exact"/>
        </dgm:presLayoutVars>
      </dgm:prSet>
      <dgm:spPr/>
      <dgm:t>
        <a:bodyPr/>
        <a:lstStyle/>
        <a:p/>
      </dgm:t>
    </dgm:pt>
    <dgm:pt modelId="{3886CA23-09D4-459C-813A-6B8DA4B820D0}" type="pres">
      <dgm:prSet presAssocID="{F3126B05-B37A-4D96-A264-97F053F506AB}" presName="node" presStyleLbl="node1" presStyleCnt="5">
        <dgm:presLayoutVars>
          <dgm:bulletEnabled val="1"/>
        </dgm:presLayoutVars>
      </dgm:prSet>
      <dgm:spPr/>
      <dgm:t>
        <a:bodyPr/>
        <a:lstStyle/>
        <a:p/>
      </dgm:t>
    </dgm:pt>
    <dgm:pt modelId="{3E499DBE-A449-4766-95EC-32B81EED08CC}" type="pres">
      <dgm:prSet presAssocID="{9C924E15-985F-4B73-BE24-41329DDEDEC6}" presName="sibTrans"/>
      <dgm:spPr/>
      <dgm:t>
        <a:bodyPr/>
        <a:lstStyle/>
        <a:p/>
      </dgm:t>
    </dgm:pt>
    <dgm:pt modelId="{BE93A411-DE81-4766-91A5-81368CB85AE3}" type="pres">
      <dgm:prSet presAssocID="{2836ACBB-6F73-46E9-B6A8-00EDA551E2C7}" presName="node" presStyleLbl="node1" presStyleIdx="1" presStyleCnt="5">
        <dgm:presLayoutVars>
          <dgm:bulletEnabled val="1"/>
        </dgm:presLayoutVars>
      </dgm:prSet>
      <dgm:spPr/>
      <dgm:t>
        <a:bodyPr/>
        <a:lstStyle/>
        <a:p/>
      </dgm:t>
    </dgm:pt>
    <dgm:pt modelId="{5AC46D07-1E3D-40D2-A23E-ED73599D5157}" type="pres">
      <dgm:prSet presAssocID="{2DA82B40-F45D-4EF8-9B15-0E5E5794AC98}" presName="sibTrans"/>
      <dgm:spPr/>
      <dgm:t>
        <a:bodyPr/>
        <a:lstStyle/>
        <a:p/>
      </dgm:t>
    </dgm:pt>
    <dgm:pt modelId="{D02DBA44-DFBE-460D-8EC2-15044911DD5F}" type="pres">
      <dgm:prSet presAssocID="{A45B5A3F-BC60-4DC9-ADBC-E6EC3940CF2E}" presName="node" presStyleLbl="node1" presStyleIdx="2" presStyleCnt="5">
        <dgm:presLayoutVars>
          <dgm:bulletEnabled val="1"/>
        </dgm:presLayoutVars>
      </dgm:prSet>
      <dgm:spPr/>
      <dgm:t>
        <a:bodyPr/>
        <a:lstStyle/>
        <a:p/>
      </dgm:t>
    </dgm:pt>
    <dgm:pt modelId="{F62096A2-28F7-4459-8B2E-7DF1413EBB7C}" type="pres">
      <dgm:prSet presAssocID="{2A27DB49-7BAF-4A32-AFAA-E4A8B27C23E7}" presName="sibTrans"/>
      <dgm:spPr/>
      <dgm:t>
        <a:bodyPr/>
        <a:lstStyle/>
        <a:p/>
      </dgm:t>
    </dgm:pt>
    <dgm:pt modelId="{5430CB7B-C3B5-45ED-9E02-051EB70FD26A}" type="pres">
      <dgm:prSet presAssocID="{4147591B-333F-44D3-B914-CC481B3F8D70}" presName="node" presStyleLbl="node1" presStyleIdx="3" presStyleCnt="5">
        <dgm:presLayoutVars>
          <dgm:bulletEnabled val="1"/>
        </dgm:presLayoutVars>
      </dgm:prSet>
      <dgm:spPr/>
      <dgm:t>
        <a:bodyPr/>
        <a:lstStyle/>
        <a:p/>
      </dgm:t>
    </dgm:pt>
    <dgm:pt modelId="{32F5AE09-5B1A-49AC-9480-E452BDBA6AD4}" type="pres">
      <dgm:prSet presAssocID="{F745D90F-FA75-4156-9E2C-BF397E335841}" presName="sibTrans"/>
      <dgm:spPr/>
      <dgm:t>
        <a:bodyPr/>
        <a:lstStyle/>
        <a:p/>
      </dgm:t>
    </dgm:pt>
    <dgm:pt modelId="{BDCB7BFB-E2A3-4CCD-AB09-5CA5E01A6A3F}" type="pres">
      <dgm:prSet presAssocID="{53BC487E-9799-4CFB-9730-8BE7B982A666}" presName="node" presStyleLbl="node1" presStyleIdx="4" presStyleCnt="5">
        <dgm:presLayoutVars>
          <dgm:bulletEnabled val="1"/>
        </dgm:presLayoutVars>
      </dgm:prSet>
      <dgm:spPr/>
      <dgm:t>
        <a:bodyPr/>
        <a:lstStyle/>
        <a:p/>
      </dgm:t>
    </dgm:pt>
  </dgm:ptLst>
  <dgm:cxnLst>
    <dgm:cxn modelId="{6779D85F-FDA0-42B4-BB0E-F2463D98B12D}" srcId="{71788355-5C90-4EF2-B8CB-20B3607734AA}" destId="{F3126B05-B37A-4D96-A264-97F053F506AB}" srcOrd="0" destOrd="0" parTransId="{5F45D818-FF2E-4103-B428-6BCDF4646EDC}" sibTransId="{9C924E15-985F-4B73-BE24-41329DDEDEC6}"/>
    <dgm:cxn modelId="{EB7B71B1-8160-4912-8B8E-D6F7B74751EC}" srcId="{71788355-5C90-4EF2-B8CB-20B3607734AA}" destId="{2836ACBB-6F73-46E9-B6A8-00EDA551E2C7}" srcOrd="1" destOrd="0" parTransId="{1F952260-42AC-49D9-840E-A357B7316C32}" sibTransId="{2DA82B40-F45D-4EF8-9B15-0E5E5794AC98}"/>
    <dgm:cxn modelId="{A90A8FCA-18AA-41EF-941F-10CB6083220F}" srcId="{71788355-5C90-4EF2-B8CB-20B3607734AA}" destId="{A45B5A3F-BC60-4DC9-ADBC-E6EC3940CF2E}" srcOrd="2" destOrd="0" parTransId="{3868496B-30F8-4CF5-864E-271C593682F9}" sibTransId="{2A27DB49-7BAF-4A32-AFAA-E4A8B27C23E7}"/>
    <dgm:cxn modelId="{DF1782B6-B10D-41BC-BB7F-7F894EBA3B8B}" srcId="{71788355-5C90-4EF2-B8CB-20B3607734AA}" destId="{4147591B-333F-44D3-B914-CC481B3F8D70}" srcOrd="3" destOrd="0" parTransId="{801FB6EB-9D3B-4018-849C-E6F7EB73C647}" sibTransId="{F745D90F-FA75-4156-9E2C-BF397E335841}"/>
    <dgm:cxn modelId="{B54C27E9-C76D-4DAA-B1B5-F2D6C2F76BB4}" srcId="{71788355-5C90-4EF2-B8CB-20B3607734AA}" destId="{53BC487E-9799-4CFB-9730-8BE7B982A666}" srcOrd="4" destOrd="0" parTransId="{5A5377AB-368B-4C65-A41A-0D09B46EB2D2}" sibTransId="{147B2DE2-3F50-42C1-B5DA-A648021D9BED}"/>
    <dgm:cxn modelId="{6E57EAEA-9C21-4F12-A822-45BB26E57466}" type="presOf" srcId="{71788355-5C90-4EF2-B8CB-20B3607734AA}" destId="{A2480343-D114-4088-B0EA-D7225FA038B7}" srcOrd="0" destOrd="0" presId="urn:microsoft.com/office/officeart/2005/8/layout/default"/>
    <dgm:cxn modelId="{427BF415-C408-4F47-B323-15E4463D4BB5}" type="presParOf" srcId="{A2480343-D114-4088-B0EA-D7225FA038B7}" destId="{3886CA23-09D4-459C-813A-6B8DA4B820D0}" srcOrd="0" destOrd="0" presId="urn:microsoft.com/office/officeart/2005/8/layout/default"/>
    <dgm:cxn modelId="{59BD9EE2-83FD-4679-9338-B432CCD634B4}" type="presOf" srcId="{F3126B05-B37A-4D96-A264-97F053F506AB}" destId="{3886CA23-09D4-459C-813A-6B8DA4B820D0}" srcOrd="0" destOrd="0" presId="urn:microsoft.com/office/officeart/2005/8/layout/default"/>
    <dgm:cxn modelId="{63E24F33-0340-439A-B1AB-9AFE23F177AD}" type="presParOf" srcId="{A2480343-D114-4088-B0EA-D7225FA038B7}" destId="{3E499DBE-A449-4766-95EC-32B81EED08CC}" srcOrd="1" destOrd="0" presId="urn:microsoft.com/office/officeart/2005/8/layout/default"/>
    <dgm:cxn modelId="{08D54BBD-CB77-4AB7-9B5C-397354E99D46}" type="presParOf" srcId="{A2480343-D114-4088-B0EA-D7225FA038B7}" destId="{BE93A411-DE81-4766-91A5-81368CB85AE3}" srcOrd="2" destOrd="0" presId="urn:microsoft.com/office/officeart/2005/8/layout/default"/>
    <dgm:cxn modelId="{0E2024DD-55B7-4A4E-A214-498B15BB8847}" type="presOf" srcId="{2836ACBB-6F73-46E9-B6A8-00EDA551E2C7}" destId="{BE93A411-DE81-4766-91A5-81368CB85AE3}" srcOrd="0" destOrd="0" presId="urn:microsoft.com/office/officeart/2005/8/layout/default"/>
    <dgm:cxn modelId="{25309911-4BE8-4291-9A98-787273296890}" type="presParOf" srcId="{A2480343-D114-4088-B0EA-D7225FA038B7}" destId="{5AC46D07-1E3D-40D2-A23E-ED73599D5157}" srcOrd="3" destOrd="0" presId="urn:microsoft.com/office/officeart/2005/8/layout/default"/>
    <dgm:cxn modelId="{2A2C5D4F-E466-4ACF-8678-FE579D2B8386}" type="presParOf" srcId="{A2480343-D114-4088-B0EA-D7225FA038B7}" destId="{D02DBA44-DFBE-460D-8EC2-15044911DD5F}" srcOrd="4" destOrd="0" presId="urn:microsoft.com/office/officeart/2005/8/layout/default"/>
    <dgm:cxn modelId="{069CFC11-FCD2-45FD-8FEA-0DD71A099D3C}" type="presOf" srcId="{A45B5A3F-BC60-4DC9-ADBC-E6EC3940CF2E}" destId="{D02DBA44-DFBE-460D-8EC2-15044911DD5F}" srcOrd="0" destOrd="0" presId="urn:microsoft.com/office/officeart/2005/8/layout/default"/>
    <dgm:cxn modelId="{CB77F3C6-50CC-4BBD-B0BE-1E6F870700D0}" type="presParOf" srcId="{A2480343-D114-4088-B0EA-D7225FA038B7}" destId="{F62096A2-28F7-4459-8B2E-7DF1413EBB7C}" srcOrd="5" destOrd="0" presId="urn:microsoft.com/office/officeart/2005/8/layout/default"/>
    <dgm:cxn modelId="{FD0F3DA7-91E2-4588-8219-122F1DCD9319}" type="presParOf" srcId="{A2480343-D114-4088-B0EA-D7225FA038B7}" destId="{5430CB7B-C3B5-45ED-9E02-051EB70FD26A}" srcOrd="6" destOrd="0" presId="urn:microsoft.com/office/officeart/2005/8/layout/default"/>
    <dgm:cxn modelId="{75F17F60-C038-498C-A3B3-07CF2C42B49A}" type="presOf" srcId="{4147591B-333F-44D3-B914-CC481B3F8D70}" destId="{5430CB7B-C3B5-45ED-9E02-051EB70FD26A}" srcOrd="0" destOrd="0" presId="urn:microsoft.com/office/officeart/2005/8/layout/default"/>
    <dgm:cxn modelId="{1EFAE04D-C0D3-4666-ABE4-F5531E315CF3}" type="presParOf" srcId="{A2480343-D114-4088-B0EA-D7225FA038B7}" destId="{32F5AE09-5B1A-49AC-9480-E452BDBA6AD4}" srcOrd="7" destOrd="0" presId="urn:microsoft.com/office/officeart/2005/8/layout/default"/>
    <dgm:cxn modelId="{7152AF14-6536-47D2-906B-8B9FE7AB59C1}" type="presParOf" srcId="{A2480343-D114-4088-B0EA-D7225FA038B7}" destId="{BDCB7BFB-E2A3-4CCD-AB09-5CA5E01A6A3F}" srcOrd="8" destOrd="0" presId="urn:microsoft.com/office/officeart/2005/8/layout/default"/>
    <dgm:cxn modelId="{661778D1-F952-41EE-A6D3-8B283A6F99ED}" type="presOf" srcId="{53BC487E-9799-4CFB-9730-8BE7B982A666}" destId="{BDCB7BFB-E2A3-4CCD-AB09-5CA5E01A6A3F}" srcOrd="0" destOrd="0" presId="urn:microsoft.com/office/officeart/2005/8/layout/default"/>
  </dgm:cxnLst>
  <dgm:bg/>
  <dgm:whole/>
</dgm:dataModel>
</file>

<file path=ppt/diagrams/layout1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/>
        </dgm:ruleLst>
      </dgm:layoutNode>
      <dgm:forEach name="Name4" axis="followSib" ptType="sibTrans" cnt="1">
        <dgm:layoutNode name="sibTrans">
          <dgm:alg type="sp"/>
          <dgm:shape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diagramData" Target="../diagrams/data1.xml" /><Relationship Id="rId3" Type="http://schemas.openxmlformats.org/officeDocument/2006/relationships/diagramLayout" Target="../diagrams/layout1.xml" /><Relationship Id="rId4" Type="http://schemas.openxmlformats.org/officeDocument/2006/relationships/diagramQuickStyle" Target="../diagrams/quickStyle1.xml" /><Relationship Id="rId5" Type="http://schemas.openxmlformats.org/officeDocument/2006/relationships/diagramColors" Target="../diagrams/colors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1" name="New Diagram"/>
          <p:cNvGraphicFramePr/>
          <p:nvPr/>
        </p:nvGraphicFramePr>
        <p:xfrm>
          <a:off x="0" y="0"/>
          <a:ext cx="5080000" cy="5080000"/>
        </p:xfrm>
        <a:graphic>
          <a:graphicData uri="http://schemas.openxmlformats.org/drawingml/2006/diagram">
            <dgm:relIds xmlns:dgm="http://schemas.openxmlformats.org/drawingml/2006/diagram" r:dm="rId2" r:lo="rId3" r:qs="rId4" r:cs="rId5"/>
          </a:graphicData>
        </a:graphic>
      </p:graphicFrame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2016-02-16T15:03:56.341</cp:lastPrinted>
  <dcterms:created xsi:type="dcterms:W3CDTF">2016-02-16T15:03:56Z</dcterms:created>
  <dcterms:modified xsi:type="dcterms:W3CDTF">2016-02-16T15:03:56Z</dcterms:modified>
</cp:coreProperties>
</file>