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60" r:id="rId3"/>
  </p:sldIdLst>
  <p:sldSz cx="9144000" cy="6858000" type="screen4x3"/>
  <p:notesSz cx="6858000" cy="9144000"/>
  <p:custDataLst>
    <p:tags r:id="rId4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tags" Target="tags/tag1.xml" /><Relationship Id="rId5" Type="http://schemas.openxmlformats.org/officeDocument/2006/relationships/presProps" Target="presProps.xml" /><Relationship Id="rId6" Type="http://schemas.openxmlformats.org/officeDocument/2006/relationships/viewProps" Target="viewProps.xml" /><Relationship Id="rId7" Type="http://schemas.openxmlformats.org/officeDocument/2006/relationships/theme" Target="theme/theme1.xml" /><Relationship Id="rId8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3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  <a:effectLst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  <a:effectLst/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  <a:effectLst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3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  <a:effectLst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  <a:effectLst/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  <a:effectLst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</cp:coreProperties>
</file>