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Table" descr=""/>
          <p:cNvGraphicFramePr>
            <a:graphicFrameLocks noGrp="1"/>
          </p:cNvGraphicFramePr>
          <p:nvPr/>
        </p:nvGraphicFramePr>
        <p:xfrm>
          <a:off x="1270000" y="635000"/>
          <a:ext cx="19050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635000">
                <a:tc gridSpan="2">
                  <a:txBody>
                    <a:bodyPr/>
                    <a:lstStyle/>
                    <a:p>
                      <a:r>
                        <a:t>Merged Cells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2014-05-06T21:32:48.690</cp:lastPrinted>
  <dcterms:created xsi:type="dcterms:W3CDTF">2014-05-06T21:32:50Z</dcterms:created>
  <dcterms:modified xsi:type="dcterms:W3CDTF">2014-05-06T21:32:50Z</dcterms:modified>
</cp:coreProperties>
</file>