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custDataLst>
    <p:tags r:id="rId5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sood" initials="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7-23T17:24:16.384" idx="1">
    <p:pos x="10" y="10"/>
    <p:text>First comment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7-23T17:24:27.011" idx="2">
    <p:pos x="10" y="10"/>
    <p:text>second comment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8AD02-98C8-4C84-9581-C150C23DBD91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E8780-41B2-4783-95AB-A777CD158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14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 notes for </a:t>
            </a:r>
            <a:r>
              <a:rPr lang="en-US" smtClean="0"/>
              <a:t>first slide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E8780-41B2-4783-95AB-A777CD1586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70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Aspose.p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hyperlink" Target="Aspose.tif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 dirty="0"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 dirty="0">
                <a:solidFill>
                  <a:srgbClr val="953735"/>
                </a:solidFill>
              </a:rPr>
              <a:t>Hi </a:t>
            </a:r>
            <a:r>
              <a:rPr dirty="0" smtClean="0">
                <a:solidFill>
                  <a:srgbClr val="953735"/>
                </a:solidFill>
              </a:rPr>
              <a:t>There</a:t>
            </a:r>
            <a:endParaRPr lang="en-US" dirty="0" smtClean="0">
              <a:solidFill>
                <a:srgbClr val="953735"/>
              </a:solidFill>
            </a:endParaRPr>
          </a:p>
          <a:p>
            <a:pPr marL="342900" lvl="0" indent="-342900">
              <a:buChar char="•"/>
            </a:pPr>
            <a:r>
              <a:rPr lang="en-US" dirty="0" smtClean="0">
                <a:solidFill>
                  <a:srgbClr val="953735"/>
                </a:solidFill>
                <a:hlinkClick r:id="rId3" action="ppaction://hlinkpres?slideindex=1&amp;slidetitle="/>
              </a:rPr>
              <a:t>www.aspose.com</a:t>
            </a:r>
            <a:endParaRPr dirty="0">
              <a:solidFill>
                <a:srgbClr val="953735"/>
              </a:solidFill>
            </a:endParaRP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" name="Isosceles Triangle 1" descr="Shape1"/>
          <p:cNvSpPr/>
          <p:nvPr/>
        </p:nvSpPr>
        <p:spPr>
          <a:xfrm>
            <a:off x="5004048" y="609600"/>
            <a:ext cx="1091952" cy="1295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dirty="0"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92080" y="148478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file"/>
              </a:rPr>
              <a:t>Banckle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57</Words>
  <Application>Microsoft Office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masood</cp:lastModifiedBy>
  <cp:revision>5</cp:revision>
  <cp:lastPrinted>2014-02-21T18:36:38Z</cp:lastPrinted>
  <dcterms:created xsi:type="dcterms:W3CDTF">2014-02-21T13:27:25Z</dcterms:created>
  <dcterms:modified xsi:type="dcterms:W3CDTF">2015-07-28T06:30:20Z</dcterms:modified>
</cp:coreProperties>
</file>