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modernComment_100_D28D51CF.xml" ContentType="application/vnd.ms-powerpoint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03_24A75627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54B445A-472D-90C9-C957-4963721C7F29}" name="Сергей Пучок" initials="СП" userId="9dd025ed30fcb32e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modernComment_100_D28D51C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3DA07D5-5277-401F-B908-BF74765C7609}" authorId="{654B445A-472D-90C9-C957-4963721C7F29}" created="2024-08-20T08:10:02.94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532476879" sldId="256"/>
      <ac:spMk id="2" creationId="{CEF8786F-D87E-9CE6-DE65-632D26FB5326}"/>
    </ac:deMkLst>
    <p188:txBody>
      <a:bodyPr/>
      <a:lstStyle/>
      <a:p>
        <a:r>
          <a:rPr lang="ru-UA"/>
          <a:t>Comment 1</a:t>
        </a:r>
      </a:p>
    </p188:txBody>
  </p188:cm>
</p188:cmLst>
</file>

<file path=ppt/comments/modernComment_103_24A7562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4B12527-C78D-4195-B329-B6F80209DB67}" authorId="{654B445A-472D-90C9-C957-4963721C7F29}" created="2024-08-20T08:10:20.29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614946343" sldId="259"/>
      <ac:spMk id="2" creationId="{D17F7009-0A35-19FB-7723-B4C76BC9F3BA}"/>
    </ac:deMkLst>
    <p188:txBody>
      <a:bodyPr/>
      <a:lstStyle/>
      <a:p>
        <a:r>
          <a:rPr lang="ru-UA"/>
          <a:t>Comment 4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8D3A8-7B9F-4AA1-8F59-357FBF6B6D5A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BA467-3873-4819-811A-94AEA87B4AF0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737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 2</a:t>
            </a:r>
            <a:endParaRPr lang="ru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EBA467-3873-4819-811A-94AEA87B4AF0}" type="slidenum">
              <a:rPr lang="ru-UA" smtClean="0"/>
              <a:t>2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77913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 4</a:t>
            </a:r>
            <a:endParaRPr lang="ru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EBA467-3873-4819-811A-94AEA87B4AF0}" type="slidenum">
              <a:rPr lang="ru-UA" smtClean="0"/>
              <a:t>4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82826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194F3-4C49-A2AC-8A67-28FAAE1E78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3A9E7-E735-00CB-F3D7-C72BD71B0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17CA5-E122-4AF4-67D2-2D1ACFDA1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6BDE2-FA6D-2D66-2476-456C5540E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2146C-DDF4-5E3F-A462-DADEE12B8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39511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A0F41-4CDA-A599-27EE-72344028A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D9190F-E966-CF19-435E-DE0D7CC4F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9FF1C-CB48-EBE5-B610-28ECC7D59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455D8-78E1-266F-6EF8-00C3AB3B1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952F-7535-1994-968B-EE391EF1F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013226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209FA6-CBE1-E9BB-A1AE-B548822E04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AC507B-64C7-9CB0-F9CF-E5E792703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E8074-F6E8-6A7A-AE2D-3A5D6DAB1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74A8E-9AD4-02D6-C8DE-5F70006D8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65E7D-0EAC-D403-F852-8651925E1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06846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4F08A-7A8E-1B58-7625-A63ADE4D4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E45AF-9755-4C06-C87A-99130C705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EF8B8-2B57-2CEA-A0C6-A756DFE06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46A7A-EFD3-0D54-EE9A-515D969BA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B9E83-061F-ACF8-2E67-BD1F6408A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89898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DEF9E-9378-6BF3-3A3D-1CC5E45BE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905632-1E97-7B22-E4B0-2A293F77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E3BB7-1E82-1E4F-35AA-89434CEB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4988-7770-979A-74C4-F9552A9C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0BACC-3F82-2815-44C0-7905A5370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4916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CF01C-BB6D-42CE-8ABC-6F5CE8223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FE567-E001-0B22-0937-ACB836AEE6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32AE0-E927-3046-0114-02AD9438F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7D93DD-D016-EFF4-CDD9-00EBB544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C4595-9609-5D54-6A5A-B99F6235E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D14EC8-8797-FB73-406E-DDDF4418A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776435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D72C3-93BC-04A8-438C-3D73BD390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6E510D-AAB4-75DE-C928-2FFFB34EE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CE7EF5-16C0-8360-B748-FC039E5534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15D6BE-140A-A669-0A79-7D1E2A84F8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C1889A-E304-2937-C428-80DB3EC17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4A481D-AFDE-E863-EB5A-A4E840F50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BA8460-22EE-5A59-1F82-3FEBB5CAA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350D5F-74EB-62D2-98B2-35294B086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5308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ABA4F-F5D9-7D16-06C4-00405C460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18A665-D8D2-82BE-CB23-21CF52CF0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8BD990-E0F9-044B-401C-10FF750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A2A1EE-CEE3-F8A5-0BF8-18DAEADE0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79506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12F16A-BA43-3ED3-7F07-F492986C3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3C6B0F-4AF9-06D6-AACA-F3DD74757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8B0B1-7A69-5615-87C5-5AC71BE2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739984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5A453-BE68-F4A4-34C3-0C60788F9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1E42A-0A69-4BA1-E4BB-BBDB180FB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8B7935-27F3-B60D-D0F8-AF4E9E522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E637C5-D508-73FA-CCD7-DA3CCF1DA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2975DD-3F4B-A877-6D8C-1C0CCCE88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2EC7E2-6D5D-D56E-DE7C-FE744B3B5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7137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0514B-BCA8-0383-F4DE-F8B00219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090DD2-B185-609E-69FF-3D5CF4F028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020F17-DBCB-EDCB-D6AD-BF403E0592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4C7192-99EF-A88D-D114-6398EDB32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3F8BE-B742-71FF-8223-E82F778A0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F6D219-36DA-6BD6-0275-D2FF42100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52336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045435-8F6C-64C2-21AA-5611CB3E2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503C7-11B2-4234-2886-AB827F023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6BC7A-4CF5-8058-F864-A7B0C519A0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05B86F-6F12-4D5E-9A31-3E544D92CBD4}" type="datetimeFigureOut">
              <a:rPr lang="ru-UA" smtClean="0"/>
              <a:t>20.08.2024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FAFA9-D895-54DD-3F6A-2A2531755D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810EF-51C0-51BD-E642-D985C1BEB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CB3AE0-198D-48F5-BC60-077695CBBC7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37056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0_D28D51CF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3_24A7562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8786F-D87E-9CE6-DE65-632D26FB53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endParaRPr lang="ru-U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E3AA7C-F664-2C25-DFAC-57D875FB8E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3247687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34A92-DF40-8A66-D63D-46752BA6F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2</a:t>
            </a:r>
            <a:endParaRPr lang="ru-U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F0058-7B12-BCB9-A937-F0D49C2C2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724783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DBD4B-F459-B72B-4C4A-3001F13D5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Slide3</a:t>
            </a:r>
            <a:endParaRPr lang="ru-U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079CA-5209-76A5-A24A-3BA3FC98F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733892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F7009-0A35-19FB-7723-B4C76BC9F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4</a:t>
            </a:r>
            <a:endParaRPr lang="ru-U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85704-2978-BF49-FC71-A92295E3E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61494634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D06AD-6738-77F6-E463-CDEE80D34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5</a:t>
            </a:r>
            <a:endParaRPr lang="ru-U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698E0-7BF3-CFAF-FBD9-C6E94282F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24194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Office PowerPoint</Application>
  <PresentationFormat>Widescreen</PresentationFormat>
  <Paragraphs>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Slide 1</vt:lpstr>
      <vt:lpstr>Slide 2</vt:lpstr>
      <vt:lpstr>Slide3</vt:lpstr>
      <vt:lpstr>Slide 4</vt:lpstr>
      <vt:lpstr>Slide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Сергей Пучок</dc:creator>
  <cp:lastModifiedBy>Сергей Пучок</cp:lastModifiedBy>
  <cp:revision>1</cp:revision>
  <dcterms:created xsi:type="dcterms:W3CDTF">2024-08-20T08:08:37Z</dcterms:created>
  <dcterms:modified xsi:type="dcterms:W3CDTF">2024-08-20T08:10:39Z</dcterms:modified>
</cp:coreProperties>
</file>