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99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121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ACD4978F-A56A-B141-9A97-35E72E700149}"/>
              </a:ext>
            </a:extLst>
          </p:cNvPr>
          <p:cNvSpPr/>
          <p:nvPr/>
        </p:nvSpPr>
        <p:spPr>
          <a:xfrm>
            <a:off x="1785768" y="2077662"/>
            <a:ext cx="2151530" cy="2151530"/>
          </a:xfrm>
          <a:prstGeom prst="roundRect">
            <a:avLst>
              <a:gd name="adj" fmla="val 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三角形 4">
            <a:extLst>
              <a:ext uri="{FF2B5EF4-FFF2-40B4-BE49-F238E27FC236}">
                <a16:creationId xmlns:a16="http://schemas.microsoft.com/office/drawing/2014/main" id="{91723D64-F8F8-BC42-8541-0A6B6E80BBB5}"/>
              </a:ext>
            </a:extLst>
          </p:cNvPr>
          <p:cNvSpPr/>
          <p:nvPr/>
        </p:nvSpPr>
        <p:spPr>
          <a:xfrm>
            <a:off x="4986169" y="2077662"/>
            <a:ext cx="2151530" cy="215153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817F6A39-FD9A-4648-8D91-813AD0581057}"/>
              </a:ext>
            </a:extLst>
          </p:cNvPr>
          <p:cNvSpPr/>
          <p:nvPr/>
        </p:nvSpPr>
        <p:spPr>
          <a:xfrm>
            <a:off x="8186570" y="2077662"/>
            <a:ext cx="2151530" cy="215153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556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等线</vt:lpstr>
      <vt:lpstr>Arial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 jinliang</dc:creator>
  <cp:lastModifiedBy>Сергей</cp:lastModifiedBy>
  <cp:revision>3</cp:revision>
  <dcterms:created xsi:type="dcterms:W3CDTF">2022-12-28T10:05:00Z</dcterms:created>
  <dcterms:modified xsi:type="dcterms:W3CDTF">2023-05-22T10:20:01Z</dcterms:modified>
</cp:coreProperties>
</file>