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0.4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barChart>
        <c:barDir val="col"/>
        <c:grouping val="clustered"/>
        <c:varyColors val="0"/>
        <c:ser>
          <c:idx val="0"/>
          <c:order val="0"/>
          <c:tx>
            <c:strRef>
              <c:f>Sheet1!$D$1</c:f>
              <c:strCache>
                <c:ptCount val="1"/>
                <c:pt idx="0">
                  <c:v>Series 1</c:v>
                </c:pt>
              </c:strCache>
            </c:strRef>
          </c:tx>
          <c:invertIfNegative val="1"/>
          <c:cat>
            <c:multiLvlStrRef>
              <c:f>Sheet1!$B$2:$c$9</c:f>
              <c:multiLvlStrCache>
                <c:ptCount val="8"/>
                <c:lvl>
                  <c:pt idx="0">
                    <c:v>A</c:v>
                  </c:pt>
                  <c:pt idx="1">
                    <c:v>B</c:v>
                  </c:pt>
                  <c:pt idx="2">
                    <c:v>C</c:v>
                  </c:pt>
                  <c:pt idx="3">
                    <c:v>D</c:v>
                  </c:pt>
                  <c:pt idx="4">
                    <c:v>E</c:v>
                  </c:pt>
                  <c:pt idx="5">
                    <c:v>F</c:v>
                  </c:pt>
                  <c:pt idx="6">
                    <c:v>G</c:v>
                  </c:pt>
                  <c:pt idx="7">
                    <c:v>H</c:v>
                  </c:pt>
                </c:lvl>
                <c:lvl>
                  <c:pt idx="0">
                    <c:v>Group1</c:v>
                  </c:pt>
                  <c:pt idx="2">
                    <c:v>Group2</c:v>
                  </c:pt>
                  <c:pt idx="4">
                    <c:v>Group3</c:v>
                  </c:pt>
                  <c:pt idx="6">
                    <c:v>Group4</c:v>
                  </c:pt>
                </c:lvl>
              </c:multiLvlStrCache>
            </c:multiLvlStrRef>
          </c:cat>
          <c:val>
            <c:numRef>
              <c:f>Sheet1!$D$2:$D$9</c:f>
              <c:numCache>
                <c:ptCount val="8"/>
                <c:pt idx="0">
                  <c:v>10</c:v>
                </c:pt>
                <c:pt idx="1">
                  <c:v>20</c:v>
                </c:pt>
                <c:pt idx="2">
                  <c:v>30</c:v>
                </c:pt>
                <c:pt idx="3">
                  <c:v>40</c:v>
                </c:pt>
                <c:pt idx="4">
                  <c:v>50</c:v>
                </c:pt>
                <c:pt idx="5">
                  <c:v>60</c:v>
                </c:pt>
                <c:pt idx="6">
                  <c:v>70</c:v>
                </c:pt>
                <c:pt idx="7">
                  <c:v>80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/>
        <c:axId val="67451136"/>
        <c:axId val="66437120"/>
      </c:barChart>
      <c:catAx>
        <c:axId val="67451136"/>
        <c:scaling>
          <c:orientation/>
        </c:scaling>
        <c:delete val="0"/>
        <c:axPos val="b"/>
        <c:numFmt formatCode="General" sourceLinked="1"/>
        <c:majorTickMark val="out"/>
        <c:minorTickMark val="none"/>
        <c:crossAx val="66437120"/>
        <c:crosses val="autoZero"/>
        <c:auto val="0"/>
        <c:lblAlgn val="ctr"/>
        <c:lblOffset/>
        <c:noMultiLvlLbl val="0"/>
      </c:catAx>
      <c:valAx>
        <c:axId val="66437120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67451136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D03CD8-6023-448E-8C62-D069D7465C37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B249E56-AE07-42E0-A38E-04B57EC52A5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75F9209-DC04-4056-B0EC-40CC8FD64D05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C9EB44D-02C8-420A-9A5A-0353ABB18AE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744F946-F79F-471C-8BE1-14C7D10709B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A2D90453-1314-4B6E-8794-C15B469AF21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E08305DD-FF10-47F2-A87A-108C9262757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149A2CD6-06FA-4A2B-9032-DDFC8769719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32A3C23A-72AF-4CDA-B0DF-A7C8060C2E8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AE3231A7-40C8-43FD-9E09-BFDE2A2D72B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23D09290-5205-4445-954C-F6D0F088EF7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/>
          <p:cNvGraphicFramePr/>
          <p:nvPr/>
        </p:nvGraphicFramePr>
        <p:xfrm>
          <a:off x="1270000" y="1270000"/>
          <a:ext cx="7620000" cy="5715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20.4.</a:t>
            </a:r>
          </a:p>
          <a:p>
            <a:pPr algn="ctr"/>
            <a:r>
              <a:t>Copyright 2004-2020Aspose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20.04.14"/>
  <p:tag name="AS_TITLE" val="Aspose.Slides for .NET 4.0 Client Profile"/>
  <p:tag name="AS_VERSION" val="20.4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20.0400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2020-05-17T10:15:56.813</cp:lastPrinted>
  <dcterms:created xsi:type="dcterms:W3CDTF">2020-05-17T07:15:56Z</dcterms:created>
  <dcterms:modified xsi:type="dcterms:W3CDTF">2020-05-17T07:15:57Z</dcterms:modified>
</cp:coreProperties>
</file>