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 horzBarState="maximized">
    <p:restoredLeft sz="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clustere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Category 2</c:v>
                </c:pt>
              </c:strCache>
            </c:strRef>
          </c:tx>
          <c:invertIfNegative val="1"/>
          <c:val>
            <c:numRef>
              <c:f/>
              <c:numCache>
                <c:ptCount val="0"/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Category 3</c:v>
                </c:pt>
              </c:strCache>
            </c:strRef>
          </c:tx>
          <c:invertIfNegative val="1"/>
          <c:val>
            <c:numRef>
              <c:f/>
              <c:numCache>
                <c:ptCount val="0"/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Category 4</c:v>
                </c:pt>
              </c:strCache>
            </c:strRef>
          </c:tx>
          <c:invertIfNegative val="1"/>
          <c:val>
            <c:numRef>
              <c:f/>
              <c:numCache>
                <c:ptCount val="0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67451136"/>
        <c:axId val="66437120"/>
      </c:barChar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tx>
          <c:invertIfNegative val="1"/>
          <c:val>
            <c:numRef>
              <c:f/>
              <c:numCache>
                <c:ptCount val="0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33128062"/>
        <c:axId val="122174513"/>
      </c:barChart>
      <c:catAx>
        <c:axId val="67451136"/>
        <c:scaling>
          <c:orientation/>
        </c:scaling>
        <c:delete val="0"/>
        <c:axPos val="b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67451136"/>
        <c:crosses val="autoZero"/>
        <c:crossBetween val="between"/>
      </c:valAx>
      <c:valAx>
        <c:axId val="122174513"/>
        <c:scaling>
          <c:orientation/>
        </c:scaling>
        <c:delete val="0"/>
        <c:axPos val="r"/>
        <c:majorGridlines/>
        <c:minorGridlines/>
        <c:numFmt formatCode="General" sourceLinked="1"/>
        <c:majorTickMark val="out"/>
        <c:minorTickMark val="none"/>
        <c:crossAx val="33128062"/>
        <c:crosses val="autoZero"/>
      </c:valAx>
      <c:catAx>
        <c:axId val="33128062"/>
        <c:scaling>
          <c:orientation/>
        </c:scaling>
        <c:delete val="0"/>
        <c:axPos val="t"/>
        <c:majorGridlines/>
        <c:minorGridlines/>
        <c:majorTickMark val="out"/>
        <c:minorTickMark val="none"/>
        <c:crossAx val="122174513"/>
        <c:crosses val="autoZero"/>
        <c:auto val="0"/>
        <c:lblOffset/>
        <c:noMultiLvlLbl val="0"/>
      </c:cat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749033B-937B-43C0-8A25-C7C990DDB3F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E91B42E-7801-467E-BED9-66E3B5C17DA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6B49B36-846A-41F8-8CD6-444B00F625A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F019DC8-E31B-4AB6-B6E4-003E473DB52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015D330-4D18-43AD-88BA-2DBFAAA6AAF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75FCE06C-0FAF-420E-B782-33793709EE9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FE3B58B7-64A1-4375-9D5B-D7630F828EA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5FBFF71A-09EA-4C79-9D35-A28238D12AE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23F9E801-3399-496D-AF36-52E5D297F45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DEB0993F-5447-46A7-99C8-8A59AAE00C5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7E92543B-AE98-4BF6-93A5-C007FD2BD34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/>
          <p:cNvGraphicFramePr/>
          <p:nvPr/>
        </p:nvGraphicFramePr>
        <p:xfrm>
          <a:off x="1270000" y="1270000"/>
          <a:ext cx="5080000" cy="381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2.0.50727.5420"/>
  <p:tag name="AS_OS" val="Microsoft Windows NT 6.1.7601 Service Pack 1"/>
  <p:tag name="AS_RELEASE_DATE" val="2019.01.14"/>
  <p:tag name="AS_TITLE" val="Aspose.Slides for .NET 2.0"/>
  <p:tag name="AS_VERSION" val="19.1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4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2">
      <vt:lpstr>Office Theme</vt:lpstr>
      <vt:lpstr>Slide 1</vt:lpstr>
    </vt:vector>
  </TitlesOfParts>
  <LinksUpToDate>0</LinksUpToDate>
  <SharedDoc>0</SharedDoc>
  <HyperlinksChanged>0</HyperlinksChanged>
  <Application>Aspose.Slides for .NET</Application>
  <AppVersion>19.0100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2019-02-18T22:15:51.464</cp:lastPrinted>
  <dcterms:created xsi:type="dcterms:W3CDTF">2019-02-18T17:15:51Z</dcterms:created>
  <dcterms:modified xsi:type="dcterms:W3CDTF">2019-02-18T17:15:52Z</dcterms:modified>
</cp:coreProperties>
</file>