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 showGuides="1">
      <p:cViewPr varScale="1">
        <p:scale>
          <a:sx n="127" d="100"/>
          <a:sy n="127" d="100"/>
        </p:scale>
        <p:origin x="44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225B26-71EC-D242-8EAF-229D8A24A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AB34CEE-D810-BD4C-9865-80A7EF239F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E76054-9AAF-6A49-9C9B-658A061B5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0167-EE84-5D46-AB2C-11B1831FFB2D}" type="datetimeFigureOut">
              <a:rPr kumimoji="1" lang="zh-CN" altLang="en-US" smtClean="0"/>
              <a:t>2022/8/23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D67DB4-E887-AD45-B76C-706280EA8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B6295F7-2CF2-AC42-AF49-B51A1DB76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03E9-8345-AA4B-8CE0-8850E40628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95158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06D4D2-84C3-A249-B5A5-66E3941A0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BDDDB9C-E70F-F04E-8A64-2B13C4E6B4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0CA4E6-105D-754F-90D5-8FD7B0AEF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0167-EE84-5D46-AB2C-11B1831FFB2D}" type="datetimeFigureOut">
              <a:rPr kumimoji="1" lang="zh-CN" altLang="en-US" smtClean="0"/>
              <a:t>2022/8/23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FD4A03-2320-7D4D-B9D0-134489F7A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6A7F94-8C84-824C-8543-4BCF901A9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03E9-8345-AA4B-8CE0-8850E40628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0233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8639932-6AE5-CB45-A1DE-9B71739C6C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942AF2F-7BF7-6344-820E-F108845297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D879FC6-C7BC-2B4E-8629-B524C226A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0167-EE84-5D46-AB2C-11B1831FFB2D}" type="datetimeFigureOut">
              <a:rPr kumimoji="1" lang="zh-CN" altLang="en-US" smtClean="0"/>
              <a:t>2022/8/23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4A386AC-770B-DA46-9B99-AD5D1D8F4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CD5D14-0FC3-3745-B446-BCF8C852A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03E9-8345-AA4B-8CE0-8850E40628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32433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125CC7-3535-E648-BF43-7F928C9D5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A9790C-512F-554A-AAAB-76ABDB4C6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6C7488-A4C2-9041-819B-94D3B698C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0167-EE84-5D46-AB2C-11B1831FFB2D}" type="datetimeFigureOut">
              <a:rPr kumimoji="1" lang="zh-CN" altLang="en-US" smtClean="0"/>
              <a:t>2022/8/23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05085ED-9C00-D648-9D0E-799737DEB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AACF474-5560-7540-AAA7-DE682398C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03E9-8345-AA4B-8CE0-8850E40628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95659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50CD1F-B1FD-E747-AA71-E53D07891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4CA2194-D694-A84D-86C0-E1FD2D69BD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6547D1-C4B9-B048-BB2C-9D5D3F71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0167-EE84-5D46-AB2C-11B1831FFB2D}" type="datetimeFigureOut">
              <a:rPr kumimoji="1" lang="zh-CN" altLang="en-US" smtClean="0"/>
              <a:t>2022/8/23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72108E-B9AE-A145-8111-3FB66182D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6D5789B-212D-0346-9130-983542460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03E9-8345-AA4B-8CE0-8850E40628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638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2C3906-66A5-D548-943F-6350336E0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D4F77A8-D55A-C448-A6E0-CF0C037AF2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8746074-5BF3-734F-95D2-5638741634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0271310-1F97-5940-B1D3-CBF099EEF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0167-EE84-5D46-AB2C-11B1831FFB2D}" type="datetimeFigureOut">
              <a:rPr kumimoji="1" lang="zh-CN" altLang="en-US" smtClean="0"/>
              <a:t>2022/8/23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A5087EB-E74C-7C4E-89D9-0B27B6B7A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0939469-4E73-B741-AD99-EE562D1FF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03E9-8345-AA4B-8CE0-8850E40628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49711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5AAAF5-6336-FE4E-8A0D-DAA5C5EC2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35ED270-2DF2-9945-B3DA-7678E73A28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3AB6DDB-6AA1-7346-BE43-DF36C4A7A8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B207C23-A6FA-A941-AE3B-18ADF82F7D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1FB6C0F-F4A9-E842-BE5E-B33648E473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10D1AD6-CE63-B64F-A6F6-3E7F8A9B6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0167-EE84-5D46-AB2C-11B1831FFB2D}" type="datetimeFigureOut">
              <a:rPr kumimoji="1" lang="zh-CN" altLang="en-US" smtClean="0"/>
              <a:t>2022/8/23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7071252-30DA-844A-9461-FF2D61BFA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C0E70B9-C1EE-824D-B584-93AB18307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03E9-8345-AA4B-8CE0-8850E40628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87630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334967-42D9-2A4A-B484-8C19D4532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31B7686-9480-A14F-AA14-0536E873F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0167-EE84-5D46-AB2C-11B1831FFB2D}" type="datetimeFigureOut">
              <a:rPr kumimoji="1" lang="zh-CN" altLang="en-US" smtClean="0"/>
              <a:t>2022/8/23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4D5345B-EF2C-7C44-93DC-4E0D67043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97C70F7-502C-FD48-8809-4D41873B5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03E9-8345-AA4B-8CE0-8850E40628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5923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4DCB256-ACDC-4944-AF98-61CD23CE0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0167-EE84-5D46-AB2C-11B1831FFB2D}" type="datetimeFigureOut">
              <a:rPr kumimoji="1" lang="zh-CN" altLang="en-US" smtClean="0"/>
              <a:t>2022/8/23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6470676-7E66-D842-8541-195C0A432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E02A04A-BF82-554D-B3FD-FD9E354C8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03E9-8345-AA4B-8CE0-8850E40628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41306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AD0EEF-E035-844A-A1EB-1E947EB3E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347D01-9245-D54D-BAA5-0CA34FE5F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122E7B7-A162-4E49-9430-25A5011DFA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AF162F8-8DCB-6242-9AE0-5EE22989E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0167-EE84-5D46-AB2C-11B1831FFB2D}" type="datetimeFigureOut">
              <a:rPr kumimoji="1" lang="zh-CN" altLang="en-US" smtClean="0"/>
              <a:t>2022/8/23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14804B8-3ECE-D741-BABB-BB86232C0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3B4E5E7-B1AD-E845-98E5-1AD33A0A2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03E9-8345-AA4B-8CE0-8850E40628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11505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9921D2-5E5D-7D40-B128-BEC2A515D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38CECCB-ECD0-0249-A8AA-4AA5FED8CA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9E951FF-F5DB-3F46-B948-A1C531044F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C4F6CC5-263C-E347-9BAF-7E7E63272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0167-EE84-5D46-AB2C-11B1831FFB2D}" type="datetimeFigureOut">
              <a:rPr kumimoji="1" lang="zh-CN" altLang="en-US" smtClean="0"/>
              <a:t>2022/8/23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A740C89-34EA-DC44-9AE5-BCD14EF08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809B8C2-21DA-714A-AA1A-6FE5AD40F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03E9-8345-AA4B-8CE0-8850E40628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84736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603B2E7-D53E-754B-A77E-32389AF63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3BB7A94-0677-B842-BE99-88E95DC465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EDBE17-4630-FB42-932C-5C06A3D9E9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E0167-EE84-5D46-AB2C-11B1831FFB2D}" type="datetimeFigureOut">
              <a:rPr kumimoji="1" lang="zh-CN" altLang="en-US" smtClean="0"/>
              <a:t>2022/8/23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0F8E06-6EB1-2B4C-A67E-83BB84338B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F2B5B3A-30D4-FF49-83D1-0DE0347A4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203E9-8345-AA4B-8CE0-8850E40628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2533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操作按钮: 声音 3">
            <a:hlinkClick r:id="" action="ppaction://noaction" highlightClick="1">
              <a:snd r:embed="rId2" name="push.wav"/>
            </a:hlinkClick>
            <a:extLst>
              <a:ext uri="{FF2B5EF4-FFF2-40B4-BE49-F238E27FC236}">
                <a16:creationId xmlns:a16="http://schemas.microsoft.com/office/drawing/2014/main" id="{D8877879-56CC-D744-B8A1-1F8112A733BA}"/>
              </a:ext>
            </a:extLst>
          </p:cNvPr>
          <p:cNvSpPr/>
          <p:nvPr/>
        </p:nvSpPr>
        <p:spPr>
          <a:xfrm>
            <a:off x="4317442" y="2600011"/>
            <a:ext cx="3557116" cy="1657978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67856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guo jinliang</dc:creator>
  <cp:lastModifiedBy>guo jinliang</cp:lastModifiedBy>
  <cp:revision>1</cp:revision>
  <dcterms:created xsi:type="dcterms:W3CDTF">2022-08-23T07:55:06Z</dcterms:created>
  <dcterms:modified xsi:type="dcterms:W3CDTF">2022-08-23T07:55:53Z</dcterms:modified>
</cp:coreProperties>
</file>