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25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89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6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0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97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76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69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64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7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301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2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8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Aspose Sample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Aspose.Slides</a:t>
            </a:r>
            <a:r>
              <a:rPr lang="en-US" smtClean="0"/>
              <a:t> for .NET</a:t>
            </a:r>
            <a:endParaRPr lang="en-US"/>
          </a:p>
        </p:txBody>
      </p:sp>
      <p:sp>
        <p:nvSpPr>
          <p:cNvPr id="4" name="Rectangle 3" descr="Shape1"/>
          <p:cNvSpPr/>
          <p:nvPr/>
        </p:nvSpPr>
        <p:spPr>
          <a:xfrm>
            <a:off x="2057400" y="762000"/>
            <a:ext cx="152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281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Aspose Sample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Aspose Sample</dc:title>
  <dc:creator>Fatima</dc:creator>
  <cp:lastModifiedBy>Fatima</cp:lastModifiedBy>
  <cp:revision>3</cp:revision>
  <dcterms:created xsi:type="dcterms:W3CDTF">2014-06-16T09:46:12Z</dcterms:created>
  <dcterms:modified xsi:type="dcterms:W3CDTF">2014-06-16T10:22:50Z</dcterms:modified>
</cp:coreProperties>
</file>