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101" d="100"/>
          <a:sy n="101" d="100"/>
        </p:scale>
        <p:origin x="-558" y="-90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" d="100"/>
          <a:sy n="1" d="100"/>
        </p:scale>
        <p:origin x="0" y="0"/>
      </p:cViewPr>
    </p:cSldViewPr>
  </p:notesViewPr>
  <p:gridSpacing cx="73736200" cy="73736200"/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New Table"/>
          <p:cNvGraphicFramePr>
            <a:graphicFrameLocks noGrp="1"/>
          </p:cNvGraphicFramePr>
          <p:nvPr/>
        </p:nvGraphicFramePr>
        <p:xfrm>
          <a:off x="1270000" y="635000"/>
          <a:ext cx="1905000" cy="216408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</a:tblGrid>
              <a:tr h="635000">
                <a:tc gridSpan="2">
                  <a:txBody>
                    <a:bodyPr vert="horz" wrap="square"/>
                    <a:lstStyle/>
                    <a:p>
                      <a:r>
                        <a:t>Merged Cells</a:t>
                      </a:r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 hMerge="1">
                  <a:txBody>
                    <a:bodyPr vert="horz" wrap="square"/>
                    <a:lstStyle/>
                    <a:p/>
                  </a:txBody>
                  <a:tcPr/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>
                      <a:r>
                        <a:t>New</a:t>
                      </a:r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</a:tr>
            </a:tbl>
          </a:graphicData>
        </a:graphic>
      </p:graphicFrame>
      <p:sp>
        <p:nvSpPr>
          <p:cNvPr id="3" name="TextBox"/>
          <p:cNvSpPr txBox="1">
            <a:spLocks noGrp="1" noSelect="1" noRot="1" noMove="1"/>
          </p:cNvSpPr>
          <p:nvPr/>
        </p:nvSpPr>
        <p:spPr>
          <a:xfrm>
            <a:off x="1366520" y="2644140"/>
            <a:ext cx="6411372" cy="1569660"/>
          </a:xfrm>
          <a:prstGeom prst="rect">
            <a:avLst/>
          </a:prstGeom>
          <a:noFill/>
        </p:spPr>
        <p:txBody>
          <a:bodyPr wrap="none" rtlCol="0" anchor="ctr" anchorCtr="1">
            <a:spAutoFit/>
          </a:bodyPr>
          <a:lstStyle>
            <a:lvl1pPr algn="l">
              <a:lnSpc>
                <a:spcPct val="150000"/>
              </a:lnSpc>
              <a:spcBef>
                <a:spcPct val="0"/>
              </a:spcBef>
              <a:spcAft>
                <a:spcPct val="0"/>
              </a:spcAft>
              <a:defRPr lang="en-US" sz="3200" b="1" noProof="1">
                <a:solidFill>
                  <a:prstClr val="red">
                    <a:lumOff val="30000"/>
                    <a:alpha val="40000"/>
                  </a:prstClr>
                </a:solidFill>
                <a:effectLst>
                  <a:outerShdw blurRad="50800" dist="38100" algn="tr" rotWithShape="0">
                    <a:prstClr val="black">
                      <a:alpha val="80000"/>
                    </a:prstClr>
                  </a:outerShdw>
                </a:effectLst>
                <a:latin typeface="Calibri" pitchFamily="34" charset="0"/>
              </a:defRPr>
            </a:lvl1pPr>
          </a:lstStyle>
          <a:p>
            <a:pPr algn="ctr"/>
            <a:r>
              <a:t>Evaluation only.</a:t>
            </a:r>
          </a:p>
          <a:p>
            <a:pPr algn="ctr"/>
            <a:r>
              <a:t>Created with Aspose.Slides for .NET 2.0 14.1.2.0</a:t>
            </a:r>
          </a:p>
          <a:p>
            <a:pPr algn="ctr"/>
            <a:r>
              <a:t>Copyright 2004-2014 Aspose Pty Ltd.</a:t>
            </a:r>
          </a:p>
        </p:txBody>
      </p:sp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3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2014-05-06T21:32:48.690</cp:lastPrinted>
  <dcterms:created xsi:type="dcterms:W3CDTF">2014-05-06T21:32:50Z</dcterms:created>
  <dcterms:modified xsi:type="dcterms:W3CDTF">2019-07-16T03:09:06Z</dcterms:modified>
</cp:coreProperties>
</file>