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7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2EDE3-C422-4579-B993-74D257DF27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233740-3FD7-4F2A-A3DB-EC408D8115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42BB47-6D8E-4932-91C0-126AFE969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F3044-9E87-41BD-BFA5-CF24A1CF4F49}" type="datetimeFigureOut">
              <a:rPr lang="en-US" smtClean="0"/>
              <a:t>5/9/2024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2E683B-934F-4F2E-B60B-40A49BF37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E4488-A736-46DE-9618-71B2303137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F450E-A20D-4E06-A3B0-ADBA358208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977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52B6F-12FD-4F49-A0DC-ABC17F1D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E5BCB0-129A-405E-AE23-40FC14888D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3FE08F-0A29-45F8-A1E5-14F9E4899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F3044-9E87-41BD-BFA5-CF24A1CF4F49}" type="datetimeFigureOut">
              <a:rPr lang="en-US" smtClean="0"/>
              <a:t>5/9/2024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30348E-CAF0-45E6-8986-8048518E54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322299-D829-4EFF-BD14-DC4D9735B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F450E-A20D-4E06-A3B0-ADBA358208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716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3BFA033-4030-40CE-A952-C98B3E65441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5D4A4CC-ACFC-4FBF-AC95-F3F36BE0FC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40004E-DE50-47A2-8B67-DD1CB32951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F3044-9E87-41BD-BFA5-CF24A1CF4F49}" type="datetimeFigureOut">
              <a:rPr lang="en-US" smtClean="0"/>
              <a:t>5/9/2024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29F93F-4998-44C6-BA77-7D69B7D26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41BB29-18CA-4BEB-B5B8-AF9637D37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F450E-A20D-4E06-A3B0-ADBA358208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086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9CEE5E-1E38-4260-8153-77CB47A41D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728893-B501-4899-A5CB-8CFA1E29C4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D3AAD7-C6EE-4415-8A62-D214459E0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F3044-9E87-41BD-BFA5-CF24A1CF4F49}" type="datetimeFigureOut">
              <a:rPr lang="en-US" smtClean="0"/>
              <a:t>5/9/2024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9E517F-253A-4DDB-8447-82527F8A9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D04E15-95B9-434A-8073-EF665D49F5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F450E-A20D-4E06-A3B0-ADBA358208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639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EFC0BA-E1B4-43C3-9E09-010EEA57BD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754B47-34CF-4DC3-A671-EA75A38A9D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336B89-C25F-44F2-92F3-0074CE544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F3044-9E87-41BD-BFA5-CF24A1CF4F49}" type="datetimeFigureOut">
              <a:rPr lang="en-US" smtClean="0"/>
              <a:t>5/9/2024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B3962D-5186-428F-B586-220005219E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A6FC93-EC61-49FA-BF18-12A907C17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F450E-A20D-4E06-A3B0-ADBA358208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D335EB-2178-400C-940F-505DC88A9D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4FF5D2-956A-4896-8772-D15C3DCB0E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3EDB44-7D94-4684-BEC9-60A4AA3BBF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012616-E51F-4024-B2F1-EE337C5121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F3044-9E87-41BD-BFA5-CF24A1CF4F49}" type="datetimeFigureOut">
              <a:rPr lang="en-US" smtClean="0"/>
              <a:t>5/9/2024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FCF7C2-C040-439D-831A-899D3D07A1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056B52-51ED-45DC-B710-3BD2A9BC3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F450E-A20D-4E06-A3B0-ADBA358208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587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BC6FE0-0B73-44EC-AE4A-3C785327E8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A95A91-83EA-48C8-BC05-F0278CFE6A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B88C6E-6D35-4E3C-AEC1-5B9FA88855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0D0C75-E53A-43D9-B049-1C05D74AD6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FF7923-5623-4BF3-A12F-8FE59DA66C3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ED3329C-43AF-422C-854A-191CC2E6A2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F3044-9E87-41BD-BFA5-CF24A1CF4F49}" type="datetimeFigureOut">
              <a:rPr lang="en-US" smtClean="0"/>
              <a:t>5/9/2024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BFE1E06-3CCE-48D7-A2FE-07002DDEC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2389C76-3240-49F2-9E1E-911368749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F450E-A20D-4E06-A3B0-ADBA358208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250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A53CF8-7904-4738-B6EE-A64BBF107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E636337-641D-4D94-B1A7-3BEA73E899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F3044-9E87-41BD-BFA5-CF24A1CF4F49}" type="datetimeFigureOut">
              <a:rPr lang="en-US" smtClean="0"/>
              <a:t>5/9/2024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39578D-EEE4-4125-954F-68CC4BD03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DCC8B2-B451-49A7-813F-4A3108D25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F450E-A20D-4E06-A3B0-ADBA358208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170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03755EB-EA76-48D3-BFB5-D37D653F09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F3044-9E87-41BD-BFA5-CF24A1CF4F49}" type="datetimeFigureOut">
              <a:rPr lang="en-US" smtClean="0"/>
              <a:t>5/9/2024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87F7BD5-4FEA-486E-90EB-EDB858008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0E4BE1-B281-4453-9E9C-C2A307EBBF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F450E-A20D-4E06-A3B0-ADBA358208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554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80E65-43C0-4543-A410-4381892DAB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BD3619-3A9D-4D6F-8A18-CAB63E9A7B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F737EC-89C6-420A-984D-D78621D349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BA6628-F666-40B0-B2FC-FAED3942E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F3044-9E87-41BD-BFA5-CF24A1CF4F49}" type="datetimeFigureOut">
              <a:rPr lang="en-US" smtClean="0"/>
              <a:t>5/9/2024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ADD986-D5FA-4804-BFB2-2D8727220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6BF932-3D5D-4CF8-AA95-46B40CC9C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F450E-A20D-4E06-A3B0-ADBA358208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973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46190C-CE7E-4784-BFA9-94B3369EAF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9DCD93C-54E6-4CD2-9482-B18E47E09D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195262-D8F1-4B1C-AB63-04AC7A5670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A0E3D5-73CA-4C0D-80E1-67541F81F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F3044-9E87-41BD-BFA5-CF24A1CF4F49}" type="datetimeFigureOut">
              <a:rPr lang="en-US" smtClean="0"/>
              <a:t>5/9/2024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C6F2B1-CB55-42C0-A9FC-5339EE5B2B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885BD2-20E4-4BBA-BCB3-B5E50E44E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F450E-A20D-4E06-A3B0-ADBA358208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991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99E3C19-F99A-4503-8A3A-60EAD68CA2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E2E102-E63D-4684-8FA0-3AE81D8BFD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AAD982-33DA-4091-B1F5-6ACBF3A364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FF3044-9E87-41BD-BFA5-CF24A1CF4F49}" type="datetimeFigureOut">
              <a:rPr lang="en-US" smtClean="0"/>
              <a:t>5/9/2024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C3F024-7F47-45D3-91FB-0723CBE4FD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4FCD63-C8A8-45B4-9D0F-2F7E05FDF4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DF450E-A20D-4E06-A3B0-ADBA358208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030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46F7F55-0B61-BABE-91D8-CF781E1C614D}"/>
              </a:ext>
            </a:extLst>
          </p:cNvPr>
          <p:cNvSpPr txBox="1"/>
          <p:nvPr/>
        </p:nvSpPr>
        <p:spPr>
          <a:xfrm>
            <a:off x="2549235" y="907348"/>
            <a:ext cx="62040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/>
              <a:t>Table transparent</a:t>
            </a:r>
            <a:endParaRPr lang="ru-UA" sz="6600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F28CD14C-73F5-429D-8C6D-A191FB7F258A}"/>
              </a:ext>
            </a:extLst>
          </p:cNvPr>
          <p:cNvGraphicFramePr>
            <a:graphicFrameLocks noGrp="1"/>
          </p:cNvGraphicFramePr>
          <p:nvPr/>
        </p:nvGraphicFramePr>
        <p:xfrm>
          <a:off x="2032000" y="719666"/>
          <a:ext cx="8128001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1143">
                  <a:extLst>
                    <a:ext uri="{9D8B030D-6E8A-4147-A177-3AD203B41FA5}">
                      <a16:colId xmlns:a16="http://schemas.microsoft.com/office/drawing/2014/main" val="321704100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242567711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925215353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2094867256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1988231500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1083629388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129934656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803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51648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42607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82049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75736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Yurii Tyhonenko</dc:creator>
  <cp:lastModifiedBy>Сергей Пучок</cp:lastModifiedBy>
  <cp:revision>3</cp:revision>
  <dcterms:created xsi:type="dcterms:W3CDTF">2024-04-12T16:20:56Z</dcterms:created>
  <dcterms:modified xsi:type="dcterms:W3CDTF">2024-05-09T05:48:59Z</dcterms:modified>
</cp:coreProperties>
</file>