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 val="500"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6657224-995D-4146-AD82-BB64B0A271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077ECE-46FF-4B55-81E5-8138FD5EF0D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65598BE-F7C5-495A-AA81-FFDBEF64E06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16F6C7F-C3A6-47B3-8FCF-4E855EB7B79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3D2482-74DD-444F-AC64-5E643AD3845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1B1EA77-E5BF-4454-B9F7-84BD9BC8312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79C3C068-9678-43C0-8CA8-668C480BFF3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B5664226-6D60-41D9-B2CA-8BD870A7DD6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8AAA94AD-5426-431B-A2F5-DCC41D79A86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042EC96-9EB8-4560-BB19-D6DB9CCBF9C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870838C-9351-46F1-A858-F1C8A393EBE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254000" y="254000"/>
          <a:ext cx="6350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2019-06-28T17:19:53.689</cp:lastPrinted>
  <dcterms:created xsi:type="dcterms:W3CDTF">2019-06-28T12:19:53Z</dcterms:created>
  <dcterms:modified xsi:type="dcterms:W3CDTF">2019-06-28T12:19:53Z</dcterms:modified>
</cp:coreProperties>
</file>