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diagrams/data4.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6"/>
  </p:notesMasterIdLst>
  <p:sldIdLst>
    <p:sldId id="256" r:id="rId5"/>
    <p:sldId id="2146847120" r:id="rId6"/>
    <p:sldId id="2146847121" r:id="rId7"/>
    <p:sldId id="2076136311" r:id="rId8"/>
    <p:sldId id="2076136362" r:id="rId9"/>
    <p:sldId id="2146847163" r:id="rId10"/>
    <p:sldId id="2146847123" r:id="rId11"/>
    <p:sldId id="2146847124" r:id="rId12"/>
    <p:sldId id="2146847126" r:id="rId13"/>
    <p:sldId id="2146847125" r:id="rId14"/>
    <p:sldId id="2146847196" r:id="rId15"/>
    <p:sldId id="2146847127" r:id="rId16"/>
    <p:sldId id="2076136326" r:id="rId17"/>
    <p:sldId id="2146847259" r:id="rId18"/>
    <p:sldId id="2146847095" r:id="rId19"/>
    <p:sldId id="288" r:id="rId20"/>
    <p:sldId id="296" r:id="rId21"/>
    <p:sldId id="2146847111" r:id="rId22"/>
    <p:sldId id="2076136328" r:id="rId23"/>
    <p:sldId id="2146847260" r:id="rId24"/>
    <p:sldId id="2076136334" r:id="rId25"/>
    <p:sldId id="2076136258" r:id="rId26"/>
    <p:sldId id="2076136274" r:id="rId27"/>
    <p:sldId id="2146847208" r:id="rId28"/>
    <p:sldId id="2146847137" r:id="rId29"/>
    <p:sldId id="2146847215" r:id="rId30"/>
    <p:sldId id="2146847216" r:id="rId31"/>
    <p:sldId id="2146847217" r:id="rId32"/>
    <p:sldId id="2146847214" r:id="rId33"/>
    <p:sldId id="2146847219" r:id="rId34"/>
    <p:sldId id="2146847218" r:id="rId35"/>
    <p:sldId id="2146847244" r:id="rId36"/>
    <p:sldId id="2146847237" r:id="rId37"/>
    <p:sldId id="2146847241" r:id="rId38"/>
    <p:sldId id="2146847245" r:id="rId39"/>
    <p:sldId id="2146847246" r:id="rId40"/>
    <p:sldId id="2146847247" r:id="rId41"/>
    <p:sldId id="2146847258" r:id="rId42"/>
    <p:sldId id="2146847248" r:id="rId43"/>
    <p:sldId id="2146847238" r:id="rId44"/>
    <p:sldId id="2146847239" r:id="rId45"/>
    <p:sldId id="2146847240" r:id="rId46"/>
    <p:sldId id="2146847242" r:id="rId47"/>
    <p:sldId id="2146847220" r:id="rId48"/>
    <p:sldId id="2146847204" r:id="rId49"/>
    <p:sldId id="2146847209" r:id="rId50"/>
    <p:sldId id="2146847211" r:id="rId51"/>
    <p:sldId id="2146847210" r:id="rId52"/>
    <p:sldId id="2146847133" r:id="rId53"/>
    <p:sldId id="2146847223" r:id="rId54"/>
    <p:sldId id="2146847224" r:id="rId55"/>
    <p:sldId id="2146847222" r:id="rId56"/>
    <p:sldId id="258" r:id="rId57"/>
    <p:sldId id="2146847225" r:id="rId58"/>
    <p:sldId id="2146847138" r:id="rId59"/>
    <p:sldId id="2146847226" r:id="rId60"/>
    <p:sldId id="2146847128" r:id="rId61"/>
    <p:sldId id="877" r:id="rId62"/>
    <p:sldId id="2146847175" r:id="rId63"/>
    <p:sldId id="845" r:id="rId64"/>
    <p:sldId id="2076136319" r:id="rId65"/>
    <p:sldId id="2146847205" r:id="rId66"/>
    <p:sldId id="2146847165" r:id="rId67"/>
    <p:sldId id="2146847173" r:id="rId68"/>
    <p:sldId id="2146847195" r:id="rId69"/>
    <p:sldId id="2146847164" r:id="rId70"/>
    <p:sldId id="2146847174" r:id="rId71"/>
    <p:sldId id="2076136332" r:id="rId72"/>
    <p:sldId id="2076136335" r:id="rId73"/>
    <p:sldId id="2146847130" r:id="rId74"/>
    <p:sldId id="2146847148" r:id="rId75"/>
    <p:sldId id="2146847149" r:id="rId76"/>
    <p:sldId id="2146847150" r:id="rId77"/>
    <p:sldId id="2146847151" r:id="rId78"/>
    <p:sldId id="2146847197" r:id="rId79"/>
    <p:sldId id="2146847152" r:id="rId80"/>
    <p:sldId id="2146847153" r:id="rId81"/>
    <p:sldId id="2146847154" r:id="rId82"/>
    <p:sldId id="2146847155" r:id="rId83"/>
    <p:sldId id="2146847129" r:id="rId84"/>
    <p:sldId id="1563" r:id="rId85"/>
    <p:sldId id="2146847250" r:id="rId86"/>
    <p:sldId id="2146847249" r:id="rId87"/>
    <p:sldId id="2146847142" r:id="rId88"/>
    <p:sldId id="2076136299" r:id="rId89"/>
    <p:sldId id="2146847177" r:id="rId90"/>
    <p:sldId id="2146847178" r:id="rId91"/>
    <p:sldId id="2146847144" r:id="rId92"/>
    <p:sldId id="2146847180" r:id="rId93"/>
    <p:sldId id="2146847179" r:id="rId94"/>
    <p:sldId id="2146847221" r:id="rId95"/>
    <p:sldId id="2146847184" r:id="rId96"/>
    <p:sldId id="2146847181" r:id="rId97"/>
    <p:sldId id="2146847185" r:id="rId98"/>
    <p:sldId id="2146847186" r:id="rId99"/>
    <p:sldId id="2146847183" r:id="rId100"/>
    <p:sldId id="2146847134" r:id="rId101"/>
    <p:sldId id="521" r:id="rId102"/>
    <p:sldId id="2146847227" r:id="rId103"/>
    <p:sldId id="2146847229" r:id="rId104"/>
    <p:sldId id="2146847230" r:id="rId105"/>
    <p:sldId id="2146847228" r:id="rId106"/>
    <p:sldId id="2146847232" r:id="rId107"/>
    <p:sldId id="2146847233" r:id="rId108"/>
    <p:sldId id="523" r:id="rId109"/>
    <p:sldId id="2146847234" r:id="rId110"/>
    <p:sldId id="522" r:id="rId111"/>
    <p:sldId id="2146847253" r:id="rId112"/>
    <p:sldId id="2146847254" r:id="rId113"/>
    <p:sldId id="2146847255" r:id="rId114"/>
    <p:sldId id="2146847256" r:id="rId115"/>
    <p:sldId id="2146847257" r:id="rId116"/>
    <p:sldId id="2146847251" r:id="rId117"/>
    <p:sldId id="2076136293" r:id="rId118"/>
    <p:sldId id="2146847187" r:id="rId119"/>
    <p:sldId id="2076136298" r:id="rId120"/>
    <p:sldId id="2076136296" r:id="rId121"/>
    <p:sldId id="2076136297" r:id="rId122"/>
    <p:sldId id="2146847194" r:id="rId123"/>
    <p:sldId id="2146847193" r:id="rId124"/>
    <p:sldId id="2146847191" r:id="rId125"/>
    <p:sldId id="2146847192" r:id="rId126"/>
    <p:sldId id="2076136313" r:id="rId127"/>
    <p:sldId id="2076136308" r:id="rId128"/>
    <p:sldId id="2076136348" r:id="rId129"/>
    <p:sldId id="2076136349" r:id="rId130"/>
    <p:sldId id="2076136350" r:id="rId131"/>
    <p:sldId id="2076136351" r:id="rId132"/>
    <p:sldId id="2076136352" r:id="rId133"/>
    <p:sldId id="2146847147" r:id="rId134"/>
    <p:sldId id="2146847261"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5B0912-FB81-8FD2-44D4-757D47508651}" name="Weidong Cui" initials="WC" userId="S::wdcui@microsoft.com::c2abf49c-89d0-4864-9fa5-414c3f97aeae" providerId="AD"/>
  <p188:author id="{F9022D19-80BC-4377-42D4-21A039B7833B}" name="Nikolaj Bjorner" initials="NB" userId="S::nbjorner@microsoft.com::063a94de-0c49-4d58-b22f-4505b39fd664" providerId="AD"/>
  <p188:author id="{2DDF9ACE-2DF6-9E64-DC43-6CFD94CE1391}" name="Andrey Rybalchenko" initials="AR" userId="S::rybal@microsoft.com::5f4e1ec8-7fde-4bd0-bac4-5a69416c2d9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9B9B9"/>
    <a:srgbClr val="FF9933"/>
    <a:srgbClr val="B2AEAB"/>
    <a:srgbClr val="FF99FF"/>
    <a:srgbClr val="5BAD80"/>
    <a:srgbClr val="5AAE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438" autoAdjust="0"/>
    <p:restoredTop sz="94788" autoAdjust="0"/>
  </p:normalViewPr>
  <p:slideViewPr>
    <p:cSldViewPr snapToGrid="0">
      <p:cViewPr varScale="1">
        <p:scale>
          <a:sx n="102" d="100"/>
          <a:sy n="102" d="100"/>
        </p:scale>
        <p:origin x="132" y="72"/>
      </p:cViewPr>
      <p:guideLst/>
    </p:cSldViewPr>
  </p:slideViewPr>
  <p:notesTextViewPr>
    <p:cViewPr>
      <p:scale>
        <a:sx n="1" d="1"/>
        <a:sy n="1" d="1"/>
      </p:scale>
      <p:origin x="0" y="0"/>
    </p:cViewPr>
  </p:notesTextViewPr>
  <p:sorterViewPr>
    <p:cViewPr varScale="1">
      <p:scale>
        <a:sx n="1" d="1"/>
        <a:sy n="1" d="1"/>
      </p:scale>
      <p:origin x="0" y="-2699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olaj Bjorner" userId="063a94de-0c49-4d58-b22f-4505b39fd664" providerId="ADAL" clId="{F879EDE7-F446-40D0-A80B-FCC075C0558B}"/>
    <pc:docChg chg="undo custSel addSld delSld modSld sldOrd">
      <pc:chgData name="Nikolaj Bjorner" userId="063a94de-0c49-4d58-b22f-4505b39fd664" providerId="ADAL" clId="{F879EDE7-F446-40D0-A80B-FCC075C0558B}" dt="2022-09-24T06:01:32.972" v="7837" actId="47"/>
      <pc:docMkLst>
        <pc:docMk/>
      </pc:docMkLst>
      <pc:sldChg chg="addSp delSp modSp mod">
        <pc:chgData name="Nikolaj Bjorner" userId="063a94de-0c49-4d58-b22f-4505b39fd664" providerId="ADAL" clId="{F879EDE7-F446-40D0-A80B-FCC075C0558B}" dt="2022-09-16T00:59:14.287" v="5041" actId="20577"/>
        <pc:sldMkLst>
          <pc:docMk/>
          <pc:sldMk cId="3387305703" sldId="256"/>
        </pc:sldMkLst>
        <pc:spChg chg="mod">
          <ac:chgData name="Nikolaj Bjorner" userId="063a94de-0c49-4d58-b22f-4505b39fd664" providerId="ADAL" clId="{F879EDE7-F446-40D0-A80B-FCC075C0558B}" dt="2022-09-07T16:12:35.073" v="28" actId="20577"/>
          <ac:spMkLst>
            <pc:docMk/>
            <pc:sldMk cId="3387305703" sldId="256"/>
            <ac:spMk id="2" creationId="{EF292C5B-0D31-44AD-A960-99E44A0C0FDD}"/>
          </ac:spMkLst>
        </pc:spChg>
        <pc:spChg chg="del">
          <ac:chgData name="Nikolaj Bjorner" userId="063a94de-0c49-4d58-b22f-4505b39fd664" providerId="ADAL" clId="{F879EDE7-F446-40D0-A80B-FCC075C0558B}" dt="2022-09-07T16:12:39.688" v="29" actId="478"/>
          <ac:spMkLst>
            <pc:docMk/>
            <pc:sldMk cId="3387305703" sldId="256"/>
            <ac:spMk id="3" creationId="{099E078C-48D1-4739-AD53-553F93C34EA8}"/>
          </ac:spMkLst>
        </pc:spChg>
        <pc:spChg chg="mod">
          <ac:chgData name="Nikolaj Bjorner" userId="063a94de-0c49-4d58-b22f-4505b39fd664" providerId="ADAL" clId="{F879EDE7-F446-40D0-A80B-FCC075C0558B}" dt="2022-09-16T00:59:14.287" v="5041" actId="20577"/>
          <ac:spMkLst>
            <pc:docMk/>
            <pc:sldMk cId="3387305703" sldId="256"/>
            <ac:spMk id="4" creationId="{2D2A9979-0EE4-44F5-969A-9F830E4DF0F0}"/>
          </ac:spMkLst>
        </pc:spChg>
        <pc:spChg chg="add del mod">
          <ac:chgData name="Nikolaj Bjorner" userId="063a94de-0c49-4d58-b22f-4505b39fd664" providerId="ADAL" clId="{F879EDE7-F446-40D0-A80B-FCC075C0558B}" dt="2022-09-07T16:12:41.330" v="30" actId="478"/>
          <ac:spMkLst>
            <pc:docMk/>
            <pc:sldMk cId="3387305703" sldId="256"/>
            <ac:spMk id="6" creationId="{FB6969ED-058C-D5F7-A520-A3EFD6360F40}"/>
          </ac:spMkLst>
        </pc:spChg>
      </pc:sldChg>
      <pc:sldChg chg="addSp delSp modSp add mod delAnim modAnim">
        <pc:chgData name="Nikolaj Bjorner" userId="063a94de-0c49-4d58-b22f-4505b39fd664" providerId="ADAL" clId="{F879EDE7-F446-40D0-A80B-FCC075C0558B}" dt="2022-09-16T21:48:33.096" v="5909" actId="20577"/>
        <pc:sldMkLst>
          <pc:docMk/>
          <pc:sldMk cId="2260540824" sldId="264"/>
        </pc:sldMkLst>
        <pc:spChg chg="add mod">
          <ac:chgData name="Nikolaj Bjorner" userId="063a94de-0c49-4d58-b22f-4505b39fd664" providerId="ADAL" clId="{F879EDE7-F446-40D0-A80B-FCC075C0558B}" dt="2022-09-16T21:48:33.096" v="5909" actId="20577"/>
          <ac:spMkLst>
            <pc:docMk/>
            <pc:sldMk cId="2260540824" sldId="264"/>
            <ac:spMk id="2" creationId="{392D3635-D938-4886-1668-909FF5812091}"/>
          </ac:spMkLst>
        </pc:spChg>
        <pc:spChg chg="mod">
          <ac:chgData name="Nikolaj Bjorner" userId="063a94de-0c49-4d58-b22f-4505b39fd664" providerId="ADAL" clId="{F879EDE7-F446-40D0-A80B-FCC075C0558B}" dt="2022-09-16T21:48:09.753" v="5899" actId="20577"/>
          <ac:spMkLst>
            <pc:docMk/>
            <pc:sldMk cId="2260540824" sldId="264"/>
            <ac:spMk id="4" creationId="{BC2A44A0-D25B-4F54-AAD5-D5608689381A}"/>
          </ac:spMkLst>
        </pc:spChg>
        <pc:spChg chg="del mod">
          <ac:chgData name="Nikolaj Bjorner" userId="063a94de-0c49-4d58-b22f-4505b39fd664" providerId="ADAL" clId="{F879EDE7-F446-40D0-A80B-FCC075C0558B}" dt="2022-09-16T21:31:33.263" v="5832" actId="478"/>
          <ac:spMkLst>
            <pc:docMk/>
            <pc:sldMk cId="2260540824" sldId="264"/>
            <ac:spMk id="5" creationId="{EF687B89-1E74-429E-B9C1-C6D2B43A25CF}"/>
          </ac:spMkLst>
        </pc:spChg>
        <pc:spChg chg="add del mod">
          <ac:chgData name="Nikolaj Bjorner" userId="063a94de-0c49-4d58-b22f-4505b39fd664" providerId="ADAL" clId="{F879EDE7-F446-40D0-A80B-FCC075C0558B}" dt="2022-09-16T21:31:37.569" v="5833" actId="478"/>
          <ac:spMkLst>
            <pc:docMk/>
            <pc:sldMk cId="2260540824" sldId="264"/>
            <ac:spMk id="6" creationId="{3307562E-95FF-C06D-BD6F-7FB52226F90E}"/>
          </ac:spMkLst>
        </pc:spChg>
        <pc:spChg chg="add mod">
          <ac:chgData name="Nikolaj Bjorner" userId="063a94de-0c49-4d58-b22f-4505b39fd664" providerId="ADAL" clId="{F879EDE7-F446-40D0-A80B-FCC075C0558B}" dt="2022-09-16T21:47:17.045" v="5882" actId="1076"/>
          <ac:spMkLst>
            <pc:docMk/>
            <pc:sldMk cId="2260540824" sldId="264"/>
            <ac:spMk id="7" creationId="{E1E89119-B39D-CB78-0CD5-05060F35B625}"/>
          </ac:spMkLst>
        </pc:spChg>
        <pc:spChg chg="add mod">
          <ac:chgData name="Nikolaj Bjorner" userId="063a94de-0c49-4d58-b22f-4505b39fd664" providerId="ADAL" clId="{F879EDE7-F446-40D0-A80B-FCC075C0558B}" dt="2022-09-16T21:47:11.361" v="5880" actId="1076"/>
          <ac:spMkLst>
            <pc:docMk/>
            <pc:sldMk cId="2260540824" sldId="264"/>
            <ac:spMk id="8" creationId="{03A43E7B-A3DB-B5A2-B138-529047871D17}"/>
          </ac:spMkLst>
        </pc:spChg>
      </pc:sldChg>
      <pc:sldChg chg="add del ord">
        <pc:chgData name="Nikolaj Bjorner" userId="063a94de-0c49-4d58-b22f-4505b39fd664" providerId="ADAL" clId="{F879EDE7-F446-40D0-A80B-FCC075C0558B}" dt="2022-09-19T19:07:56.555" v="6613"/>
        <pc:sldMkLst>
          <pc:docMk/>
          <pc:sldMk cId="2001149462" sldId="278"/>
        </pc:sldMkLst>
      </pc:sldChg>
      <pc:sldChg chg="addSp delSp modSp add del mod">
        <pc:chgData name="Nikolaj Bjorner" userId="063a94de-0c49-4d58-b22f-4505b39fd664" providerId="ADAL" clId="{F879EDE7-F446-40D0-A80B-FCC075C0558B}" dt="2022-09-19T19:09:17.800" v="6660" actId="47"/>
        <pc:sldMkLst>
          <pc:docMk/>
          <pc:sldMk cId="1818336914" sldId="280"/>
        </pc:sldMkLst>
        <pc:spChg chg="del">
          <ac:chgData name="Nikolaj Bjorner" userId="063a94de-0c49-4d58-b22f-4505b39fd664" providerId="ADAL" clId="{F879EDE7-F446-40D0-A80B-FCC075C0558B}" dt="2022-09-19T19:08:29.579" v="6616" actId="21"/>
          <ac:spMkLst>
            <pc:docMk/>
            <pc:sldMk cId="1818336914" sldId="280"/>
            <ac:spMk id="2" creationId="{0F264BF1-2237-42D8-9B2C-59FC4DF3FE80}"/>
          </ac:spMkLst>
        </pc:spChg>
        <pc:spChg chg="del">
          <ac:chgData name="Nikolaj Bjorner" userId="063a94de-0c49-4d58-b22f-4505b39fd664" providerId="ADAL" clId="{F879EDE7-F446-40D0-A80B-FCC075C0558B}" dt="2022-09-19T19:08:29.579" v="6616" actId="21"/>
          <ac:spMkLst>
            <pc:docMk/>
            <pc:sldMk cId="1818336914" sldId="280"/>
            <ac:spMk id="4" creationId="{FCD2389C-1D43-405C-9971-28B7F76EF7E1}"/>
          </ac:spMkLst>
        </pc:spChg>
        <pc:spChg chg="del">
          <ac:chgData name="Nikolaj Bjorner" userId="063a94de-0c49-4d58-b22f-4505b39fd664" providerId="ADAL" clId="{F879EDE7-F446-40D0-A80B-FCC075C0558B}" dt="2022-09-19T19:08:29.579" v="6616" actId="21"/>
          <ac:spMkLst>
            <pc:docMk/>
            <pc:sldMk cId="1818336914" sldId="280"/>
            <ac:spMk id="5" creationId="{240C2263-7544-41E7-893E-DB62D2E607FC}"/>
          </ac:spMkLst>
        </pc:spChg>
        <pc:spChg chg="del">
          <ac:chgData name="Nikolaj Bjorner" userId="063a94de-0c49-4d58-b22f-4505b39fd664" providerId="ADAL" clId="{F879EDE7-F446-40D0-A80B-FCC075C0558B}" dt="2022-09-19T19:08:29.579" v="6616" actId="21"/>
          <ac:spMkLst>
            <pc:docMk/>
            <pc:sldMk cId="1818336914" sldId="280"/>
            <ac:spMk id="6" creationId="{217E834C-4D2E-4E3D-A9EF-83AF6CBAA82D}"/>
          </ac:spMkLst>
        </pc:spChg>
        <pc:spChg chg="del">
          <ac:chgData name="Nikolaj Bjorner" userId="063a94de-0c49-4d58-b22f-4505b39fd664" providerId="ADAL" clId="{F879EDE7-F446-40D0-A80B-FCC075C0558B}" dt="2022-09-19T19:08:29.579" v="6616" actId="21"/>
          <ac:spMkLst>
            <pc:docMk/>
            <pc:sldMk cId="1818336914" sldId="280"/>
            <ac:spMk id="8" creationId="{9005CF8B-F986-4DF6-AF7E-921F0A0ED67D}"/>
          </ac:spMkLst>
        </pc:spChg>
        <pc:spChg chg="del">
          <ac:chgData name="Nikolaj Bjorner" userId="063a94de-0c49-4d58-b22f-4505b39fd664" providerId="ADAL" clId="{F879EDE7-F446-40D0-A80B-FCC075C0558B}" dt="2022-09-19T19:08:29.579" v="6616" actId="21"/>
          <ac:spMkLst>
            <pc:docMk/>
            <pc:sldMk cId="1818336914" sldId="280"/>
            <ac:spMk id="9" creationId="{B1309D99-D15E-451A-A644-238D6167FB5A}"/>
          </ac:spMkLst>
        </pc:spChg>
        <pc:spChg chg="add mod">
          <ac:chgData name="Nikolaj Bjorner" userId="063a94de-0c49-4d58-b22f-4505b39fd664" providerId="ADAL" clId="{F879EDE7-F446-40D0-A80B-FCC075C0558B}" dt="2022-09-19T19:08:29.579" v="6616" actId="21"/>
          <ac:spMkLst>
            <pc:docMk/>
            <pc:sldMk cId="1818336914" sldId="280"/>
            <ac:spMk id="13" creationId="{C8CD8646-B31C-EC0B-6C1D-A73E9960468E}"/>
          </ac:spMkLst>
        </pc:spChg>
        <pc:spChg chg="del">
          <ac:chgData name="Nikolaj Bjorner" userId="063a94de-0c49-4d58-b22f-4505b39fd664" providerId="ADAL" clId="{F879EDE7-F446-40D0-A80B-FCC075C0558B}" dt="2022-09-19T19:08:29.579" v="6616" actId="21"/>
          <ac:spMkLst>
            <pc:docMk/>
            <pc:sldMk cId="1818336914" sldId="280"/>
            <ac:spMk id="16" creationId="{BD289986-D136-4AB3-B91F-C0F656AF01A2}"/>
          </ac:spMkLst>
        </pc:spChg>
        <pc:spChg chg="del">
          <ac:chgData name="Nikolaj Bjorner" userId="063a94de-0c49-4d58-b22f-4505b39fd664" providerId="ADAL" clId="{F879EDE7-F446-40D0-A80B-FCC075C0558B}" dt="2022-09-19T19:08:29.579" v="6616" actId="21"/>
          <ac:spMkLst>
            <pc:docMk/>
            <pc:sldMk cId="1818336914" sldId="280"/>
            <ac:spMk id="20" creationId="{2F56D2C7-1BE1-4AFC-9AE2-DF0013B238CF}"/>
          </ac:spMkLst>
        </pc:spChg>
        <pc:spChg chg="del">
          <ac:chgData name="Nikolaj Bjorner" userId="063a94de-0c49-4d58-b22f-4505b39fd664" providerId="ADAL" clId="{F879EDE7-F446-40D0-A80B-FCC075C0558B}" dt="2022-09-19T19:08:29.579" v="6616" actId="21"/>
          <ac:spMkLst>
            <pc:docMk/>
            <pc:sldMk cId="1818336914" sldId="280"/>
            <ac:spMk id="22" creationId="{AB5A9DF1-3E05-4731-980A-DFB3D622D6D6}"/>
          </ac:spMkLst>
        </pc:spChg>
        <pc:spChg chg="del">
          <ac:chgData name="Nikolaj Bjorner" userId="063a94de-0c49-4d58-b22f-4505b39fd664" providerId="ADAL" clId="{F879EDE7-F446-40D0-A80B-FCC075C0558B}" dt="2022-09-19T19:08:29.579" v="6616" actId="21"/>
          <ac:spMkLst>
            <pc:docMk/>
            <pc:sldMk cId="1818336914" sldId="280"/>
            <ac:spMk id="24" creationId="{21561803-CFE1-44C9-B21D-995DDBE43988}"/>
          </ac:spMkLst>
        </pc:spChg>
        <pc:spChg chg="del">
          <ac:chgData name="Nikolaj Bjorner" userId="063a94de-0c49-4d58-b22f-4505b39fd664" providerId="ADAL" clId="{F879EDE7-F446-40D0-A80B-FCC075C0558B}" dt="2022-09-19T19:08:29.579" v="6616" actId="21"/>
          <ac:spMkLst>
            <pc:docMk/>
            <pc:sldMk cId="1818336914" sldId="280"/>
            <ac:spMk id="25" creationId="{FB2CC3E4-D724-4368-906D-1DE65B18AEEC}"/>
          </ac:spMkLst>
        </pc:spChg>
        <pc:spChg chg="del">
          <ac:chgData name="Nikolaj Bjorner" userId="063a94de-0c49-4d58-b22f-4505b39fd664" providerId="ADAL" clId="{F879EDE7-F446-40D0-A80B-FCC075C0558B}" dt="2022-09-19T19:08:29.579" v="6616" actId="21"/>
          <ac:spMkLst>
            <pc:docMk/>
            <pc:sldMk cId="1818336914" sldId="280"/>
            <ac:spMk id="27" creationId="{9167D48D-592B-4522-B5E4-94B45F6444A5}"/>
          </ac:spMkLst>
        </pc:spChg>
        <pc:spChg chg="del">
          <ac:chgData name="Nikolaj Bjorner" userId="063a94de-0c49-4d58-b22f-4505b39fd664" providerId="ADAL" clId="{F879EDE7-F446-40D0-A80B-FCC075C0558B}" dt="2022-09-19T19:08:29.579" v="6616" actId="21"/>
          <ac:spMkLst>
            <pc:docMk/>
            <pc:sldMk cId="1818336914" sldId="280"/>
            <ac:spMk id="39" creationId="{AD217C62-5533-4FD4-A0FC-ADC29E3F916B}"/>
          </ac:spMkLst>
        </pc:spChg>
        <pc:grpChg chg="del">
          <ac:chgData name="Nikolaj Bjorner" userId="063a94de-0c49-4d58-b22f-4505b39fd664" providerId="ADAL" clId="{F879EDE7-F446-40D0-A80B-FCC075C0558B}" dt="2022-09-19T19:08:29.579" v="6616" actId="21"/>
          <ac:grpSpMkLst>
            <pc:docMk/>
            <pc:sldMk cId="1818336914" sldId="280"/>
            <ac:grpSpMk id="17" creationId="{02304931-C026-47E8-A45B-46BDAFB69B85}"/>
          </ac:grpSpMkLst>
        </pc:grpChg>
        <pc:grpChg chg="del">
          <ac:chgData name="Nikolaj Bjorner" userId="063a94de-0c49-4d58-b22f-4505b39fd664" providerId="ADAL" clId="{F879EDE7-F446-40D0-A80B-FCC075C0558B}" dt="2022-09-19T19:08:29.579" v="6616" actId="21"/>
          <ac:grpSpMkLst>
            <pc:docMk/>
            <pc:sldMk cId="1818336914" sldId="280"/>
            <ac:grpSpMk id="18" creationId="{D580A794-0E18-41E7-84FE-07DBCD2ACCB3}"/>
          </ac:grpSpMkLst>
        </pc:grpChg>
        <pc:picChg chg="del">
          <ac:chgData name="Nikolaj Bjorner" userId="063a94de-0c49-4d58-b22f-4505b39fd664" providerId="ADAL" clId="{F879EDE7-F446-40D0-A80B-FCC075C0558B}" dt="2022-09-19T19:08:29.579" v="6616" actId="21"/>
          <ac:picMkLst>
            <pc:docMk/>
            <pc:sldMk cId="1818336914" sldId="280"/>
            <ac:picMk id="10" creationId="{7C510ECE-D3FF-4D3B-9902-1EA206C4666F}"/>
          </ac:picMkLst>
        </pc:picChg>
        <pc:picChg chg="del">
          <ac:chgData name="Nikolaj Bjorner" userId="063a94de-0c49-4d58-b22f-4505b39fd664" providerId="ADAL" clId="{F879EDE7-F446-40D0-A80B-FCC075C0558B}" dt="2022-09-19T19:08:29.579" v="6616" actId="21"/>
          <ac:picMkLst>
            <pc:docMk/>
            <pc:sldMk cId="1818336914" sldId="280"/>
            <ac:picMk id="12" creationId="{F6CF9F6D-16DD-4031-87CC-73EF05F6335E}"/>
          </ac:picMkLst>
        </pc:picChg>
        <pc:picChg chg="del">
          <ac:chgData name="Nikolaj Bjorner" userId="063a94de-0c49-4d58-b22f-4505b39fd664" providerId="ADAL" clId="{F879EDE7-F446-40D0-A80B-FCC075C0558B}" dt="2022-09-19T19:08:29.579" v="6616" actId="21"/>
          <ac:picMkLst>
            <pc:docMk/>
            <pc:sldMk cId="1818336914" sldId="280"/>
            <ac:picMk id="15" creationId="{6282A685-5756-406A-B765-78EA5AA82916}"/>
          </ac:picMkLst>
        </pc:picChg>
        <pc:picChg chg="del">
          <ac:chgData name="Nikolaj Bjorner" userId="063a94de-0c49-4d58-b22f-4505b39fd664" providerId="ADAL" clId="{F879EDE7-F446-40D0-A80B-FCC075C0558B}" dt="2022-09-19T19:08:29.579" v="6616" actId="21"/>
          <ac:picMkLst>
            <pc:docMk/>
            <pc:sldMk cId="1818336914" sldId="280"/>
            <ac:picMk id="1030" creationId="{65B719CB-26AC-4E76-B0DC-6A3B43D03603}"/>
          </ac:picMkLst>
        </pc:picChg>
        <pc:picChg chg="del">
          <ac:chgData name="Nikolaj Bjorner" userId="063a94de-0c49-4d58-b22f-4505b39fd664" providerId="ADAL" clId="{F879EDE7-F446-40D0-A80B-FCC075C0558B}" dt="2022-09-19T19:08:29.579" v="6616" actId="21"/>
          <ac:picMkLst>
            <pc:docMk/>
            <pc:sldMk cId="1818336914" sldId="280"/>
            <ac:picMk id="1078" creationId="{6B8249F7-DC11-4028-B794-E091E91202DD}"/>
          </ac:picMkLst>
        </pc:picChg>
      </pc:sldChg>
      <pc:sldChg chg="add">
        <pc:chgData name="Nikolaj Bjorner" userId="063a94de-0c49-4d58-b22f-4505b39fd664" providerId="ADAL" clId="{F879EDE7-F446-40D0-A80B-FCC075C0558B}" dt="2022-09-16T01:15:34.412" v="5042"/>
        <pc:sldMkLst>
          <pc:docMk/>
          <pc:sldMk cId="1740245619" sldId="288"/>
        </pc:sldMkLst>
      </pc:sldChg>
      <pc:sldChg chg="add">
        <pc:chgData name="Nikolaj Bjorner" userId="063a94de-0c49-4d58-b22f-4505b39fd664" providerId="ADAL" clId="{F879EDE7-F446-40D0-A80B-FCC075C0558B}" dt="2022-09-16T01:16:23.043" v="5043"/>
        <pc:sldMkLst>
          <pc:docMk/>
          <pc:sldMk cId="3694894834" sldId="296"/>
        </pc:sldMkLst>
      </pc:sldChg>
      <pc:sldChg chg="add del">
        <pc:chgData name="Nikolaj Bjorner" userId="063a94de-0c49-4d58-b22f-4505b39fd664" providerId="ADAL" clId="{F879EDE7-F446-40D0-A80B-FCC075C0558B}" dt="2022-09-16T22:00:27.224" v="6267" actId="47"/>
        <pc:sldMkLst>
          <pc:docMk/>
          <pc:sldMk cId="307628377" sldId="371"/>
        </pc:sldMkLst>
      </pc:sldChg>
      <pc:sldChg chg="modSp add mod modAnim modNotesTx">
        <pc:chgData name="Nikolaj Bjorner" userId="063a94de-0c49-4d58-b22f-4505b39fd664" providerId="ADAL" clId="{F879EDE7-F446-40D0-A80B-FCC075C0558B}" dt="2022-09-24T06:00:59.005" v="7829" actId="20577"/>
        <pc:sldMkLst>
          <pc:docMk/>
          <pc:sldMk cId="866935568" sldId="474"/>
        </pc:sldMkLst>
        <pc:spChg chg="mod">
          <ac:chgData name="Nikolaj Bjorner" userId="063a94de-0c49-4d58-b22f-4505b39fd664" providerId="ADAL" clId="{F879EDE7-F446-40D0-A80B-FCC075C0558B}" dt="2022-09-21T19:03:40.848" v="6859" actId="207"/>
          <ac:spMkLst>
            <pc:docMk/>
            <pc:sldMk cId="866935568" sldId="474"/>
            <ac:spMk id="115" creationId="{8DB74536-F1D8-0B58-0DF5-25F6D29AEF2E}"/>
          </ac:spMkLst>
        </pc:spChg>
      </pc:sldChg>
      <pc:sldChg chg="addSp delSp modSp add mod modTransition">
        <pc:chgData name="Nikolaj Bjorner" userId="063a94de-0c49-4d58-b22f-4505b39fd664" providerId="ADAL" clId="{F879EDE7-F446-40D0-A80B-FCC075C0558B}" dt="2022-09-21T21:20:52.094" v="7822"/>
        <pc:sldMkLst>
          <pc:docMk/>
          <pc:sldMk cId="3539545196" sldId="475"/>
        </pc:sldMkLst>
        <pc:spChg chg="add mod">
          <ac:chgData name="Nikolaj Bjorner" userId="063a94de-0c49-4d58-b22f-4505b39fd664" providerId="ADAL" clId="{F879EDE7-F446-40D0-A80B-FCC075C0558B}" dt="2022-09-21T21:20:14.199" v="7818"/>
          <ac:spMkLst>
            <pc:docMk/>
            <pc:sldMk cId="3539545196" sldId="475"/>
            <ac:spMk id="2" creationId="{741196AF-9660-C5F8-681C-1583B222CF99}"/>
          </ac:spMkLst>
        </pc:spChg>
        <pc:spChg chg="del">
          <ac:chgData name="Nikolaj Bjorner" userId="063a94de-0c49-4d58-b22f-4505b39fd664" providerId="ADAL" clId="{F879EDE7-F446-40D0-A80B-FCC075C0558B}" dt="2022-09-21T21:19:48.717" v="7814" actId="478"/>
          <ac:spMkLst>
            <pc:docMk/>
            <pc:sldMk cId="3539545196" sldId="475"/>
            <ac:spMk id="6" creationId="{E92543EB-A057-C1B8-C244-DBD406E369B9}"/>
          </ac:spMkLst>
        </pc:spChg>
        <pc:spChg chg="del">
          <ac:chgData name="Nikolaj Bjorner" userId="063a94de-0c49-4d58-b22f-4505b39fd664" providerId="ADAL" clId="{F879EDE7-F446-40D0-A80B-FCC075C0558B}" dt="2022-09-21T21:19:39.886" v="7811" actId="478"/>
          <ac:spMkLst>
            <pc:docMk/>
            <pc:sldMk cId="3539545196" sldId="475"/>
            <ac:spMk id="24" creationId="{49F7CF69-9A4A-297F-BCDE-48704353F0CA}"/>
          </ac:spMkLst>
        </pc:spChg>
        <pc:spChg chg="del">
          <ac:chgData name="Nikolaj Bjorner" userId="063a94de-0c49-4d58-b22f-4505b39fd664" providerId="ADAL" clId="{F879EDE7-F446-40D0-A80B-FCC075C0558B}" dt="2022-09-21T21:20:01.682" v="7817" actId="478"/>
          <ac:spMkLst>
            <pc:docMk/>
            <pc:sldMk cId="3539545196" sldId="475"/>
            <ac:spMk id="26" creationId="{1039A1A4-3D25-EB17-705F-3B62218BD5DD}"/>
          </ac:spMkLst>
        </pc:spChg>
        <pc:spChg chg="del">
          <ac:chgData name="Nikolaj Bjorner" userId="063a94de-0c49-4d58-b22f-4505b39fd664" providerId="ADAL" clId="{F879EDE7-F446-40D0-A80B-FCC075C0558B}" dt="2022-09-21T21:19:42.517" v="7812" actId="478"/>
          <ac:spMkLst>
            <pc:docMk/>
            <pc:sldMk cId="3539545196" sldId="475"/>
            <ac:spMk id="28" creationId="{F9DA8A1C-2B40-A653-4878-8D353E977258}"/>
          </ac:spMkLst>
        </pc:spChg>
        <pc:spChg chg="del">
          <ac:chgData name="Nikolaj Bjorner" userId="063a94de-0c49-4d58-b22f-4505b39fd664" providerId="ADAL" clId="{F879EDE7-F446-40D0-A80B-FCC075C0558B}" dt="2022-09-21T21:19:57.731" v="7816" actId="478"/>
          <ac:spMkLst>
            <pc:docMk/>
            <pc:sldMk cId="3539545196" sldId="475"/>
            <ac:spMk id="30" creationId="{C8F792D3-4EC1-46E1-1A46-4CC0205F83A3}"/>
          </ac:spMkLst>
        </pc:spChg>
        <pc:picChg chg="mod">
          <ac:chgData name="Nikolaj Bjorner" userId="063a94de-0c49-4d58-b22f-4505b39fd664" providerId="ADAL" clId="{F879EDE7-F446-40D0-A80B-FCC075C0558B}" dt="2022-09-21T21:19:52.392" v="7815" actId="14100"/>
          <ac:picMkLst>
            <pc:docMk/>
            <pc:sldMk cId="3539545196" sldId="475"/>
            <ac:picMk id="22" creationId="{F7AD07CB-2D30-4F9C-8758-B565B95BC226}"/>
          </ac:picMkLst>
        </pc:picChg>
        <pc:picChg chg="del">
          <ac:chgData name="Nikolaj Bjorner" userId="063a94de-0c49-4d58-b22f-4505b39fd664" providerId="ADAL" clId="{F879EDE7-F446-40D0-A80B-FCC075C0558B}" dt="2022-09-21T21:19:43.867" v="7813" actId="478"/>
          <ac:picMkLst>
            <pc:docMk/>
            <pc:sldMk cId="3539545196" sldId="475"/>
            <ac:picMk id="37" creationId="{0A09C0D5-A149-A707-1C33-FDE8BC3FFE84}"/>
          </ac:picMkLst>
        </pc:picChg>
      </pc:sldChg>
      <pc:sldChg chg="addSp modSp add del mod">
        <pc:chgData name="Nikolaj Bjorner" userId="063a94de-0c49-4d58-b22f-4505b39fd664" providerId="ADAL" clId="{F879EDE7-F446-40D0-A80B-FCC075C0558B}" dt="2022-09-21T21:18:09.962" v="7806" actId="47"/>
        <pc:sldMkLst>
          <pc:docMk/>
          <pc:sldMk cId="4207415789" sldId="489"/>
        </pc:sldMkLst>
        <pc:picChg chg="add mod">
          <ac:chgData name="Nikolaj Bjorner" userId="063a94de-0c49-4d58-b22f-4505b39fd664" providerId="ADAL" clId="{F879EDE7-F446-40D0-A80B-FCC075C0558B}" dt="2022-09-21T21:16:34.820" v="7794"/>
          <ac:picMkLst>
            <pc:docMk/>
            <pc:sldMk cId="4207415789" sldId="489"/>
            <ac:picMk id="4" creationId="{F7AD07CB-2D30-4F9C-8758-B565B95BC226}"/>
          </ac:picMkLst>
        </pc:picChg>
      </pc:sldChg>
      <pc:sldChg chg="addSp delSp modSp add mod">
        <pc:chgData name="Nikolaj Bjorner" userId="063a94de-0c49-4d58-b22f-4505b39fd664" providerId="ADAL" clId="{F879EDE7-F446-40D0-A80B-FCC075C0558B}" dt="2022-09-09T01:11:02.483" v="825" actId="14100"/>
        <pc:sldMkLst>
          <pc:docMk/>
          <pc:sldMk cId="3540523392" sldId="676"/>
        </pc:sldMkLst>
        <pc:spChg chg="mod">
          <ac:chgData name="Nikolaj Bjorner" userId="063a94de-0c49-4d58-b22f-4505b39fd664" providerId="ADAL" clId="{F879EDE7-F446-40D0-A80B-FCC075C0558B}" dt="2022-09-09T01:06:38.680" v="744" actId="20577"/>
          <ac:spMkLst>
            <pc:docMk/>
            <pc:sldMk cId="3540523392" sldId="676"/>
            <ac:spMk id="2" creationId="{7A4919D0-F177-4BBA-9A0B-DBA69E2ED764}"/>
          </ac:spMkLst>
        </pc:spChg>
        <pc:spChg chg="del">
          <ac:chgData name="Nikolaj Bjorner" userId="063a94de-0c49-4d58-b22f-4505b39fd664" providerId="ADAL" clId="{F879EDE7-F446-40D0-A80B-FCC075C0558B}" dt="2022-09-09T01:05:55.734" v="729" actId="478"/>
          <ac:spMkLst>
            <pc:docMk/>
            <pc:sldMk cId="3540523392" sldId="676"/>
            <ac:spMk id="5" creationId="{31EBD985-63E0-4A47-A9A9-7077938C8920}"/>
          </ac:spMkLst>
        </pc:spChg>
        <pc:spChg chg="mod">
          <ac:chgData name="Nikolaj Bjorner" userId="063a94de-0c49-4d58-b22f-4505b39fd664" providerId="ADAL" clId="{F879EDE7-F446-40D0-A80B-FCC075C0558B}" dt="2022-09-09T01:09:44.883" v="817" actId="20577"/>
          <ac:spMkLst>
            <pc:docMk/>
            <pc:sldMk cId="3540523392" sldId="676"/>
            <ac:spMk id="12" creationId="{780B0921-944B-7E58-1C46-090247D201B5}"/>
          </ac:spMkLst>
        </pc:spChg>
        <pc:spChg chg="add mod">
          <ac:chgData name="Nikolaj Bjorner" userId="063a94de-0c49-4d58-b22f-4505b39fd664" providerId="ADAL" clId="{F879EDE7-F446-40D0-A80B-FCC075C0558B}" dt="2022-09-09T01:10:31.266" v="819" actId="208"/>
          <ac:spMkLst>
            <pc:docMk/>
            <pc:sldMk cId="3540523392" sldId="676"/>
            <ac:spMk id="15" creationId="{648A34BC-BC79-6B6B-F43C-018D5EA86DB2}"/>
          </ac:spMkLst>
        </pc:spChg>
        <pc:spChg chg="del">
          <ac:chgData name="Nikolaj Bjorner" userId="063a94de-0c49-4d58-b22f-4505b39fd664" providerId="ADAL" clId="{F879EDE7-F446-40D0-A80B-FCC075C0558B}" dt="2022-09-09T01:06:11.127" v="732" actId="478"/>
          <ac:spMkLst>
            <pc:docMk/>
            <pc:sldMk cId="3540523392" sldId="676"/>
            <ac:spMk id="21" creationId="{D1A384F8-D372-0B43-EF24-A7D730A5DD82}"/>
          </ac:spMkLst>
        </pc:spChg>
        <pc:spChg chg="add mod">
          <ac:chgData name="Nikolaj Bjorner" userId="063a94de-0c49-4d58-b22f-4505b39fd664" providerId="ADAL" clId="{F879EDE7-F446-40D0-A80B-FCC075C0558B}" dt="2022-09-09T01:10:51.177" v="824" actId="208"/>
          <ac:spMkLst>
            <pc:docMk/>
            <pc:sldMk cId="3540523392" sldId="676"/>
            <ac:spMk id="24" creationId="{494ECB47-D63F-C9F3-12E3-7F7608C96C1F}"/>
          </ac:spMkLst>
        </pc:spChg>
        <pc:spChg chg="del">
          <ac:chgData name="Nikolaj Bjorner" userId="063a94de-0c49-4d58-b22f-4505b39fd664" providerId="ADAL" clId="{F879EDE7-F446-40D0-A80B-FCC075C0558B}" dt="2022-09-09T01:06:27.402" v="735" actId="478"/>
          <ac:spMkLst>
            <pc:docMk/>
            <pc:sldMk cId="3540523392" sldId="676"/>
            <ac:spMk id="34" creationId="{03D5331C-4374-42B5-83D1-75036061D0D2}"/>
          </ac:spMkLst>
        </pc:spChg>
        <pc:spChg chg="add mod">
          <ac:chgData name="Nikolaj Bjorner" userId="063a94de-0c49-4d58-b22f-4505b39fd664" providerId="ADAL" clId="{F879EDE7-F446-40D0-A80B-FCC075C0558B}" dt="2022-09-09T01:10:44.794" v="822" actId="208"/>
          <ac:spMkLst>
            <pc:docMk/>
            <pc:sldMk cId="3540523392" sldId="676"/>
            <ac:spMk id="38" creationId="{E57CEB42-C8F5-2581-8850-BA3D404D25E1}"/>
          </ac:spMkLst>
        </pc:spChg>
        <pc:spChg chg="del">
          <ac:chgData name="Nikolaj Bjorner" userId="063a94de-0c49-4d58-b22f-4505b39fd664" providerId="ADAL" clId="{F879EDE7-F446-40D0-A80B-FCC075C0558B}" dt="2022-09-09T01:06:00.801" v="730" actId="478"/>
          <ac:spMkLst>
            <pc:docMk/>
            <pc:sldMk cId="3540523392" sldId="676"/>
            <ac:spMk id="51" creationId="{BBE1F3DE-13CD-48A3-BF16-1CA4467C96B8}"/>
          </ac:spMkLst>
        </pc:spChg>
        <pc:spChg chg="del">
          <ac:chgData name="Nikolaj Bjorner" userId="063a94de-0c49-4d58-b22f-4505b39fd664" providerId="ADAL" clId="{F879EDE7-F446-40D0-A80B-FCC075C0558B}" dt="2022-09-09T01:06:14.295" v="733" actId="478"/>
          <ac:spMkLst>
            <pc:docMk/>
            <pc:sldMk cId="3540523392" sldId="676"/>
            <ac:spMk id="63" creationId="{E13E4CD9-82C2-44C2-ACFB-A112718BDAAB}"/>
          </ac:spMkLst>
        </pc:spChg>
        <pc:spChg chg="del">
          <ac:chgData name="Nikolaj Bjorner" userId="063a94de-0c49-4d58-b22f-4505b39fd664" providerId="ADAL" clId="{F879EDE7-F446-40D0-A80B-FCC075C0558B}" dt="2022-09-09T01:06:07.664" v="731" actId="478"/>
          <ac:spMkLst>
            <pc:docMk/>
            <pc:sldMk cId="3540523392" sldId="676"/>
            <ac:spMk id="78" creationId="{0880461A-189E-49F5-9D3C-41F1D935020B}"/>
          </ac:spMkLst>
        </pc:spChg>
        <pc:spChg chg="del">
          <ac:chgData name="Nikolaj Bjorner" userId="063a94de-0c49-4d58-b22f-4505b39fd664" providerId="ADAL" clId="{F879EDE7-F446-40D0-A80B-FCC075C0558B}" dt="2022-09-09T01:06:20.237" v="734" actId="478"/>
          <ac:spMkLst>
            <pc:docMk/>
            <pc:sldMk cId="3540523392" sldId="676"/>
            <ac:spMk id="86" creationId="{E695093B-5D33-419F-A249-B75963FA1A7D}"/>
          </ac:spMkLst>
        </pc:spChg>
        <pc:spChg chg="mod">
          <ac:chgData name="Nikolaj Bjorner" userId="063a94de-0c49-4d58-b22f-4505b39fd664" providerId="ADAL" clId="{F879EDE7-F446-40D0-A80B-FCC075C0558B}" dt="2022-09-09T01:09:30.485" v="814" actId="20577"/>
          <ac:spMkLst>
            <pc:docMk/>
            <pc:sldMk cId="3540523392" sldId="676"/>
            <ac:spMk id="113" creationId="{214F2226-C9DD-486F-85B1-8F28AAFBB89C}"/>
          </ac:spMkLst>
        </pc:spChg>
        <pc:grpChg chg="add mod">
          <ac:chgData name="Nikolaj Bjorner" userId="063a94de-0c49-4d58-b22f-4505b39fd664" providerId="ADAL" clId="{F879EDE7-F446-40D0-A80B-FCC075C0558B}" dt="2022-09-09T01:06:56.099" v="746" actId="1076"/>
          <ac:grpSpMkLst>
            <pc:docMk/>
            <pc:sldMk cId="3540523392" sldId="676"/>
            <ac:grpSpMk id="3" creationId="{59B8142E-04EF-3E72-3038-04B6EBF56B8B}"/>
          </ac:grpSpMkLst>
        </pc:grpChg>
        <pc:cxnChg chg="mod">
          <ac:chgData name="Nikolaj Bjorner" userId="063a94de-0c49-4d58-b22f-4505b39fd664" providerId="ADAL" clId="{F879EDE7-F446-40D0-A80B-FCC075C0558B}" dt="2022-09-09T01:11:02.483" v="825" actId="14100"/>
          <ac:cxnSpMkLst>
            <pc:docMk/>
            <pc:sldMk cId="3540523392" sldId="676"/>
            <ac:cxnSpMk id="4" creationId="{AD46E573-9A3C-4B2F-A445-B98A72808894}"/>
          </ac:cxnSpMkLst>
        </pc:cxnChg>
        <pc:cxnChg chg="mod">
          <ac:chgData name="Nikolaj Bjorner" userId="063a94de-0c49-4d58-b22f-4505b39fd664" providerId="ADAL" clId="{F879EDE7-F446-40D0-A80B-FCC075C0558B}" dt="2022-09-09T01:07:05.805" v="749" actId="1076"/>
          <ac:cxnSpMkLst>
            <pc:docMk/>
            <pc:sldMk cId="3540523392" sldId="676"/>
            <ac:cxnSpMk id="9" creationId="{DE4B9C14-DB31-CA89-76D3-1D824A7E37D1}"/>
          </ac:cxnSpMkLst>
        </pc:cxnChg>
        <pc:cxnChg chg="mod">
          <ac:chgData name="Nikolaj Bjorner" userId="063a94de-0c49-4d58-b22f-4505b39fd664" providerId="ADAL" clId="{F879EDE7-F446-40D0-A80B-FCC075C0558B}" dt="2022-09-09T01:09:35.877" v="815" actId="14100"/>
          <ac:cxnSpMkLst>
            <pc:docMk/>
            <pc:sldMk cId="3540523392" sldId="676"/>
            <ac:cxnSpMk id="109" creationId="{BD332F6D-915E-4C91-A8B2-57414D016E1D}"/>
          </ac:cxnSpMkLst>
        </pc:cxnChg>
      </pc:sldChg>
      <pc:sldChg chg="modNotesTx">
        <pc:chgData name="Nikolaj Bjorner" userId="063a94de-0c49-4d58-b22f-4505b39fd664" providerId="ADAL" clId="{F879EDE7-F446-40D0-A80B-FCC075C0558B}" dt="2022-09-24T06:00:17.130" v="7823" actId="20577"/>
        <pc:sldMkLst>
          <pc:docMk/>
          <pc:sldMk cId="1021616073" sldId="685"/>
        </pc:sldMkLst>
      </pc:sldChg>
      <pc:sldChg chg="del">
        <pc:chgData name="Nikolaj Bjorner" userId="063a94de-0c49-4d58-b22f-4505b39fd664" providerId="ADAL" clId="{F879EDE7-F446-40D0-A80B-FCC075C0558B}" dt="2022-09-19T19:03:38.605" v="6452" actId="47"/>
        <pc:sldMkLst>
          <pc:docMk/>
          <pc:sldMk cId="644878793" sldId="815"/>
        </pc:sldMkLst>
      </pc:sldChg>
      <pc:sldChg chg="modSp">
        <pc:chgData name="Nikolaj Bjorner" userId="063a94de-0c49-4d58-b22f-4505b39fd664" providerId="ADAL" clId="{F879EDE7-F446-40D0-A80B-FCC075C0558B}" dt="2022-09-19T22:57:24.974" v="6785" actId="20577"/>
        <pc:sldMkLst>
          <pc:docMk/>
          <pc:sldMk cId="988452864" sldId="1052"/>
        </pc:sldMkLst>
        <pc:spChg chg="mod">
          <ac:chgData name="Nikolaj Bjorner" userId="063a94de-0c49-4d58-b22f-4505b39fd664" providerId="ADAL" clId="{F879EDE7-F446-40D0-A80B-FCC075C0558B}" dt="2022-09-19T22:57:24.974" v="6785" actId="20577"/>
          <ac:spMkLst>
            <pc:docMk/>
            <pc:sldMk cId="988452864" sldId="1052"/>
            <ac:spMk id="6" creationId="{4A3CF1E1-1E30-D1A6-68FB-E834CBE3031B}"/>
          </ac:spMkLst>
        </pc:spChg>
      </pc:sldChg>
      <pc:sldChg chg="del">
        <pc:chgData name="Nikolaj Bjorner" userId="063a94de-0c49-4d58-b22f-4505b39fd664" providerId="ADAL" clId="{F879EDE7-F446-40D0-A80B-FCC075C0558B}" dt="2022-09-13T17:21:30.979" v="2299" actId="47"/>
        <pc:sldMkLst>
          <pc:docMk/>
          <pc:sldMk cId="2827763420" sldId="3227"/>
        </pc:sldMkLst>
      </pc:sldChg>
      <pc:sldChg chg="modSp mod delCm modCm modNotesTx">
        <pc:chgData name="Nikolaj Bjorner" userId="063a94de-0c49-4d58-b22f-4505b39fd664" providerId="ADAL" clId="{F879EDE7-F446-40D0-A80B-FCC075C0558B}" dt="2022-09-24T06:00:47.376" v="7826" actId="20577"/>
        <pc:sldMkLst>
          <pc:docMk/>
          <pc:sldMk cId="2464572420" sldId="2076136330"/>
        </pc:sldMkLst>
        <pc:spChg chg="mod">
          <ac:chgData name="Nikolaj Bjorner" userId="063a94de-0c49-4d58-b22f-4505b39fd664" providerId="ADAL" clId="{F879EDE7-F446-40D0-A80B-FCC075C0558B}" dt="2022-09-19T23:09:24.364" v="6803" actId="1076"/>
          <ac:spMkLst>
            <pc:docMk/>
            <pc:sldMk cId="2464572420" sldId="2076136330"/>
            <ac:spMk id="44" creationId="{812F5EA2-FEC6-4C85-A275-9A9D76A5EDDB}"/>
          </ac:spMkLst>
        </pc:spChg>
        <pc:spChg chg="mod">
          <ac:chgData name="Nikolaj Bjorner" userId="063a94de-0c49-4d58-b22f-4505b39fd664" providerId="ADAL" clId="{F879EDE7-F446-40D0-A80B-FCC075C0558B}" dt="2022-09-19T23:09:21.905" v="6802" actId="1076"/>
          <ac:spMkLst>
            <pc:docMk/>
            <pc:sldMk cId="2464572420" sldId="2076136330"/>
            <ac:spMk id="46" creationId="{91B209FD-3FEB-4C44-A4DC-7319B7F94B5A}"/>
          </ac:spMkLst>
        </pc:spChg>
        <pc:spChg chg="mod">
          <ac:chgData name="Nikolaj Bjorner" userId="063a94de-0c49-4d58-b22f-4505b39fd664" providerId="ADAL" clId="{F879EDE7-F446-40D0-A80B-FCC075C0558B}" dt="2022-09-19T23:09:28.241" v="6804" actId="113"/>
          <ac:spMkLst>
            <pc:docMk/>
            <pc:sldMk cId="2464572420" sldId="2076136330"/>
            <ac:spMk id="48" creationId="{0D700351-5B8D-48A6-8559-FD97B72311E2}"/>
          </ac:spMkLst>
        </pc:spChg>
      </pc:sldChg>
      <pc:sldChg chg="del">
        <pc:chgData name="Nikolaj Bjorner" userId="063a94de-0c49-4d58-b22f-4505b39fd664" providerId="ADAL" clId="{F879EDE7-F446-40D0-A80B-FCC075C0558B}" dt="2022-09-13T17:21:21.341" v="2298" actId="47"/>
        <pc:sldMkLst>
          <pc:docMk/>
          <pc:sldMk cId="3035857593" sldId="2076136334"/>
        </pc:sldMkLst>
      </pc:sldChg>
      <pc:sldChg chg="modSp new mod">
        <pc:chgData name="Nikolaj Bjorner" userId="063a94de-0c49-4d58-b22f-4505b39fd664" providerId="ADAL" clId="{F879EDE7-F446-40D0-A80B-FCC075C0558B}" dt="2022-09-12T18:45:47.262" v="1404" actId="20577"/>
        <pc:sldMkLst>
          <pc:docMk/>
          <pc:sldMk cId="3132752408" sldId="2076136337"/>
        </pc:sldMkLst>
        <pc:spChg chg="mod">
          <ac:chgData name="Nikolaj Bjorner" userId="063a94de-0c49-4d58-b22f-4505b39fd664" providerId="ADAL" clId="{F879EDE7-F446-40D0-A80B-FCC075C0558B}" dt="2022-09-07T16:17:41.296" v="287" actId="20577"/>
          <ac:spMkLst>
            <pc:docMk/>
            <pc:sldMk cId="3132752408" sldId="2076136337"/>
            <ac:spMk id="2" creationId="{7ABB3E8E-D295-F623-ADBF-D173DFCC8602}"/>
          </ac:spMkLst>
        </pc:spChg>
        <pc:spChg chg="mod">
          <ac:chgData name="Nikolaj Bjorner" userId="063a94de-0c49-4d58-b22f-4505b39fd664" providerId="ADAL" clId="{F879EDE7-F446-40D0-A80B-FCC075C0558B}" dt="2022-09-12T18:45:47.262" v="1404" actId="20577"/>
          <ac:spMkLst>
            <pc:docMk/>
            <pc:sldMk cId="3132752408" sldId="2076136337"/>
            <ac:spMk id="3" creationId="{32DCAA5D-04FD-5FDF-60AB-A90827E78662}"/>
          </ac:spMkLst>
        </pc:spChg>
      </pc:sldChg>
      <pc:sldChg chg="modSp new del mod">
        <pc:chgData name="Nikolaj Bjorner" userId="063a94de-0c49-4d58-b22f-4505b39fd664" providerId="ADAL" clId="{F879EDE7-F446-40D0-A80B-FCC075C0558B}" dt="2022-09-13T17:17:37.233" v="1874" actId="47"/>
        <pc:sldMkLst>
          <pc:docMk/>
          <pc:sldMk cId="3401596172" sldId="2076136338"/>
        </pc:sldMkLst>
        <pc:spChg chg="mod">
          <ac:chgData name="Nikolaj Bjorner" userId="063a94de-0c49-4d58-b22f-4505b39fd664" providerId="ADAL" clId="{F879EDE7-F446-40D0-A80B-FCC075C0558B}" dt="2022-09-07T20:03:00.747" v="609" actId="20577"/>
          <ac:spMkLst>
            <pc:docMk/>
            <pc:sldMk cId="3401596172" sldId="2076136338"/>
            <ac:spMk id="2" creationId="{D6540630-0E6F-F7C7-C5AD-4E7F7071696A}"/>
          </ac:spMkLst>
        </pc:spChg>
        <pc:spChg chg="mod">
          <ac:chgData name="Nikolaj Bjorner" userId="063a94de-0c49-4d58-b22f-4505b39fd664" providerId="ADAL" clId="{F879EDE7-F446-40D0-A80B-FCC075C0558B}" dt="2022-09-07T20:03:58.706" v="705" actId="20577"/>
          <ac:spMkLst>
            <pc:docMk/>
            <pc:sldMk cId="3401596172" sldId="2076136338"/>
            <ac:spMk id="3" creationId="{744C46A6-4659-4823-712D-CD0EF7D3F508}"/>
          </ac:spMkLst>
        </pc:spChg>
      </pc:sldChg>
      <pc:sldChg chg="addSp delSp modSp new mod">
        <pc:chgData name="Nikolaj Bjorner" userId="063a94de-0c49-4d58-b22f-4505b39fd664" providerId="ADAL" clId="{F879EDE7-F446-40D0-A80B-FCC075C0558B}" dt="2022-09-13T17:22:35.644" v="2455" actId="20577"/>
        <pc:sldMkLst>
          <pc:docMk/>
          <pc:sldMk cId="2616257472" sldId="2076136339"/>
        </pc:sldMkLst>
        <pc:spChg chg="del">
          <ac:chgData name="Nikolaj Bjorner" userId="063a94de-0c49-4d58-b22f-4505b39fd664" providerId="ADAL" clId="{F879EDE7-F446-40D0-A80B-FCC075C0558B}" dt="2022-09-12T19:04:56.065" v="1710" actId="478"/>
          <ac:spMkLst>
            <pc:docMk/>
            <pc:sldMk cId="2616257472" sldId="2076136339"/>
            <ac:spMk id="2" creationId="{758EB3BE-2EA7-A581-5779-E2916EA33135}"/>
          </ac:spMkLst>
        </pc:spChg>
        <pc:spChg chg="del">
          <ac:chgData name="Nikolaj Bjorner" userId="063a94de-0c49-4d58-b22f-4505b39fd664" providerId="ADAL" clId="{F879EDE7-F446-40D0-A80B-FCC075C0558B}" dt="2022-09-09T01:03:57.585" v="707" actId="478"/>
          <ac:spMkLst>
            <pc:docMk/>
            <pc:sldMk cId="2616257472" sldId="2076136339"/>
            <ac:spMk id="3" creationId="{229DBC8B-7066-A661-822C-5BE50C9B3E75}"/>
          </ac:spMkLst>
        </pc:spChg>
        <pc:spChg chg="add mod">
          <ac:chgData name="Nikolaj Bjorner" userId="063a94de-0c49-4d58-b22f-4505b39fd664" providerId="ADAL" clId="{F879EDE7-F446-40D0-A80B-FCC075C0558B}" dt="2022-09-13T17:22:35.644" v="2455" actId="20577"/>
          <ac:spMkLst>
            <pc:docMk/>
            <pc:sldMk cId="2616257472" sldId="2076136339"/>
            <ac:spMk id="5" creationId="{9C66408A-556D-C0DC-8391-367DE3C0EA18}"/>
          </ac:spMkLst>
        </pc:spChg>
        <pc:spChg chg="add mod">
          <ac:chgData name="Nikolaj Bjorner" userId="063a94de-0c49-4d58-b22f-4505b39fd664" providerId="ADAL" clId="{F879EDE7-F446-40D0-A80B-FCC075C0558B}" dt="2022-09-13T17:14:30.153" v="1856" actId="1076"/>
          <ac:spMkLst>
            <pc:docMk/>
            <pc:sldMk cId="2616257472" sldId="2076136339"/>
            <ac:spMk id="7" creationId="{3159046B-D9BE-108F-A399-445EB0958F9A}"/>
          </ac:spMkLst>
        </pc:spChg>
        <pc:spChg chg="add del mod">
          <ac:chgData name="Nikolaj Bjorner" userId="063a94de-0c49-4d58-b22f-4505b39fd664" providerId="ADAL" clId="{F879EDE7-F446-40D0-A80B-FCC075C0558B}" dt="2022-09-13T17:15:53.102" v="1861" actId="478"/>
          <ac:spMkLst>
            <pc:docMk/>
            <pc:sldMk cId="2616257472" sldId="2076136339"/>
            <ac:spMk id="11" creationId="{7D39C043-0D96-6D09-D0B4-BCC945834872}"/>
          </ac:spMkLst>
        </pc:spChg>
        <pc:picChg chg="add mod">
          <ac:chgData name="Nikolaj Bjorner" userId="063a94de-0c49-4d58-b22f-4505b39fd664" providerId="ADAL" clId="{F879EDE7-F446-40D0-A80B-FCC075C0558B}" dt="2022-09-09T01:04:18.316" v="712" actId="14100"/>
          <ac:picMkLst>
            <pc:docMk/>
            <pc:sldMk cId="2616257472" sldId="2076136339"/>
            <ac:picMk id="1026" creationId="{8B9C0413-BE3A-178B-90A2-A79743C651D1}"/>
          </ac:picMkLst>
        </pc:picChg>
        <pc:cxnChg chg="add mod">
          <ac:chgData name="Nikolaj Bjorner" userId="063a94de-0c49-4d58-b22f-4505b39fd664" providerId="ADAL" clId="{F879EDE7-F446-40D0-A80B-FCC075C0558B}" dt="2022-09-13T17:15:22.833" v="1858" actId="692"/>
          <ac:cxnSpMkLst>
            <pc:docMk/>
            <pc:sldMk cId="2616257472" sldId="2076136339"/>
            <ac:cxnSpMk id="9" creationId="{648417F3-6FB8-4B88-D346-46AD4DE30C5E}"/>
          </ac:cxnSpMkLst>
        </pc:cxnChg>
      </pc:sldChg>
      <pc:sldChg chg="addSp delSp modSp new mod">
        <pc:chgData name="Nikolaj Bjorner" userId="063a94de-0c49-4d58-b22f-4505b39fd664" providerId="ADAL" clId="{F879EDE7-F446-40D0-A80B-FCC075C0558B}" dt="2022-09-16T21:53:55.681" v="5997" actId="20577"/>
        <pc:sldMkLst>
          <pc:docMk/>
          <pc:sldMk cId="1005740431" sldId="2076136340"/>
        </pc:sldMkLst>
        <pc:spChg chg="del">
          <ac:chgData name="Nikolaj Bjorner" userId="063a94de-0c49-4d58-b22f-4505b39fd664" providerId="ADAL" clId="{F879EDE7-F446-40D0-A80B-FCC075C0558B}" dt="2022-09-12T17:09:04.981" v="827" actId="478"/>
          <ac:spMkLst>
            <pc:docMk/>
            <pc:sldMk cId="1005740431" sldId="2076136340"/>
            <ac:spMk id="2" creationId="{5E071A8C-165D-0B51-8473-42DF0BD1FB3C}"/>
          </ac:spMkLst>
        </pc:spChg>
        <pc:spChg chg="del">
          <ac:chgData name="Nikolaj Bjorner" userId="063a94de-0c49-4d58-b22f-4505b39fd664" providerId="ADAL" clId="{F879EDE7-F446-40D0-A80B-FCC075C0558B}" dt="2022-09-12T17:09:03.961" v="826" actId="478"/>
          <ac:spMkLst>
            <pc:docMk/>
            <pc:sldMk cId="1005740431" sldId="2076136340"/>
            <ac:spMk id="3" creationId="{04A9097F-871B-4B88-CAED-CD48E79849B5}"/>
          </ac:spMkLst>
        </pc:spChg>
        <pc:spChg chg="add mod">
          <ac:chgData name="Nikolaj Bjorner" userId="063a94de-0c49-4d58-b22f-4505b39fd664" providerId="ADAL" clId="{F879EDE7-F446-40D0-A80B-FCC075C0558B}" dt="2022-09-13T17:16:58.068" v="1873" actId="14100"/>
          <ac:spMkLst>
            <pc:docMk/>
            <pc:sldMk cId="1005740431" sldId="2076136340"/>
            <ac:spMk id="4" creationId="{C4D19683-1BAA-B591-72D4-13DFCE454A6E}"/>
          </ac:spMkLst>
        </pc:spChg>
        <pc:spChg chg="add mod">
          <ac:chgData name="Nikolaj Bjorner" userId="063a94de-0c49-4d58-b22f-4505b39fd664" providerId="ADAL" clId="{F879EDE7-F446-40D0-A80B-FCC075C0558B}" dt="2022-09-12T17:30:45.380" v="1112" actId="1076"/>
          <ac:spMkLst>
            <pc:docMk/>
            <pc:sldMk cId="1005740431" sldId="2076136340"/>
            <ac:spMk id="6" creationId="{8A9ED27C-768D-F257-D5F1-159F91BDBE1A}"/>
          </ac:spMkLst>
        </pc:spChg>
        <pc:spChg chg="add mod">
          <ac:chgData name="Nikolaj Bjorner" userId="063a94de-0c49-4d58-b22f-4505b39fd664" providerId="ADAL" clId="{F879EDE7-F446-40D0-A80B-FCC075C0558B}" dt="2022-09-12T17:30:45.380" v="1112" actId="1076"/>
          <ac:spMkLst>
            <pc:docMk/>
            <pc:sldMk cId="1005740431" sldId="2076136340"/>
            <ac:spMk id="8" creationId="{27B4A43C-E0C5-C96E-8F10-8F274CBA9FCB}"/>
          </ac:spMkLst>
        </pc:spChg>
        <pc:spChg chg="add mod">
          <ac:chgData name="Nikolaj Bjorner" userId="063a94de-0c49-4d58-b22f-4505b39fd664" providerId="ADAL" clId="{F879EDE7-F446-40D0-A80B-FCC075C0558B}" dt="2022-09-12T17:30:45.380" v="1112" actId="1076"/>
          <ac:spMkLst>
            <pc:docMk/>
            <pc:sldMk cId="1005740431" sldId="2076136340"/>
            <ac:spMk id="10" creationId="{B554F745-C81B-D6D0-F881-98DA899838F1}"/>
          </ac:spMkLst>
        </pc:spChg>
        <pc:spChg chg="add mod">
          <ac:chgData name="Nikolaj Bjorner" userId="063a94de-0c49-4d58-b22f-4505b39fd664" providerId="ADAL" clId="{F879EDE7-F446-40D0-A80B-FCC075C0558B}" dt="2022-09-15T17:06:56.931" v="4985" actId="1076"/>
          <ac:spMkLst>
            <pc:docMk/>
            <pc:sldMk cId="1005740431" sldId="2076136340"/>
            <ac:spMk id="12" creationId="{EE91314D-0037-3CF0-78C1-3B92AA341435}"/>
          </ac:spMkLst>
        </pc:spChg>
        <pc:spChg chg="mod">
          <ac:chgData name="Nikolaj Bjorner" userId="063a94de-0c49-4d58-b22f-4505b39fd664" providerId="ADAL" clId="{F879EDE7-F446-40D0-A80B-FCC075C0558B}" dt="2022-09-16T21:53:55.681" v="5997" actId="20577"/>
          <ac:spMkLst>
            <pc:docMk/>
            <pc:sldMk cId="1005740431" sldId="2076136340"/>
            <ac:spMk id="29" creationId="{7457522F-F640-A52B-DABB-E6908708C2C5}"/>
          </ac:spMkLst>
        </pc:spChg>
        <pc:spChg chg="add del mod">
          <ac:chgData name="Nikolaj Bjorner" userId="063a94de-0c49-4d58-b22f-4505b39fd664" providerId="ADAL" clId="{F879EDE7-F446-40D0-A80B-FCC075C0558B}" dt="2022-09-12T17:30:23.021" v="1107" actId="21"/>
          <ac:spMkLst>
            <pc:docMk/>
            <pc:sldMk cId="1005740431" sldId="2076136340"/>
            <ac:spMk id="37" creationId="{F7D49B64-B874-6163-8BA1-D8269104F245}"/>
          </ac:spMkLst>
        </pc:spChg>
        <pc:spChg chg="add del mod">
          <ac:chgData name="Nikolaj Bjorner" userId="063a94de-0c49-4d58-b22f-4505b39fd664" providerId="ADAL" clId="{F879EDE7-F446-40D0-A80B-FCC075C0558B}" dt="2022-09-12T17:30:23.021" v="1107" actId="21"/>
          <ac:spMkLst>
            <pc:docMk/>
            <pc:sldMk cId="1005740431" sldId="2076136340"/>
            <ac:spMk id="39" creationId="{2E567645-610F-86BA-80F3-57E5FA97A669}"/>
          </ac:spMkLst>
        </pc:spChg>
        <pc:spChg chg="add del mod">
          <ac:chgData name="Nikolaj Bjorner" userId="063a94de-0c49-4d58-b22f-4505b39fd664" providerId="ADAL" clId="{F879EDE7-F446-40D0-A80B-FCC075C0558B}" dt="2022-09-12T17:30:23.021" v="1107" actId="21"/>
          <ac:spMkLst>
            <pc:docMk/>
            <pc:sldMk cId="1005740431" sldId="2076136340"/>
            <ac:spMk id="41" creationId="{F2B752B8-FB5A-8151-8244-519ACFFE55AD}"/>
          </ac:spMkLst>
        </pc:spChg>
        <pc:spChg chg="add del mod">
          <ac:chgData name="Nikolaj Bjorner" userId="063a94de-0c49-4d58-b22f-4505b39fd664" providerId="ADAL" clId="{F879EDE7-F446-40D0-A80B-FCC075C0558B}" dt="2022-09-12T17:30:23.021" v="1107" actId="21"/>
          <ac:spMkLst>
            <pc:docMk/>
            <pc:sldMk cId="1005740431" sldId="2076136340"/>
            <ac:spMk id="43" creationId="{0E167A8B-2447-9472-A8F9-C78A224E28CE}"/>
          </ac:spMkLst>
        </pc:spChg>
        <pc:spChg chg="add mod">
          <ac:chgData name="Nikolaj Bjorner" userId="063a94de-0c49-4d58-b22f-4505b39fd664" providerId="ADAL" clId="{F879EDE7-F446-40D0-A80B-FCC075C0558B}" dt="2022-09-12T17:31:01.506" v="1126" actId="20577"/>
          <ac:spMkLst>
            <pc:docMk/>
            <pc:sldMk cId="1005740431" sldId="2076136340"/>
            <ac:spMk id="45" creationId="{7576FB82-B1B5-0EFE-2CD6-DADFEFFAE353}"/>
          </ac:spMkLst>
        </pc:spChg>
        <pc:spChg chg="add mod">
          <ac:chgData name="Nikolaj Bjorner" userId="063a94de-0c49-4d58-b22f-4505b39fd664" providerId="ADAL" clId="{F879EDE7-F446-40D0-A80B-FCC075C0558B}" dt="2022-09-12T19:04:22.567" v="1684" actId="20577"/>
          <ac:spMkLst>
            <pc:docMk/>
            <pc:sldMk cId="1005740431" sldId="2076136340"/>
            <ac:spMk id="51" creationId="{7E57838B-0FBC-E272-F3D0-5FDDAA053D51}"/>
          </ac:spMkLst>
        </pc:spChg>
        <pc:cxnChg chg="add del mod">
          <ac:chgData name="Nikolaj Bjorner" userId="063a94de-0c49-4d58-b22f-4505b39fd664" providerId="ADAL" clId="{F879EDE7-F446-40D0-A80B-FCC075C0558B}" dt="2022-09-12T17:11:56.952" v="899" actId="478"/>
          <ac:cxnSpMkLst>
            <pc:docMk/>
            <pc:sldMk cId="1005740431" sldId="2076136340"/>
            <ac:cxnSpMk id="14" creationId="{EA072620-8731-F4E7-8636-AF313F7FE06D}"/>
          </ac:cxnSpMkLst>
        </pc:cxnChg>
        <pc:cxnChg chg="add mod">
          <ac:chgData name="Nikolaj Bjorner" userId="063a94de-0c49-4d58-b22f-4505b39fd664" providerId="ADAL" clId="{F879EDE7-F446-40D0-A80B-FCC075C0558B}" dt="2022-09-13T17:16:58.068" v="1873" actId="14100"/>
          <ac:cxnSpMkLst>
            <pc:docMk/>
            <pc:sldMk cId="1005740431" sldId="2076136340"/>
            <ac:cxnSpMk id="16" creationId="{E2D1B5CE-B9FA-82E5-ED30-840F2429E87E}"/>
          </ac:cxnSpMkLst>
        </pc:cxnChg>
        <pc:cxnChg chg="add mod">
          <ac:chgData name="Nikolaj Bjorner" userId="063a94de-0c49-4d58-b22f-4505b39fd664" providerId="ADAL" clId="{F879EDE7-F446-40D0-A80B-FCC075C0558B}" dt="2022-09-13T17:16:58.068" v="1873" actId="14100"/>
          <ac:cxnSpMkLst>
            <pc:docMk/>
            <pc:sldMk cId="1005740431" sldId="2076136340"/>
            <ac:cxnSpMk id="18" creationId="{4E6E1003-6726-7F0E-0E59-2B780F296309}"/>
          </ac:cxnSpMkLst>
        </pc:cxnChg>
        <pc:cxnChg chg="add mod">
          <ac:chgData name="Nikolaj Bjorner" userId="063a94de-0c49-4d58-b22f-4505b39fd664" providerId="ADAL" clId="{F879EDE7-F446-40D0-A80B-FCC075C0558B}" dt="2022-09-15T17:06:56.931" v="4985" actId="1076"/>
          <ac:cxnSpMkLst>
            <pc:docMk/>
            <pc:sldMk cId="1005740431" sldId="2076136340"/>
            <ac:cxnSpMk id="22" creationId="{48FFA860-5116-F42F-73CA-7DEBBBD7089A}"/>
          </ac:cxnSpMkLst>
        </pc:cxnChg>
        <pc:cxnChg chg="add mod">
          <ac:chgData name="Nikolaj Bjorner" userId="063a94de-0c49-4d58-b22f-4505b39fd664" providerId="ADAL" clId="{F879EDE7-F446-40D0-A80B-FCC075C0558B}" dt="2022-09-12T17:30:45.380" v="1112" actId="1076"/>
          <ac:cxnSpMkLst>
            <pc:docMk/>
            <pc:sldMk cId="1005740431" sldId="2076136340"/>
            <ac:cxnSpMk id="26" creationId="{952A4E13-3262-BD7A-0146-FB76E0A13442}"/>
          </ac:cxnSpMkLst>
        </pc:cxnChg>
        <pc:cxnChg chg="add mod">
          <ac:chgData name="Nikolaj Bjorner" userId="063a94de-0c49-4d58-b22f-4505b39fd664" providerId="ADAL" clId="{F879EDE7-F446-40D0-A80B-FCC075C0558B}" dt="2022-09-12T17:31:15.577" v="1129" actId="14100"/>
          <ac:cxnSpMkLst>
            <pc:docMk/>
            <pc:sldMk cId="1005740431" sldId="2076136340"/>
            <ac:cxnSpMk id="47" creationId="{B493F204-0664-FDCD-DEC0-720335839351}"/>
          </ac:cxnSpMkLst>
        </pc:cxnChg>
      </pc:sldChg>
      <pc:sldChg chg="addSp delSp modSp new mod modClrScheme chgLayout">
        <pc:chgData name="Nikolaj Bjorner" userId="063a94de-0c49-4d58-b22f-4505b39fd664" providerId="ADAL" clId="{F879EDE7-F446-40D0-A80B-FCC075C0558B}" dt="2022-09-16T21:57:37.313" v="6258" actId="1076"/>
        <pc:sldMkLst>
          <pc:docMk/>
          <pc:sldMk cId="578625631" sldId="2076136341"/>
        </pc:sldMkLst>
        <pc:spChg chg="del">
          <ac:chgData name="Nikolaj Bjorner" userId="063a94de-0c49-4d58-b22f-4505b39fd664" providerId="ADAL" clId="{F879EDE7-F446-40D0-A80B-FCC075C0558B}" dt="2022-09-12T17:30:31.007" v="1110" actId="478"/>
          <ac:spMkLst>
            <pc:docMk/>
            <pc:sldMk cId="578625631" sldId="2076136341"/>
            <ac:spMk id="2" creationId="{D7CD5ECB-EC09-B258-C63E-2085533627E3}"/>
          </ac:spMkLst>
        </pc:spChg>
        <pc:spChg chg="add mod">
          <ac:chgData name="Nikolaj Bjorner" userId="063a94de-0c49-4d58-b22f-4505b39fd664" providerId="ADAL" clId="{F879EDE7-F446-40D0-A80B-FCC075C0558B}" dt="2022-09-16T21:52:50.217" v="5975" actId="1076"/>
          <ac:spMkLst>
            <pc:docMk/>
            <pc:sldMk cId="578625631" sldId="2076136341"/>
            <ac:spMk id="3" creationId="{9F86BAFB-6836-6D2C-69F8-7AB4E3A65445}"/>
          </ac:spMkLst>
        </pc:spChg>
        <pc:spChg chg="del">
          <ac:chgData name="Nikolaj Bjorner" userId="063a94de-0c49-4d58-b22f-4505b39fd664" providerId="ADAL" clId="{F879EDE7-F446-40D0-A80B-FCC075C0558B}" dt="2022-09-12T17:30:29.121" v="1109" actId="478"/>
          <ac:spMkLst>
            <pc:docMk/>
            <pc:sldMk cId="578625631" sldId="2076136341"/>
            <ac:spMk id="3" creationId="{C39AE3F7-4713-BE31-4312-969DE25475AE}"/>
          </ac:spMkLst>
        </pc:spChg>
        <pc:spChg chg="add mod">
          <ac:chgData name="Nikolaj Bjorner" userId="063a94de-0c49-4d58-b22f-4505b39fd664" providerId="ADAL" clId="{F879EDE7-F446-40D0-A80B-FCC075C0558B}" dt="2022-09-16T21:50:31.824" v="5954" actId="1035"/>
          <ac:spMkLst>
            <pc:docMk/>
            <pc:sldMk cId="578625631" sldId="2076136341"/>
            <ac:spMk id="5" creationId="{DFC48DC1-D716-BA12-880D-1667A162D292}"/>
          </ac:spMkLst>
        </pc:spChg>
        <pc:spChg chg="add mod">
          <ac:chgData name="Nikolaj Bjorner" userId="063a94de-0c49-4d58-b22f-4505b39fd664" providerId="ADAL" clId="{F879EDE7-F446-40D0-A80B-FCC075C0558B}" dt="2022-09-16T21:50:31.824" v="5954" actId="1035"/>
          <ac:spMkLst>
            <pc:docMk/>
            <pc:sldMk cId="578625631" sldId="2076136341"/>
            <ac:spMk id="7" creationId="{F00E3B36-E328-86E0-88E5-5810A9F8C3ED}"/>
          </ac:spMkLst>
        </pc:spChg>
        <pc:spChg chg="add mod">
          <ac:chgData name="Nikolaj Bjorner" userId="063a94de-0c49-4d58-b22f-4505b39fd664" providerId="ADAL" clId="{F879EDE7-F446-40D0-A80B-FCC075C0558B}" dt="2022-09-16T21:50:31.824" v="5954" actId="1035"/>
          <ac:spMkLst>
            <pc:docMk/>
            <pc:sldMk cId="578625631" sldId="2076136341"/>
            <ac:spMk id="9" creationId="{1C0CDE1E-F52E-392E-6DC4-1D5122D95386}"/>
          </ac:spMkLst>
        </pc:spChg>
        <pc:spChg chg="add mod">
          <ac:chgData name="Nikolaj Bjorner" userId="063a94de-0c49-4d58-b22f-4505b39fd664" providerId="ADAL" clId="{F879EDE7-F446-40D0-A80B-FCC075C0558B}" dt="2022-09-16T21:57:37.313" v="6258" actId="1076"/>
          <ac:spMkLst>
            <pc:docMk/>
            <pc:sldMk cId="578625631" sldId="2076136341"/>
            <ac:spMk id="11" creationId="{78857DDD-CC50-C5E2-54D5-327F5D3BAA22}"/>
          </ac:spMkLst>
        </pc:spChg>
        <pc:spChg chg="add del mod">
          <ac:chgData name="Nikolaj Bjorner" userId="063a94de-0c49-4d58-b22f-4505b39fd664" providerId="ADAL" clId="{F879EDE7-F446-40D0-A80B-FCC075C0558B}" dt="2022-09-15T17:07:37.483" v="5009" actId="478"/>
          <ac:spMkLst>
            <pc:docMk/>
            <pc:sldMk cId="578625631" sldId="2076136341"/>
            <ac:spMk id="13" creationId="{784401B9-C3AD-449D-A10C-D7C304515118}"/>
          </ac:spMkLst>
        </pc:spChg>
        <pc:spChg chg="add mod">
          <ac:chgData name="Nikolaj Bjorner" userId="063a94de-0c49-4d58-b22f-4505b39fd664" providerId="ADAL" clId="{F879EDE7-F446-40D0-A80B-FCC075C0558B}" dt="2022-09-16T21:50:07.147" v="5919" actId="1076"/>
          <ac:spMkLst>
            <pc:docMk/>
            <pc:sldMk cId="578625631" sldId="2076136341"/>
            <ac:spMk id="15" creationId="{36FE110C-F1AD-2C9B-2202-42EB0B6D715B}"/>
          </ac:spMkLst>
        </pc:spChg>
        <pc:spChg chg="add mod">
          <ac:chgData name="Nikolaj Bjorner" userId="063a94de-0c49-4d58-b22f-4505b39fd664" providerId="ADAL" clId="{F879EDE7-F446-40D0-A80B-FCC075C0558B}" dt="2022-09-16T21:52:46.039" v="5974" actId="1076"/>
          <ac:spMkLst>
            <pc:docMk/>
            <pc:sldMk cId="578625631" sldId="2076136341"/>
            <ac:spMk id="17" creationId="{4A79097B-7061-8A66-DA52-759C64BEEB65}"/>
          </ac:spMkLst>
        </pc:spChg>
        <pc:spChg chg="add del mod">
          <ac:chgData name="Nikolaj Bjorner" userId="063a94de-0c49-4d58-b22f-4505b39fd664" providerId="ADAL" clId="{F879EDE7-F446-40D0-A80B-FCC075C0558B}" dt="2022-09-16T21:57:20.104" v="6256" actId="478"/>
          <ac:spMkLst>
            <pc:docMk/>
            <pc:sldMk cId="578625631" sldId="2076136341"/>
            <ac:spMk id="18" creationId="{C6789383-D45C-3072-EC5C-879D6C1376BA}"/>
          </ac:spMkLst>
        </pc:spChg>
        <pc:spChg chg="add del mod">
          <ac:chgData name="Nikolaj Bjorner" userId="063a94de-0c49-4d58-b22f-4505b39fd664" providerId="ADAL" clId="{F879EDE7-F446-40D0-A80B-FCC075C0558B}" dt="2022-09-16T21:54:18.542" v="6001" actId="478"/>
          <ac:spMkLst>
            <pc:docMk/>
            <pc:sldMk cId="578625631" sldId="2076136341"/>
            <ac:spMk id="27" creationId="{2A22F461-9824-D674-6DD8-F01BB23DA205}"/>
          </ac:spMkLst>
        </pc:spChg>
        <pc:spChg chg="add mod">
          <ac:chgData name="Nikolaj Bjorner" userId="063a94de-0c49-4d58-b22f-4505b39fd664" providerId="ADAL" clId="{F879EDE7-F446-40D0-A80B-FCC075C0558B}" dt="2022-09-16T21:55:04.223" v="6061" actId="1076"/>
          <ac:spMkLst>
            <pc:docMk/>
            <pc:sldMk cId="578625631" sldId="2076136341"/>
            <ac:spMk id="29" creationId="{E6184FD5-8F32-B1CB-51C4-0C110756DEC4}"/>
          </ac:spMkLst>
        </pc:spChg>
        <pc:spChg chg="add mod">
          <ac:chgData name="Nikolaj Bjorner" userId="063a94de-0c49-4d58-b22f-4505b39fd664" providerId="ADAL" clId="{F879EDE7-F446-40D0-A80B-FCC075C0558B}" dt="2022-09-16T21:55:31.639" v="6104" actId="20577"/>
          <ac:spMkLst>
            <pc:docMk/>
            <pc:sldMk cId="578625631" sldId="2076136341"/>
            <ac:spMk id="31" creationId="{7017C5F9-E00B-02DB-EB20-21A65A465774}"/>
          </ac:spMkLst>
        </pc:spChg>
        <pc:spChg chg="add mod">
          <ac:chgData name="Nikolaj Bjorner" userId="063a94de-0c49-4d58-b22f-4505b39fd664" providerId="ADAL" clId="{F879EDE7-F446-40D0-A80B-FCC075C0558B}" dt="2022-09-16T21:56:06.454" v="6154" actId="20577"/>
          <ac:spMkLst>
            <pc:docMk/>
            <pc:sldMk cId="578625631" sldId="2076136341"/>
            <ac:spMk id="33" creationId="{E17EAFB4-F02C-B2D3-0FBD-7B7A110FB6D2}"/>
          </ac:spMkLst>
        </pc:spChg>
        <pc:spChg chg="add mod">
          <ac:chgData name="Nikolaj Bjorner" userId="063a94de-0c49-4d58-b22f-4505b39fd664" providerId="ADAL" clId="{F879EDE7-F446-40D0-A80B-FCC075C0558B}" dt="2022-09-16T21:56:48.009" v="6214" actId="20577"/>
          <ac:spMkLst>
            <pc:docMk/>
            <pc:sldMk cId="578625631" sldId="2076136341"/>
            <ac:spMk id="35" creationId="{7E401AD2-2F5D-5539-FC01-C95BDCB5CD93}"/>
          </ac:spMkLst>
        </pc:spChg>
        <pc:spChg chg="add mod ord">
          <ac:chgData name="Nikolaj Bjorner" userId="063a94de-0c49-4d58-b22f-4505b39fd664" providerId="ADAL" clId="{F879EDE7-F446-40D0-A80B-FCC075C0558B}" dt="2022-09-16T21:57:25.008" v="6257" actId="1076"/>
          <ac:spMkLst>
            <pc:docMk/>
            <pc:sldMk cId="578625631" sldId="2076136341"/>
            <ac:spMk id="36" creationId="{69640923-B314-B643-E4AC-F91D8D2DC95E}"/>
          </ac:spMkLst>
        </pc:spChg>
        <pc:cxnChg chg="add mod">
          <ac:chgData name="Nikolaj Bjorner" userId="063a94de-0c49-4d58-b22f-4505b39fd664" providerId="ADAL" clId="{F879EDE7-F446-40D0-A80B-FCC075C0558B}" dt="2022-09-16T21:51:30.038" v="5963" actId="692"/>
          <ac:cxnSpMkLst>
            <pc:docMk/>
            <pc:sldMk cId="578625631" sldId="2076136341"/>
            <ac:cxnSpMk id="4" creationId="{DBBCCC5B-DEC6-00B3-4A7C-D36CA4AF4D58}"/>
          </ac:cxnSpMkLst>
        </pc:cxnChg>
        <pc:cxnChg chg="add mod">
          <ac:chgData name="Nikolaj Bjorner" userId="063a94de-0c49-4d58-b22f-4505b39fd664" providerId="ADAL" clId="{F879EDE7-F446-40D0-A80B-FCC075C0558B}" dt="2022-09-16T21:51:41.029" v="5966" actId="14100"/>
          <ac:cxnSpMkLst>
            <pc:docMk/>
            <pc:sldMk cId="578625631" sldId="2076136341"/>
            <ac:cxnSpMk id="12" creationId="{3FE17592-23D1-9FA7-42E8-C06A19DEA038}"/>
          </ac:cxnSpMkLst>
        </pc:cxnChg>
        <pc:cxnChg chg="add mod">
          <ac:chgData name="Nikolaj Bjorner" userId="063a94de-0c49-4d58-b22f-4505b39fd664" providerId="ADAL" clId="{F879EDE7-F446-40D0-A80B-FCC075C0558B}" dt="2022-09-16T21:53:00.731" v="5977" actId="1076"/>
          <ac:cxnSpMkLst>
            <pc:docMk/>
            <pc:sldMk cId="578625631" sldId="2076136341"/>
            <ac:cxnSpMk id="19" creationId="{B5E1DCCB-13D8-F1A8-2D12-48E14533AE34}"/>
          </ac:cxnSpMkLst>
        </pc:cxnChg>
        <pc:cxnChg chg="add mod">
          <ac:chgData name="Nikolaj Bjorner" userId="063a94de-0c49-4d58-b22f-4505b39fd664" providerId="ADAL" clId="{F879EDE7-F446-40D0-A80B-FCC075C0558B}" dt="2022-09-16T21:53:24.439" v="5981" actId="692"/>
          <ac:cxnSpMkLst>
            <pc:docMk/>
            <pc:sldMk cId="578625631" sldId="2076136341"/>
            <ac:cxnSpMk id="23" creationId="{961CE859-9DC9-6860-88AE-22A8985CB35A}"/>
          </ac:cxnSpMkLst>
        </pc:cxnChg>
      </pc:sldChg>
      <pc:sldChg chg="add ord">
        <pc:chgData name="Nikolaj Bjorner" userId="063a94de-0c49-4d58-b22f-4505b39fd664" providerId="ADAL" clId="{F879EDE7-F446-40D0-A80B-FCC075C0558B}" dt="2022-09-19T19:07:52.213" v="6611"/>
        <pc:sldMkLst>
          <pc:docMk/>
          <pc:sldMk cId="871833663" sldId="2076136342"/>
        </pc:sldMkLst>
      </pc:sldChg>
      <pc:sldChg chg="delSp modSp add mod">
        <pc:chgData name="Nikolaj Bjorner" userId="063a94de-0c49-4d58-b22f-4505b39fd664" providerId="ADAL" clId="{F879EDE7-F446-40D0-A80B-FCC075C0558B}" dt="2022-09-19T19:07:32.905" v="6608" actId="207"/>
        <pc:sldMkLst>
          <pc:docMk/>
          <pc:sldMk cId="1898145822" sldId="2076138244"/>
        </pc:sldMkLst>
        <pc:spChg chg="mod">
          <ac:chgData name="Nikolaj Bjorner" userId="063a94de-0c49-4d58-b22f-4505b39fd664" providerId="ADAL" clId="{F879EDE7-F446-40D0-A80B-FCC075C0558B}" dt="2022-09-19T19:05:50.870" v="6477" actId="20577"/>
          <ac:spMkLst>
            <pc:docMk/>
            <pc:sldMk cId="1898145822" sldId="2076138244"/>
            <ac:spMk id="2" creationId="{0E6A9CA9-DC41-45DE-BB61-00A295E0FE21}"/>
          </ac:spMkLst>
        </pc:spChg>
        <pc:spChg chg="mod">
          <ac:chgData name="Nikolaj Bjorner" userId="063a94de-0c49-4d58-b22f-4505b39fd664" providerId="ADAL" clId="{F879EDE7-F446-40D0-A80B-FCC075C0558B}" dt="2022-09-19T19:07:32.905" v="6608" actId="207"/>
          <ac:spMkLst>
            <pc:docMk/>
            <pc:sldMk cId="1898145822" sldId="2076138244"/>
            <ac:spMk id="3" creationId="{0871A8CB-7B26-454C-8420-3E98C43C2C5A}"/>
          </ac:spMkLst>
        </pc:spChg>
        <pc:spChg chg="del">
          <ac:chgData name="Nikolaj Bjorner" userId="063a94de-0c49-4d58-b22f-4505b39fd664" providerId="ADAL" clId="{F879EDE7-F446-40D0-A80B-FCC075C0558B}" dt="2022-09-19T19:05:44.911" v="6466" actId="478"/>
          <ac:spMkLst>
            <pc:docMk/>
            <pc:sldMk cId="1898145822" sldId="2076138244"/>
            <ac:spMk id="7" creationId="{5F25D6D5-CBC7-4BFF-D939-B33998FB5EB1}"/>
          </ac:spMkLst>
        </pc:spChg>
      </pc:sldChg>
      <pc:sldChg chg="addSp delSp modSp add mod">
        <pc:chgData name="Nikolaj Bjorner" userId="063a94de-0c49-4d58-b22f-4505b39fd664" providerId="ADAL" clId="{F879EDE7-F446-40D0-A80B-FCC075C0558B}" dt="2022-09-19T21:04:30.398" v="6761" actId="20577"/>
        <pc:sldMkLst>
          <pc:docMk/>
          <pc:sldMk cId="1430412418" sldId="2076138281"/>
        </pc:sldMkLst>
        <pc:spChg chg="add mod">
          <ac:chgData name="Nikolaj Bjorner" userId="063a94de-0c49-4d58-b22f-4505b39fd664" providerId="ADAL" clId="{F879EDE7-F446-40D0-A80B-FCC075C0558B}" dt="2022-09-19T21:01:35.559" v="6730" actId="14100"/>
          <ac:spMkLst>
            <pc:docMk/>
            <pc:sldMk cId="1430412418" sldId="2076138281"/>
            <ac:spMk id="8" creationId="{C36AA2EB-1F25-C04E-213E-354AC3B37883}"/>
          </ac:spMkLst>
        </pc:spChg>
        <pc:spChg chg="add del mod">
          <ac:chgData name="Nikolaj Bjorner" userId="063a94de-0c49-4d58-b22f-4505b39fd664" providerId="ADAL" clId="{F879EDE7-F446-40D0-A80B-FCC075C0558B}" dt="2022-09-19T21:01:52.885" v="6733" actId="478"/>
          <ac:spMkLst>
            <pc:docMk/>
            <pc:sldMk cId="1430412418" sldId="2076138281"/>
            <ac:spMk id="9" creationId="{27511FD4-812D-182E-AE6B-3869B2C75CAA}"/>
          </ac:spMkLst>
        </pc:spChg>
        <pc:spChg chg="mod">
          <ac:chgData name="Nikolaj Bjorner" userId="063a94de-0c49-4d58-b22f-4505b39fd664" providerId="ADAL" clId="{F879EDE7-F446-40D0-A80B-FCC075C0558B}" dt="2022-09-19T21:02:32.366" v="6739" actId="1076"/>
          <ac:spMkLst>
            <pc:docMk/>
            <pc:sldMk cId="1430412418" sldId="2076138281"/>
            <ac:spMk id="22" creationId="{D8F9E096-E6BF-D2B7-5261-287BC16E9DE0}"/>
          </ac:spMkLst>
        </pc:spChg>
        <pc:spChg chg="add del mod">
          <ac:chgData name="Nikolaj Bjorner" userId="063a94de-0c49-4d58-b22f-4505b39fd664" providerId="ADAL" clId="{F879EDE7-F446-40D0-A80B-FCC075C0558B}" dt="2022-09-19T21:02:12.142" v="6736" actId="478"/>
          <ac:spMkLst>
            <pc:docMk/>
            <pc:sldMk cId="1430412418" sldId="2076138281"/>
            <ac:spMk id="24" creationId="{46DEC5AF-F7C7-81FB-E1E5-277D951C3098}"/>
          </ac:spMkLst>
        </pc:spChg>
        <pc:spChg chg="add mod">
          <ac:chgData name="Nikolaj Bjorner" userId="063a94de-0c49-4d58-b22f-4505b39fd664" providerId="ADAL" clId="{F879EDE7-F446-40D0-A80B-FCC075C0558B}" dt="2022-09-19T21:04:30.398" v="6761" actId="20577"/>
          <ac:spMkLst>
            <pc:docMk/>
            <pc:sldMk cId="1430412418" sldId="2076138281"/>
            <ac:spMk id="25" creationId="{209CA903-3A0D-9A06-478A-7F188394F364}"/>
          </ac:spMkLst>
        </pc:spChg>
        <pc:picChg chg="mod">
          <ac:chgData name="Nikolaj Bjorner" userId="063a94de-0c49-4d58-b22f-4505b39fd664" providerId="ADAL" clId="{F879EDE7-F446-40D0-A80B-FCC075C0558B}" dt="2022-09-19T21:04:02.564" v="6757" actId="1076"/>
          <ac:picMkLst>
            <pc:docMk/>
            <pc:sldMk cId="1430412418" sldId="2076138281"/>
            <ac:picMk id="4" creationId="{00319591-8CB1-9A41-B76A-A390B38E17C5}"/>
          </ac:picMkLst>
        </pc:picChg>
        <pc:picChg chg="add mod">
          <ac:chgData name="Nikolaj Bjorner" userId="063a94de-0c49-4d58-b22f-4505b39fd664" providerId="ADAL" clId="{F879EDE7-F446-40D0-A80B-FCC075C0558B}" dt="2022-09-19T21:04:08.139" v="6758" actId="1076"/>
          <ac:picMkLst>
            <pc:docMk/>
            <pc:sldMk cId="1430412418" sldId="2076138281"/>
            <ac:picMk id="26" creationId="{342E4BD7-86B7-20A5-4DA7-F4DCAA46887F}"/>
          </ac:picMkLst>
        </pc:picChg>
      </pc:sldChg>
      <pc:sldChg chg="modSp add mod modNotesTx">
        <pc:chgData name="Nikolaj Bjorner" userId="063a94de-0c49-4d58-b22f-4505b39fd664" providerId="ADAL" clId="{F879EDE7-F446-40D0-A80B-FCC075C0558B}" dt="2022-09-24T06:00:40.045" v="7825" actId="20577"/>
        <pc:sldMkLst>
          <pc:docMk/>
          <pc:sldMk cId="4187298183" sldId="2145706661"/>
        </pc:sldMkLst>
        <pc:spChg chg="mod">
          <ac:chgData name="Nikolaj Bjorner" userId="063a94de-0c49-4d58-b22f-4505b39fd664" providerId="ADAL" clId="{F879EDE7-F446-40D0-A80B-FCC075C0558B}" dt="2022-09-19T19:30:28.531" v="6709" actId="20577"/>
          <ac:spMkLst>
            <pc:docMk/>
            <pc:sldMk cId="4187298183" sldId="2145706661"/>
            <ac:spMk id="8" creationId="{81BDCEDE-4092-0184-44B9-26B20EBFC59D}"/>
          </ac:spMkLst>
        </pc:spChg>
      </pc:sldChg>
      <pc:sldChg chg="modSp add mod modAnim modNotesTx">
        <pc:chgData name="Nikolaj Bjorner" userId="063a94de-0c49-4d58-b22f-4505b39fd664" providerId="ADAL" clId="{F879EDE7-F446-40D0-A80B-FCC075C0558B}" dt="2022-09-24T06:01:03.708" v="7830" actId="20577"/>
        <pc:sldMkLst>
          <pc:docMk/>
          <pc:sldMk cId="2028359324" sldId="2145706671"/>
        </pc:sldMkLst>
        <pc:spChg chg="mod">
          <ac:chgData name="Nikolaj Bjorner" userId="063a94de-0c49-4d58-b22f-4505b39fd664" providerId="ADAL" clId="{F879EDE7-F446-40D0-A80B-FCC075C0558B}" dt="2022-09-21T19:03:46.728" v="6860" actId="207"/>
          <ac:spMkLst>
            <pc:docMk/>
            <pc:sldMk cId="2028359324" sldId="2145706671"/>
            <ac:spMk id="3" creationId="{09FE06E1-86B7-4530-AF3F-4E7B4E5A182B}"/>
          </ac:spMkLst>
        </pc:spChg>
      </pc:sldChg>
      <pc:sldChg chg="del">
        <pc:chgData name="Nikolaj Bjorner" userId="063a94de-0c49-4d58-b22f-4505b39fd664" providerId="ADAL" clId="{F879EDE7-F446-40D0-A80B-FCC075C0558B}" dt="2022-09-19T19:07:38.665" v="6609" actId="47"/>
        <pc:sldMkLst>
          <pc:docMk/>
          <pc:sldMk cId="1411113025" sldId="2146847078"/>
        </pc:sldMkLst>
      </pc:sldChg>
      <pc:sldChg chg="addSp modSp add del mod ord">
        <pc:chgData name="Nikolaj Bjorner" userId="063a94de-0c49-4d58-b22f-4505b39fd664" providerId="ADAL" clId="{F879EDE7-F446-40D0-A80B-FCC075C0558B}" dt="2022-09-21T20:41:07.335" v="7761" actId="47"/>
        <pc:sldMkLst>
          <pc:docMk/>
          <pc:sldMk cId="1154596716" sldId="2146847081"/>
        </pc:sldMkLst>
        <pc:spChg chg="mod">
          <ac:chgData name="Nikolaj Bjorner" userId="063a94de-0c49-4d58-b22f-4505b39fd664" providerId="ADAL" clId="{F879EDE7-F446-40D0-A80B-FCC075C0558B}" dt="2022-09-19T16:16:11.583" v="6445" actId="14100"/>
          <ac:spMkLst>
            <pc:docMk/>
            <pc:sldMk cId="1154596716" sldId="2146847081"/>
            <ac:spMk id="2" creationId="{B2066677-02B0-B6C1-2D80-E325D574FE3F}"/>
          </ac:spMkLst>
        </pc:spChg>
        <pc:picChg chg="add">
          <ac:chgData name="Nikolaj Bjorner" userId="063a94de-0c49-4d58-b22f-4505b39fd664" providerId="ADAL" clId="{F879EDE7-F446-40D0-A80B-FCC075C0558B}" dt="2022-09-19T16:16:22.707" v="6446" actId="22"/>
          <ac:picMkLst>
            <pc:docMk/>
            <pc:sldMk cId="1154596716" sldId="2146847081"/>
            <ac:picMk id="4" creationId="{69E1F926-D1EB-DF6D-0E58-B164DE6996BC}"/>
          </ac:picMkLst>
        </pc:picChg>
      </pc:sldChg>
      <pc:sldChg chg="delSp modSp mod">
        <pc:chgData name="Nikolaj Bjorner" userId="063a94de-0c49-4d58-b22f-4505b39fd664" providerId="ADAL" clId="{F879EDE7-F446-40D0-A80B-FCC075C0558B}" dt="2022-09-21T18:59:26.661" v="6858" actId="20577"/>
        <pc:sldMkLst>
          <pc:docMk/>
          <pc:sldMk cId="2318796787" sldId="2146847088"/>
        </pc:sldMkLst>
        <pc:spChg chg="mod">
          <ac:chgData name="Nikolaj Bjorner" userId="063a94de-0c49-4d58-b22f-4505b39fd664" providerId="ADAL" clId="{F879EDE7-F446-40D0-A80B-FCC075C0558B}" dt="2022-09-21T18:59:26.661" v="6858" actId="20577"/>
          <ac:spMkLst>
            <pc:docMk/>
            <pc:sldMk cId="2318796787" sldId="2146847088"/>
            <ac:spMk id="3" creationId="{CECCA393-ABDB-4977-86CC-BD6EE9E96F14}"/>
          </ac:spMkLst>
        </pc:spChg>
        <pc:spChg chg="del mod">
          <ac:chgData name="Nikolaj Bjorner" userId="063a94de-0c49-4d58-b22f-4505b39fd664" providerId="ADAL" clId="{F879EDE7-F446-40D0-A80B-FCC075C0558B}" dt="2022-09-19T16:15:13.284" v="6434" actId="478"/>
          <ac:spMkLst>
            <pc:docMk/>
            <pc:sldMk cId="2318796787" sldId="2146847088"/>
            <ac:spMk id="12" creationId="{EFDBBF4D-8F1C-8C59-6A71-326808648D55}"/>
          </ac:spMkLst>
        </pc:spChg>
        <pc:picChg chg="del">
          <ac:chgData name="Nikolaj Bjorner" userId="063a94de-0c49-4d58-b22f-4505b39fd664" providerId="ADAL" clId="{F879EDE7-F446-40D0-A80B-FCC075C0558B}" dt="2022-09-19T16:15:14.475" v="6435" actId="478"/>
          <ac:picMkLst>
            <pc:docMk/>
            <pc:sldMk cId="2318796787" sldId="2146847088"/>
            <ac:picMk id="11" creationId="{9B24ED02-BB7F-D363-48C5-EB8FA52A1A7F}"/>
          </ac:picMkLst>
        </pc:picChg>
      </pc:sldChg>
      <pc:sldChg chg="add">
        <pc:chgData name="Nikolaj Bjorner" userId="063a94de-0c49-4d58-b22f-4505b39fd664" providerId="ADAL" clId="{F879EDE7-F446-40D0-A80B-FCC075C0558B}" dt="2022-09-12T18:44:20.346" v="1264"/>
        <pc:sldMkLst>
          <pc:docMk/>
          <pc:sldMk cId="3462069699" sldId="2146847093"/>
        </pc:sldMkLst>
      </pc:sldChg>
      <pc:sldChg chg="addSp delSp modSp new mod">
        <pc:chgData name="Nikolaj Bjorner" userId="063a94de-0c49-4d58-b22f-4505b39fd664" providerId="ADAL" clId="{F879EDE7-F446-40D0-A80B-FCC075C0558B}" dt="2022-09-12T19:04:44.061" v="1708" actId="1076"/>
        <pc:sldMkLst>
          <pc:docMk/>
          <pc:sldMk cId="1165496914" sldId="2146847094"/>
        </pc:sldMkLst>
        <pc:spChg chg="del">
          <ac:chgData name="Nikolaj Bjorner" userId="063a94de-0c49-4d58-b22f-4505b39fd664" providerId="ADAL" clId="{F879EDE7-F446-40D0-A80B-FCC075C0558B}" dt="2022-09-12T18:46:16.502" v="1406" actId="478"/>
          <ac:spMkLst>
            <pc:docMk/>
            <pc:sldMk cId="1165496914" sldId="2146847094"/>
            <ac:spMk id="2" creationId="{A694722E-E53F-7B78-A679-E879BDBE2125}"/>
          </ac:spMkLst>
        </pc:spChg>
        <pc:spChg chg="del">
          <ac:chgData name="Nikolaj Bjorner" userId="063a94de-0c49-4d58-b22f-4505b39fd664" providerId="ADAL" clId="{F879EDE7-F446-40D0-A80B-FCC075C0558B}" dt="2022-09-12T18:46:18.834" v="1407" actId="478"/>
          <ac:spMkLst>
            <pc:docMk/>
            <pc:sldMk cId="1165496914" sldId="2146847094"/>
            <ac:spMk id="3" creationId="{2F918BA2-D03F-2F9C-B858-92DBDBD4425F}"/>
          </ac:spMkLst>
        </pc:spChg>
        <pc:spChg chg="add mod">
          <ac:chgData name="Nikolaj Bjorner" userId="063a94de-0c49-4d58-b22f-4505b39fd664" providerId="ADAL" clId="{F879EDE7-F446-40D0-A80B-FCC075C0558B}" dt="2022-09-12T18:46:31.091" v="1425" actId="20577"/>
          <ac:spMkLst>
            <pc:docMk/>
            <pc:sldMk cId="1165496914" sldId="2146847094"/>
            <ac:spMk id="5" creationId="{0B1C28DD-039E-E3D8-50B9-A391C5FF6959}"/>
          </ac:spMkLst>
        </pc:spChg>
        <pc:spChg chg="add mod">
          <ac:chgData name="Nikolaj Bjorner" userId="063a94de-0c49-4d58-b22f-4505b39fd664" providerId="ADAL" clId="{F879EDE7-F446-40D0-A80B-FCC075C0558B}" dt="2022-09-12T18:58:34.997" v="1646" actId="1076"/>
          <ac:spMkLst>
            <pc:docMk/>
            <pc:sldMk cId="1165496914" sldId="2146847094"/>
            <ac:spMk id="7" creationId="{7AA1FE7E-81CC-6508-F1BB-D48E0C46F003}"/>
          </ac:spMkLst>
        </pc:spChg>
        <pc:spChg chg="add mod">
          <ac:chgData name="Nikolaj Bjorner" userId="063a94de-0c49-4d58-b22f-4505b39fd664" providerId="ADAL" clId="{F879EDE7-F446-40D0-A80B-FCC075C0558B}" dt="2022-09-12T18:58:31.820" v="1645" actId="1076"/>
          <ac:spMkLst>
            <pc:docMk/>
            <pc:sldMk cId="1165496914" sldId="2146847094"/>
            <ac:spMk id="9" creationId="{6708FB13-BC4B-F6AF-7AC2-0F36E6AD0786}"/>
          </ac:spMkLst>
        </pc:spChg>
        <pc:spChg chg="add mod">
          <ac:chgData name="Nikolaj Bjorner" userId="063a94de-0c49-4d58-b22f-4505b39fd664" providerId="ADAL" clId="{F879EDE7-F446-40D0-A80B-FCC075C0558B}" dt="2022-09-12T18:47:00.144" v="1457" actId="20577"/>
          <ac:spMkLst>
            <pc:docMk/>
            <pc:sldMk cId="1165496914" sldId="2146847094"/>
            <ac:spMk id="11" creationId="{39677E2C-8EF8-DE89-F3A1-6D3F4B3BD50A}"/>
          </ac:spMkLst>
        </pc:spChg>
        <pc:spChg chg="add mod">
          <ac:chgData name="Nikolaj Bjorner" userId="063a94de-0c49-4d58-b22f-4505b39fd664" providerId="ADAL" clId="{F879EDE7-F446-40D0-A80B-FCC075C0558B}" dt="2022-09-12T18:47:11.026" v="1464" actId="20577"/>
          <ac:spMkLst>
            <pc:docMk/>
            <pc:sldMk cId="1165496914" sldId="2146847094"/>
            <ac:spMk id="13" creationId="{D66CDCBC-DA3F-5545-CF16-1AA7A2E1C90A}"/>
          </ac:spMkLst>
        </pc:spChg>
        <pc:spChg chg="add mod">
          <ac:chgData name="Nikolaj Bjorner" userId="063a94de-0c49-4d58-b22f-4505b39fd664" providerId="ADAL" clId="{F879EDE7-F446-40D0-A80B-FCC075C0558B}" dt="2022-09-12T18:49:39.965" v="1602" actId="1076"/>
          <ac:spMkLst>
            <pc:docMk/>
            <pc:sldMk cId="1165496914" sldId="2146847094"/>
            <ac:spMk id="15" creationId="{F5ABE5A4-96E8-0843-5BBF-A3823F8746D8}"/>
          </ac:spMkLst>
        </pc:spChg>
        <pc:spChg chg="add mod">
          <ac:chgData name="Nikolaj Bjorner" userId="063a94de-0c49-4d58-b22f-4505b39fd664" providerId="ADAL" clId="{F879EDE7-F446-40D0-A80B-FCC075C0558B}" dt="2022-09-12T18:48:58.252" v="1559" actId="1076"/>
          <ac:spMkLst>
            <pc:docMk/>
            <pc:sldMk cId="1165496914" sldId="2146847094"/>
            <ac:spMk id="17" creationId="{8A1D94A9-DFD2-9B2D-8E23-B5F717A77540}"/>
          </ac:spMkLst>
        </pc:spChg>
        <pc:spChg chg="add mod">
          <ac:chgData name="Nikolaj Bjorner" userId="063a94de-0c49-4d58-b22f-4505b39fd664" providerId="ADAL" clId="{F879EDE7-F446-40D0-A80B-FCC075C0558B}" dt="2022-09-12T18:58:29.558" v="1644" actId="1076"/>
          <ac:spMkLst>
            <pc:docMk/>
            <pc:sldMk cId="1165496914" sldId="2146847094"/>
            <ac:spMk id="19" creationId="{4AF05BD2-F2B5-E9CB-E3B7-1A55BC0E4090}"/>
          </ac:spMkLst>
        </pc:spChg>
        <pc:spChg chg="add mod">
          <ac:chgData name="Nikolaj Bjorner" userId="063a94de-0c49-4d58-b22f-4505b39fd664" providerId="ADAL" clId="{F879EDE7-F446-40D0-A80B-FCC075C0558B}" dt="2022-09-12T18:58:24.219" v="1642" actId="1076"/>
          <ac:spMkLst>
            <pc:docMk/>
            <pc:sldMk cId="1165496914" sldId="2146847094"/>
            <ac:spMk id="21" creationId="{1CD4B987-89C0-0240-2537-D56A368CE058}"/>
          </ac:spMkLst>
        </pc:spChg>
        <pc:spChg chg="add mod">
          <ac:chgData name="Nikolaj Bjorner" userId="063a94de-0c49-4d58-b22f-4505b39fd664" providerId="ADAL" clId="{F879EDE7-F446-40D0-A80B-FCC075C0558B}" dt="2022-09-12T18:49:47.766" v="1605" actId="1076"/>
          <ac:spMkLst>
            <pc:docMk/>
            <pc:sldMk cId="1165496914" sldId="2146847094"/>
            <ac:spMk id="23" creationId="{3C5A005B-5AB9-E843-5E51-D41A5312BA6B}"/>
          </ac:spMkLst>
        </pc:spChg>
        <pc:spChg chg="add mod">
          <ac:chgData name="Nikolaj Bjorner" userId="063a94de-0c49-4d58-b22f-4505b39fd664" providerId="ADAL" clId="{F879EDE7-F446-40D0-A80B-FCC075C0558B}" dt="2022-09-12T18:49:51.267" v="1606" actId="1076"/>
          <ac:spMkLst>
            <pc:docMk/>
            <pc:sldMk cId="1165496914" sldId="2146847094"/>
            <ac:spMk id="25" creationId="{67567193-3D22-0BD9-4A8F-133F9BE96C1B}"/>
          </ac:spMkLst>
        </pc:spChg>
        <pc:spChg chg="add mod">
          <ac:chgData name="Nikolaj Bjorner" userId="063a94de-0c49-4d58-b22f-4505b39fd664" providerId="ADAL" clId="{F879EDE7-F446-40D0-A80B-FCC075C0558B}" dt="2022-09-12T18:49:08.070" v="1572" actId="20577"/>
          <ac:spMkLst>
            <pc:docMk/>
            <pc:sldMk cId="1165496914" sldId="2146847094"/>
            <ac:spMk id="27" creationId="{0B80C791-460F-9DA7-8AD5-A2641F9C2721}"/>
          </ac:spMkLst>
        </pc:spChg>
        <pc:spChg chg="add mod">
          <ac:chgData name="Nikolaj Bjorner" userId="063a94de-0c49-4d58-b22f-4505b39fd664" providerId="ADAL" clId="{F879EDE7-F446-40D0-A80B-FCC075C0558B}" dt="2022-09-12T18:49:16.905" v="1584" actId="20577"/>
          <ac:spMkLst>
            <pc:docMk/>
            <pc:sldMk cId="1165496914" sldId="2146847094"/>
            <ac:spMk id="29" creationId="{E561B918-E010-7140-213B-D4D798C4BCCC}"/>
          </ac:spMkLst>
        </pc:spChg>
        <pc:spChg chg="add mod">
          <ac:chgData name="Nikolaj Bjorner" userId="063a94de-0c49-4d58-b22f-4505b39fd664" providerId="ADAL" clId="{F879EDE7-F446-40D0-A80B-FCC075C0558B}" dt="2022-09-12T18:49:26.174" v="1600" actId="20577"/>
          <ac:spMkLst>
            <pc:docMk/>
            <pc:sldMk cId="1165496914" sldId="2146847094"/>
            <ac:spMk id="31" creationId="{2E5EA6F7-0B1F-E590-50D3-3DD8D1719988}"/>
          </ac:spMkLst>
        </pc:spChg>
        <pc:spChg chg="add mod">
          <ac:chgData name="Nikolaj Bjorner" userId="063a94de-0c49-4d58-b22f-4505b39fd664" providerId="ADAL" clId="{F879EDE7-F446-40D0-A80B-FCC075C0558B}" dt="2022-09-12T18:58:36.835" v="1647" actId="1076"/>
          <ac:spMkLst>
            <pc:docMk/>
            <pc:sldMk cId="1165496914" sldId="2146847094"/>
            <ac:spMk id="33" creationId="{F522D082-13DC-DEBF-4B25-83CDA6036B8C}"/>
          </ac:spMkLst>
        </pc:spChg>
        <pc:spChg chg="add mod">
          <ac:chgData name="Nikolaj Bjorner" userId="063a94de-0c49-4d58-b22f-4505b39fd664" providerId="ADAL" clId="{F879EDE7-F446-40D0-A80B-FCC075C0558B}" dt="2022-09-12T18:58:11.389" v="1640" actId="20577"/>
          <ac:spMkLst>
            <pc:docMk/>
            <pc:sldMk cId="1165496914" sldId="2146847094"/>
            <ac:spMk id="35" creationId="{EEDB7EFA-8201-1A21-7612-A11D594C6A5A}"/>
          </ac:spMkLst>
        </pc:spChg>
        <pc:spChg chg="add mod">
          <ac:chgData name="Nikolaj Bjorner" userId="063a94de-0c49-4d58-b22f-4505b39fd664" providerId="ADAL" clId="{F879EDE7-F446-40D0-A80B-FCC075C0558B}" dt="2022-09-12T19:04:44.061" v="1708" actId="1076"/>
          <ac:spMkLst>
            <pc:docMk/>
            <pc:sldMk cId="1165496914" sldId="2146847094"/>
            <ac:spMk id="36" creationId="{5193E2C5-5FB1-6698-231B-139CE20F85AB}"/>
          </ac:spMkLst>
        </pc:spChg>
      </pc:sldChg>
      <pc:sldChg chg="addSp delSp modSp add mod">
        <pc:chgData name="Nikolaj Bjorner" userId="063a94de-0c49-4d58-b22f-4505b39fd664" providerId="ADAL" clId="{F879EDE7-F446-40D0-A80B-FCC075C0558B}" dt="2022-09-16T22:15:11.051" v="6385" actId="478"/>
        <pc:sldMkLst>
          <pc:docMk/>
          <pc:sldMk cId="318683191" sldId="2146847095"/>
        </pc:sldMkLst>
        <pc:spChg chg="add del mod">
          <ac:chgData name="Nikolaj Bjorner" userId="063a94de-0c49-4d58-b22f-4505b39fd664" providerId="ADAL" clId="{F879EDE7-F446-40D0-A80B-FCC075C0558B}" dt="2022-09-16T22:13:21.564" v="6373"/>
          <ac:spMkLst>
            <pc:docMk/>
            <pc:sldMk cId="318683191" sldId="2146847095"/>
            <ac:spMk id="2" creationId="{0EAC5740-8039-CCE0-9022-8C57BC039845}"/>
          </ac:spMkLst>
        </pc:spChg>
        <pc:spChg chg="add mod">
          <ac:chgData name="Nikolaj Bjorner" userId="063a94de-0c49-4d58-b22f-4505b39fd664" providerId="ADAL" clId="{F879EDE7-F446-40D0-A80B-FCC075C0558B}" dt="2022-09-13T21:33:01.203" v="3019" actId="20577"/>
          <ac:spMkLst>
            <pc:docMk/>
            <pc:sldMk cId="318683191" sldId="2146847095"/>
            <ac:spMk id="3" creationId="{33A40633-3C12-C523-48C0-2BFEA66FADA8}"/>
          </ac:spMkLst>
        </pc:spChg>
        <pc:spChg chg="add del mod">
          <ac:chgData name="Nikolaj Bjorner" userId="063a94de-0c49-4d58-b22f-4505b39fd664" providerId="ADAL" clId="{F879EDE7-F446-40D0-A80B-FCC075C0558B}" dt="2022-09-13T17:04:44.282" v="1826" actId="478"/>
          <ac:spMkLst>
            <pc:docMk/>
            <pc:sldMk cId="318683191" sldId="2146847095"/>
            <ac:spMk id="3" creationId="{4CAF2D62-11F4-3259-23EF-9CC58D67058E}"/>
          </ac:spMkLst>
        </pc:spChg>
        <pc:spChg chg="del">
          <ac:chgData name="Nikolaj Bjorner" userId="063a94de-0c49-4d58-b22f-4505b39fd664" providerId="ADAL" clId="{F879EDE7-F446-40D0-A80B-FCC075C0558B}" dt="2022-09-13T17:04:23.899" v="1819" actId="478"/>
          <ac:spMkLst>
            <pc:docMk/>
            <pc:sldMk cId="318683191" sldId="2146847095"/>
            <ac:spMk id="5" creationId="{0B1C28DD-039E-E3D8-50B9-A391C5FF6959}"/>
          </ac:spMkLst>
        </pc:spChg>
        <pc:spChg chg="add del mod">
          <ac:chgData name="Nikolaj Bjorner" userId="063a94de-0c49-4d58-b22f-4505b39fd664" providerId="ADAL" clId="{F879EDE7-F446-40D0-A80B-FCC075C0558B}" dt="2022-09-13T21:23:56.602" v="2878" actId="478"/>
          <ac:spMkLst>
            <pc:docMk/>
            <pc:sldMk cId="318683191" sldId="2146847095"/>
            <ac:spMk id="5" creationId="{18B76E7D-D0A2-D63A-4FE3-03DFA6CAA51B}"/>
          </ac:spMkLst>
        </pc:spChg>
        <pc:spChg chg="add del mod">
          <ac:chgData name="Nikolaj Bjorner" userId="063a94de-0c49-4d58-b22f-4505b39fd664" providerId="ADAL" clId="{F879EDE7-F446-40D0-A80B-FCC075C0558B}" dt="2022-09-16T22:13:21.562" v="6371" actId="478"/>
          <ac:spMkLst>
            <pc:docMk/>
            <pc:sldMk cId="318683191" sldId="2146847095"/>
            <ac:spMk id="5" creationId="{281BCDB1-752F-0316-FAC1-478A8539C595}"/>
          </ac:spMkLst>
        </pc:spChg>
        <pc:spChg chg="add mod">
          <ac:chgData name="Nikolaj Bjorner" userId="063a94de-0c49-4d58-b22f-4505b39fd664" providerId="ADAL" clId="{F879EDE7-F446-40D0-A80B-FCC075C0558B}" dt="2022-09-13T21:23:42.442" v="2872" actId="20577"/>
          <ac:spMkLst>
            <pc:docMk/>
            <pc:sldMk cId="318683191" sldId="2146847095"/>
            <ac:spMk id="6" creationId="{48E3FC3B-978C-7E0E-2D07-41C6E84C0CF5}"/>
          </ac:spMkLst>
        </pc:spChg>
        <pc:spChg chg="del">
          <ac:chgData name="Nikolaj Bjorner" userId="063a94de-0c49-4d58-b22f-4505b39fd664" providerId="ADAL" clId="{F879EDE7-F446-40D0-A80B-FCC075C0558B}" dt="2022-09-13T17:04:02.419" v="1816" actId="478"/>
          <ac:spMkLst>
            <pc:docMk/>
            <pc:sldMk cId="318683191" sldId="2146847095"/>
            <ac:spMk id="7" creationId="{7AA1FE7E-81CC-6508-F1BB-D48E0C46F003}"/>
          </ac:spMkLst>
        </pc:spChg>
        <pc:spChg chg="add del mod">
          <ac:chgData name="Nikolaj Bjorner" userId="063a94de-0c49-4d58-b22f-4505b39fd664" providerId="ADAL" clId="{F879EDE7-F446-40D0-A80B-FCC075C0558B}" dt="2022-09-16T22:13:01.715" v="6360" actId="478"/>
          <ac:spMkLst>
            <pc:docMk/>
            <pc:sldMk cId="318683191" sldId="2146847095"/>
            <ac:spMk id="8" creationId="{A206736C-AFE4-BF04-C5AA-A7127D0AED60}"/>
          </ac:spMkLst>
        </pc:spChg>
        <pc:spChg chg="del">
          <ac:chgData name="Nikolaj Bjorner" userId="063a94de-0c49-4d58-b22f-4505b39fd664" providerId="ADAL" clId="{F879EDE7-F446-40D0-A80B-FCC075C0558B}" dt="2022-09-13T17:03:58.743" v="1813" actId="478"/>
          <ac:spMkLst>
            <pc:docMk/>
            <pc:sldMk cId="318683191" sldId="2146847095"/>
            <ac:spMk id="9" creationId="{6708FB13-BC4B-F6AF-7AC2-0F36E6AD0786}"/>
          </ac:spMkLst>
        </pc:spChg>
        <pc:spChg chg="add mod">
          <ac:chgData name="Nikolaj Bjorner" userId="063a94de-0c49-4d58-b22f-4505b39fd664" providerId="ADAL" clId="{F879EDE7-F446-40D0-A80B-FCC075C0558B}" dt="2022-09-16T22:12:27.592" v="6357" actId="20577"/>
          <ac:spMkLst>
            <pc:docMk/>
            <pc:sldMk cId="318683191" sldId="2146847095"/>
            <ac:spMk id="9" creationId="{B9B12362-2E42-B0D4-AACD-0C62CA0D2DE7}"/>
          </ac:spMkLst>
        </pc:spChg>
        <pc:spChg chg="add del mod">
          <ac:chgData name="Nikolaj Bjorner" userId="063a94de-0c49-4d58-b22f-4505b39fd664" providerId="ADAL" clId="{F879EDE7-F446-40D0-A80B-FCC075C0558B}" dt="2022-09-13T21:24:14.748" v="2883" actId="478"/>
          <ac:spMkLst>
            <pc:docMk/>
            <pc:sldMk cId="318683191" sldId="2146847095"/>
            <ac:spMk id="9" creationId="{D7737561-8159-81EF-E884-03F6A46CFBF8}"/>
          </ac:spMkLst>
        </pc:spChg>
        <pc:spChg chg="mod">
          <ac:chgData name="Nikolaj Bjorner" userId="063a94de-0c49-4d58-b22f-4505b39fd664" providerId="ADAL" clId="{F879EDE7-F446-40D0-A80B-FCC075C0558B}" dt="2022-09-16T22:12:06.424" v="6345" actId="1076"/>
          <ac:spMkLst>
            <pc:docMk/>
            <pc:sldMk cId="318683191" sldId="2146847095"/>
            <ac:spMk id="11" creationId="{39677E2C-8EF8-DE89-F3A1-6D3F4B3BD50A}"/>
          </ac:spMkLst>
        </pc:spChg>
        <pc:spChg chg="add mod">
          <ac:chgData name="Nikolaj Bjorner" userId="063a94de-0c49-4d58-b22f-4505b39fd664" providerId="ADAL" clId="{F879EDE7-F446-40D0-A80B-FCC075C0558B}" dt="2022-09-13T22:47:17.141" v="3913" actId="21"/>
          <ac:spMkLst>
            <pc:docMk/>
            <pc:sldMk cId="318683191" sldId="2146847095"/>
            <ac:spMk id="12" creationId="{6DAEB78C-A187-63C5-370E-27884FB996CD}"/>
          </ac:spMkLst>
        </pc:spChg>
        <pc:spChg chg="mod">
          <ac:chgData name="Nikolaj Bjorner" userId="063a94de-0c49-4d58-b22f-4505b39fd664" providerId="ADAL" clId="{F879EDE7-F446-40D0-A80B-FCC075C0558B}" dt="2022-09-13T21:29:11.098" v="2944" actId="1076"/>
          <ac:spMkLst>
            <pc:docMk/>
            <pc:sldMk cId="318683191" sldId="2146847095"/>
            <ac:spMk id="13" creationId="{D66CDCBC-DA3F-5545-CF16-1AA7A2E1C90A}"/>
          </ac:spMkLst>
        </pc:spChg>
        <pc:spChg chg="add mod">
          <ac:chgData name="Nikolaj Bjorner" userId="063a94de-0c49-4d58-b22f-4505b39fd664" providerId="ADAL" clId="{F879EDE7-F446-40D0-A80B-FCC075C0558B}" dt="2022-09-16T22:14:16.316" v="6380" actId="3062"/>
          <ac:spMkLst>
            <pc:docMk/>
            <pc:sldMk cId="318683191" sldId="2146847095"/>
            <ac:spMk id="14" creationId="{055B0905-7BDC-E40F-C2E4-D92C5DFAF591}"/>
          </ac:spMkLst>
        </pc:spChg>
        <pc:spChg chg="add mod">
          <ac:chgData name="Nikolaj Bjorner" userId="063a94de-0c49-4d58-b22f-4505b39fd664" providerId="ADAL" clId="{F879EDE7-F446-40D0-A80B-FCC075C0558B}" dt="2022-09-13T21:30:50.797" v="2967" actId="1076"/>
          <ac:spMkLst>
            <pc:docMk/>
            <pc:sldMk cId="318683191" sldId="2146847095"/>
            <ac:spMk id="15" creationId="{7644E576-BAF8-81D9-8862-185793C2DB04}"/>
          </ac:spMkLst>
        </pc:spChg>
        <pc:spChg chg="del">
          <ac:chgData name="Nikolaj Bjorner" userId="063a94de-0c49-4d58-b22f-4505b39fd664" providerId="ADAL" clId="{F879EDE7-F446-40D0-A80B-FCC075C0558B}" dt="2022-09-13T17:03:28.494" v="1781" actId="478"/>
          <ac:spMkLst>
            <pc:docMk/>
            <pc:sldMk cId="318683191" sldId="2146847095"/>
            <ac:spMk id="15" creationId="{F5ABE5A4-96E8-0843-5BBF-A3823F8746D8}"/>
          </ac:spMkLst>
        </pc:spChg>
        <pc:spChg chg="add mod">
          <ac:chgData name="Nikolaj Bjorner" userId="063a94de-0c49-4d58-b22f-4505b39fd664" providerId="ADAL" clId="{F879EDE7-F446-40D0-A80B-FCC075C0558B}" dt="2022-09-16T22:04:36.434" v="6315" actId="14100"/>
          <ac:spMkLst>
            <pc:docMk/>
            <pc:sldMk cId="318683191" sldId="2146847095"/>
            <ac:spMk id="17" creationId="{1B49BFC3-153F-4C3D-6DB5-9FFCC9E7F7F2}"/>
          </ac:spMkLst>
        </pc:spChg>
        <pc:spChg chg="del">
          <ac:chgData name="Nikolaj Bjorner" userId="063a94de-0c49-4d58-b22f-4505b39fd664" providerId="ADAL" clId="{F879EDE7-F446-40D0-A80B-FCC075C0558B}" dt="2022-09-13T17:03:29.555" v="1782" actId="478"/>
          <ac:spMkLst>
            <pc:docMk/>
            <pc:sldMk cId="318683191" sldId="2146847095"/>
            <ac:spMk id="17" creationId="{8A1D94A9-DFD2-9B2D-8E23-B5F717A77540}"/>
          </ac:spMkLst>
        </pc:spChg>
        <pc:spChg chg="add del">
          <ac:chgData name="Nikolaj Bjorner" userId="063a94de-0c49-4d58-b22f-4505b39fd664" providerId="ADAL" clId="{F879EDE7-F446-40D0-A80B-FCC075C0558B}" dt="2022-09-16T22:13:08.649" v="6362" actId="478"/>
          <ac:spMkLst>
            <pc:docMk/>
            <pc:sldMk cId="318683191" sldId="2146847095"/>
            <ac:spMk id="18" creationId="{8947253B-8808-258B-EBD6-E2461907CE13}"/>
          </ac:spMkLst>
        </pc:spChg>
        <pc:spChg chg="del">
          <ac:chgData name="Nikolaj Bjorner" userId="063a94de-0c49-4d58-b22f-4505b39fd664" providerId="ADAL" clId="{F879EDE7-F446-40D0-A80B-FCC075C0558B}" dt="2022-09-13T17:04:00.046" v="1814" actId="478"/>
          <ac:spMkLst>
            <pc:docMk/>
            <pc:sldMk cId="318683191" sldId="2146847095"/>
            <ac:spMk id="19" creationId="{4AF05BD2-F2B5-E9CB-E3B7-1A55BC0E4090}"/>
          </ac:spMkLst>
        </pc:spChg>
        <pc:spChg chg="add mod">
          <ac:chgData name="Nikolaj Bjorner" userId="063a94de-0c49-4d58-b22f-4505b39fd664" providerId="ADAL" clId="{F879EDE7-F446-40D0-A80B-FCC075C0558B}" dt="2022-09-16T22:05:08.526" v="6319" actId="1076"/>
          <ac:spMkLst>
            <pc:docMk/>
            <pc:sldMk cId="318683191" sldId="2146847095"/>
            <ac:spMk id="19" creationId="{58188857-DABD-5C0A-4C71-6964B510EA32}"/>
          </ac:spMkLst>
        </pc:spChg>
        <pc:spChg chg="add del mod">
          <ac:chgData name="Nikolaj Bjorner" userId="063a94de-0c49-4d58-b22f-4505b39fd664" providerId="ADAL" clId="{F879EDE7-F446-40D0-A80B-FCC075C0558B}" dt="2022-09-16T22:14:49.482" v="6383" actId="478"/>
          <ac:spMkLst>
            <pc:docMk/>
            <pc:sldMk cId="318683191" sldId="2146847095"/>
            <ac:spMk id="20" creationId="{09E1988D-9365-22C6-6CF3-FF6E35150837}"/>
          </ac:spMkLst>
        </pc:spChg>
        <pc:spChg chg="del">
          <ac:chgData name="Nikolaj Bjorner" userId="063a94de-0c49-4d58-b22f-4505b39fd664" providerId="ADAL" clId="{F879EDE7-F446-40D0-A80B-FCC075C0558B}" dt="2022-09-13T17:03:57.503" v="1812" actId="478"/>
          <ac:spMkLst>
            <pc:docMk/>
            <pc:sldMk cId="318683191" sldId="2146847095"/>
            <ac:spMk id="21" creationId="{1CD4B987-89C0-0240-2537-D56A368CE058}"/>
          </ac:spMkLst>
        </pc:spChg>
        <pc:spChg chg="add mod">
          <ac:chgData name="Nikolaj Bjorner" userId="063a94de-0c49-4d58-b22f-4505b39fd664" providerId="ADAL" clId="{F879EDE7-F446-40D0-A80B-FCC075C0558B}" dt="2022-09-16T22:12:00.541" v="6344" actId="1076"/>
          <ac:spMkLst>
            <pc:docMk/>
            <pc:sldMk cId="318683191" sldId="2146847095"/>
            <ac:spMk id="21" creationId="{903041E4-D368-D691-177C-2F53B6F5D6DC}"/>
          </ac:spMkLst>
        </pc:spChg>
        <pc:spChg chg="add del">
          <ac:chgData name="Nikolaj Bjorner" userId="063a94de-0c49-4d58-b22f-4505b39fd664" providerId="ADAL" clId="{F879EDE7-F446-40D0-A80B-FCC075C0558B}" dt="2022-09-16T22:15:11.051" v="6385" actId="478"/>
          <ac:spMkLst>
            <pc:docMk/>
            <pc:sldMk cId="318683191" sldId="2146847095"/>
            <ac:spMk id="22" creationId="{7760BC5A-E8EE-0FAD-CF75-E555952CB8E2}"/>
          </ac:spMkLst>
        </pc:spChg>
        <pc:spChg chg="mod">
          <ac:chgData name="Nikolaj Bjorner" userId="063a94de-0c49-4d58-b22f-4505b39fd664" providerId="ADAL" clId="{F879EDE7-F446-40D0-A80B-FCC075C0558B}" dt="2022-09-16T22:12:00.541" v="6344" actId="1076"/>
          <ac:spMkLst>
            <pc:docMk/>
            <pc:sldMk cId="318683191" sldId="2146847095"/>
            <ac:spMk id="23" creationId="{3C5A005B-5AB9-E843-5E51-D41A5312BA6B}"/>
          </ac:spMkLst>
        </pc:spChg>
        <pc:spChg chg="add mod">
          <ac:chgData name="Nikolaj Bjorner" userId="063a94de-0c49-4d58-b22f-4505b39fd664" providerId="ADAL" clId="{F879EDE7-F446-40D0-A80B-FCC075C0558B}" dt="2022-09-16T22:13:41.100" v="6377" actId="1076"/>
          <ac:spMkLst>
            <pc:docMk/>
            <pc:sldMk cId="318683191" sldId="2146847095"/>
            <ac:spMk id="24" creationId="{1D55966D-A5CC-DF68-1B26-0D04AFD4D828}"/>
          </ac:spMkLst>
        </pc:spChg>
        <pc:spChg chg="mod">
          <ac:chgData name="Nikolaj Bjorner" userId="063a94de-0c49-4d58-b22f-4505b39fd664" providerId="ADAL" clId="{F879EDE7-F446-40D0-A80B-FCC075C0558B}" dt="2022-09-16T22:05:13.699" v="6320" actId="14100"/>
          <ac:spMkLst>
            <pc:docMk/>
            <pc:sldMk cId="318683191" sldId="2146847095"/>
            <ac:spMk id="25" creationId="{67567193-3D22-0BD9-4A8F-133F9BE96C1B}"/>
          </ac:spMkLst>
        </pc:spChg>
        <pc:spChg chg="del">
          <ac:chgData name="Nikolaj Bjorner" userId="063a94de-0c49-4d58-b22f-4505b39fd664" providerId="ADAL" clId="{F879EDE7-F446-40D0-A80B-FCC075C0558B}" dt="2022-09-13T17:03:25.533" v="1779" actId="478"/>
          <ac:spMkLst>
            <pc:docMk/>
            <pc:sldMk cId="318683191" sldId="2146847095"/>
            <ac:spMk id="27" creationId="{0B80C791-460F-9DA7-8AD5-A2641F9C2721}"/>
          </ac:spMkLst>
        </pc:spChg>
        <pc:spChg chg="add mod">
          <ac:chgData name="Nikolaj Bjorner" userId="063a94de-0c49-4d58-b22f-4505b39fd664" providerId="ADAL" clId="{F879EDE7-F446-40D0-A80B-FCC075C0558B}" dt="2022-09-13T22:48:51.261" v="3920" actId="20577"/>
          <ac:spMkLst>
            <pc:docMk/>
            <pc:sldMk cId="318683191" sldId="2146847095"/>
            <ac:spMk id="27" creationId="{9152D55D-36A6-3F40-116F-BA19619EF704}"/>
          </ac:spMkLst>
        </pc:spChg>
        <pc:spChg chg="del">
          <ac:chgData name="Nikolaj Bjorner" userId="063a94de-0c49-4d58-b22f-4505b39fd664" providerId="ADAL" clId="{F879EDE7-F446-40D0-A80B-FCC075C0558B}" dt="2022-09-13T17:03:26.640" v="1780" actId="478"/>
          <ac:spMkLst>
            <pc:docMk/>
            <pc:sldMk cId="318683191" sldId="2146847095"/>
            <ac:spMk id="29" creationId="{E561B918-E010-7140-213B-D4D798C4BCCC}"/>
          </ac:spMkLst>
        </pc:spChg>
        <pc:spChg chg="add del mod">
          <ac:chgData name="Nikolaj Bjorner" userId="063a94de-0c49-4d58-b22f-4505b39fd664" providerId="ADAL" clId="{F879EDE7-F446-40D0-A80B-FCC075C0558B}" dt="2022-09-13T21:29:06.297" v="2943" actId="1076"/>
          <ac:spMkLst>
            <pc:docMk/>
            <pc:sldMk cId="318683191" sldId="2146847095"/>
            <ac:spMk id="31" creationId="{2E5EA6F7-0B1F-E590-50D3-3DD8D1719988}"/>
          </ac:spMkLst>
        </pc:spChg>
        <pc:spChg chg="mod">
          <ac:chgData name="Nikolaj Bjorner" userId="063a94de-0c49-4d58-b22f-4505b39fd664" providerId="ADAL" clId="{F879EDE7-F446-40D0-A80B-FCC075C0558B}" dt="2022-09-16T22:12:13.279" v="6347" actId="1076"/>
          <ac:spMkLst>
            <pc:docMk/>
            <pc:sldMk cId="318683191" sldId="2146847095"/>
            <ac:spMk id="33" creationId="{F522D082-13DC-DEBF-4B25-83CDA6036B8C}"/>
          </ac:spMkLst>
        </pc:spChg>
        <pc:spChg chg="del">
          <ac:chgData name="Nikolaj Bjorner" userId="063a94de-0c49-4d58-b22f-4505b39fd664" providerId="ADAL" clId="{F879EDE7-F446-40D0-A80B-FCC075C0558B}" dt="2022-09-13T17:04:01.286" v="1815" actId="478"/>
          <ac:spMkLst>
            <pc:docMk/>
            <pc:sldMk cId="318683191" sldId="2146847095"/>
            <ac:spMk id="35" creationId="{EEDB7EFA-8201-1A21-7612-A11D594C6A5A}"/>
          </ac:spMkLst>
        </pc:spChg>
        <pc:spChg chg="mod">
          <ac:chgData name="Nikolaj Bjorner" userId="063a94de-0c49-4d58-b22f-4505b39fd664" providerId="ADAL" clId="{F879EDE7-F446-40D0-A80B-FCC075C0558B}" dt="2022-09-16T22:04:16.334" v="6310" actId="20577"/>
          <ac:spMkLst>
            <pc:docMk/>
            <pc:sldMk cId="318683191" sldId="2146847095"/>
            <ac:spMk id="36" creationId="{5193E2C5-5FB1-6698-231B-139CE20F85AB}"/>
          </ac:spMkLst>
        </pc:spChg>
      </pc:sldChg>
      <pc:sldChg chg="modSp new mod">
        <pc:chgData name="Nikolaj Bjorner" userId="063a94de-0c49-4d58-b22f-4505b39fd664" providerId="ADAL" clId="{F879EDE7-F446-40D0-A80B-FCC075C0558B}" dt="2022-09-13T17:21:07.212" v="2297" actId="20577"/>
        <pc:sldMkLst>
          <pc:docMk/>
          <pc:sldMk cId="2518942202" sldId="2146847096"/>
        </pc:sldMkLst>
        <pc:spChg chg="mod">
          <ac:chgData name="Nikolaj Bjorner" userId="063a94de-0c49-4d58-b22f-4505b39fd664" providerId="ADAL" clId="{F879EDE7-F446-40D0-A80B-FCC075C0558B}" dt="2022-09-13T17:18:52.150" v="1998" actId="20577"/>
          <ac:spMkLst>
            <pc:docMk/>
            <pc:sldMk cId="2518942202" sldId="2146847096"/>
            <ac:spMk id="2" creationId="{79C53A06-69D1-22F6-DC5B-B8977286DF3A}"/>
          </ac:spMkLst>
        </pc:spChg>
        <pc:spChg chg="mod">
          <ac:chgData name="Nikolaj Bjorner" userId="063a94de-0c49-4d58-b22f-4505b39fd664" providerId="ADAL" clId="{F879EDE7-F446-40D0-A80B-FCC075C0558B}" dt="2022-09-13T17:21:07.212" v="2297" actId="20577"/>
          <ac:spMkLst>
            <pc:docMk/>
            <pc:sldMk cId="2518942202" sldId="2146847096"/>
            <ac:spMk id="3" creationId="{195D2225-43C6-A629-96F3-80CEE36A727E}"/>
          </ac:spMkLst>
        </pc:spChg>
      </pc:sldChg>
      <pc:sldChg chg="delSp new mod">
        <pc:chgData name="Nikolaj Bjorner" userId="063a94de-0c49-4d58-b22f-4505b39fd664" providerId="ADAL" clId="{F879EDE7-F446-40D0-A80B-FCC075C0558B}" dt="2022-09-13T17:22:57.740" v="2457" actId="478"/>
        <pc:sldMkLst>
          <pc:docMk/>
          <pc:sldMk cId="3924716555" sldId="2146847097"/>
        </pc:sldMkLst>
        <pc:spChg chg="del">
          <ac:chgData name="Nikolaj Bjorner" userId="063a94de-0c49-4d58-b22f-4505b39fd664" providerId="ADAL" clId="{F879EDE7-F446-40D0-A80B-FCC075C0558B}" dt="2022-09-13T17:22:57.740" v="2457" actId="478"/>
          <ac:spMkLst>
            <pc:docMk/>
            <pc:sldMk cId="3924716555" sldId="2146847097"/>
            <ac:spMk id="3" creationId="{C5CBD2F1-2AEA-606E-70B6-BD5FCE63DBF3}"/>
          </ac:spMkLst>
        </pc:spChg>
      </pc:sldChg>
      <pc:sldChg chg="addSp delSp modSp add mod">
        <pc:chgData name="Nikolaj Bjorner" userId="063a94de-0c49-4d58-b22f-4505b39fd664" providerId="ADAL" clId="{F879EDE7-F446-40D0-A80B-FCC075C0558B}" dt="2022-09-15T17:06:33.383" v="4984" actId="14100"/>
        <pc:sldMkLst>
          <pc:docMk/>
          <pc:sldMk cId="4033139336" sldId="2146847098"/>
        </pc:sldMkLst>
        <pc:spChg chg="add mod">
          <ac:chgData name="Nikolaj Bjorner" userId="063a94de-0c49-4d58-b22f-4505b39fd664" providerId="ADAL" clId="{F879EDE7-F446-40D0-A80B-FCC075C0558B}" dt="2022-09-15T17:05:22.178" v="4757" actId="20577"/>
          <ac:spMkLst>
            <pc:docMk/>
            <pc:sldMk cId="4033139336" sldId="2146847098"/>
            <ac:spMk id="3" creationId="{A2C00C90-F975-6C81-D0EE-C66A4F612676}"/>
          </ac:spMkLst>
        </pc:spChg>
        <pc:spChg chg="mod">
          <ac:chgData name="Nikolaj Bjorner" userId="063a94de-0c49-4d58-b22f-4505b39fd664" providerId="ADAL" clId="{F879EDE7-F446-40D0-A80B-FCC075C0558B}" dt="2022-09-13T17:28:31.293" v="2798" actId="1076"/>
          <ac:spMkLst>
            <pc:docMk/>
            <pc:sldMk cId="4033139336" sldId="2146847098"/>
            <ac:spMk id="4" creationId="{C4D19683-1BAA-B591-72D4-13DFCE454A6E}"/>
          </ac:spMkLst>
        </pc:spChg>
        <pc:spChg chg="del mod">
          <ac:chgData name="Nikolaj Bjorner" userId="063a94de-0c49-4d58-b22f-4505b39fd664" providerId="ADAL" clId="{F879EDE7-F446-40D0-A80B-FCC075C0558B}" dt="2022-09-13T17:24:12.330" v="2571" actId="478"/>
          <ac:spMkLst>
            <pc:docMk/>
            <pc:sldMk cId="4033139336" sldId="2146847098"/>
            <ac:spMk id="6" creationId="{8A9ED27C-768D-F257-D5F1-159F91BDBE1A}"/>
          </ac:spMkLst>
        </pc:spChg>
        <pc:spChg chg="add mod">
          <ac:chgData name="Nikolaj Bjorner" userId="063a94de-0c49-4d58-b22f-4505b39fd664" providerId="ADAL" clId="{F879EDE7-F446-40D0-A80B-FCC075C0558B}" dt="2022-09-13T17:27:35.719" v="2784" actId="20577"/>
          <ac:spMkLst>
            <pc:docMk/>
            <pc:sldMk cId="4033139336" sldId="2146847098"/>
            <ac:spMk id="7" creationId="{E7722DB7-C49E-6144-6C2E-6A9976F90658}"/>
          </ac:spMkLst>
        </pc:spChg>
        <pc:spChg chg="del">
          <ac:chgData name="Nikolaj Bjorner" userId="063a94de-0c49-4d58-b22f-4505b39fd664" providerId="ADAL" clId="{F879EDE7-F446-40D0-A80B-FCC075C0558B}" dt="2022-09-13T17:23:39.489" v="2554" actId="478"/>
          <ac:spMkLst>
            <pc:docMk/>
            <pc:sldMk cId="4033139336" sldId="2146847098"/>
            <ac:spMk id="8" creationId="{27B4A43C-E0C5-C96E-8F10-8F274CBA9FCB}"/>
          </ac:spMkLst>
        </pc:spChg>
        <pc:spChg chg="mod">
          <ac:chgData name="Nikolaj Bjorner" userId="063a94de-0c49-4d58-b22f-4505b39fd664" providerId="ADAL" clId="{F879EDE7-F446-40D0-A80B-FCC075C0558B}" dt="2022-09-15T16:56:51.629" v="4743" actId="20577"/>
          <ac:spMkLst>
            <pc:docMk/>
            <pc:sldMk cId="4033139336" sldId="2146847098"/>
            <ac:spMk id="10" creationId="{B554F745-C81B-D6D0-F881-98DA899838F1}"/>
          </ac:spMkLst>
        </pc:spChg>
        <pc:spChg chg="add mod">
          <ac:chgData name="Nikolaj Bjorner" userId="063a94de-0c49-4d58-b22f-4505b39fd664" providerId="ADAL" clId="{F879EDE7-F446-40D0-A80B-FCC075C0558B}" dt="2022-09-13T17:25:47.229" v="2677" actId="207"/>
          <ac:spMkLst>
            <pc:docMk/>
            <pc:sldMk cId="4033139336" sldId="2146847098"/>
            <ac:spMk id="11" creationId="{D7B1AD29-69CA-E207-B888-4B586DF78D61}"/>
          </ac:spMkLst>
        </pc:spChg>
        <pc:spChg chg="mod">
          <ac:chgData name="Nikolaj Bjorner" userId="063a94de-0c49-4d58-b22f-4505b39fd664" providerId="ADAL" clId="{F879EDE7-F446-40D0-A80B-FCC075C0558B}" dt="2022-09-15T17:06:33.383" v="4984" actId="14100"/>
          <ac:spMkLst>
            <pc:docMk/>
            <pc:sldMk cId="4033139336" sldId="2146847098"/>
            <ac:spMk id="12" creationId="{EE91314D-0037-3CF0-78C1-3B92AA341435}"/>
          </ac:spMkLst>
        </pc:spChg>
        <pc:spChg chg="add mod">
          <ac:chgData name="Nikolaj Bjorner" userId="063a94de-0c49-4d58-b22f-4505b39fd664" providerId="ADAL" clId="{F879EDE7-F446-40D0-A80B-FCC075C0558B}" dt="2022-09-13T17:27:30.493" v="2777" actId="20577"/>
          <ac:spMkLst>
            <pc:docMk/>
            <pc:sldMk cId="4033139336" sldId="2146847098"/>
            <ac:spMk id="14" creationId="{F1084AD6-7B7F-11A2-FF66-B7D49B4A6A67}"/>
          </ac:spMkLst>
        </pc:spChg>
        <pc:spChg chg="add mod">
          <ac:chgData name="Nikolaj Bjorner" userId="063a94de-0c49-4d58-b22f-4505b39fd664" providerId="ADAL" clId="{F879EDE7-F446-40D0-A80B-FCC075C0558B}" dt="2022-09-13T17:27:43.851" v="2791" actId="20577"/>
          <ac:spMkLst>
            <pc:docMk/>
            <pc:sldMk cId="4033139336" sldId="2146847098"/>
            <ac:spMk id="17" creationId="{5FD8A2E1-92A8-FE61-94FD-7F8CA918CA0D}"/>
          </ac:spMkLst>
        </pc:spChg>
        <pc:spChg chg="add mod">
          <ac:chgData name="Nikolaj Bjorner" userId="063a94de-0c49-4d58-b22f-4505b39fd664" providerId="ADAL" clId="{F879EDE7-F446-40D0-A80B-FCC075C0558B}" dt="2022-09-15T16:57:54.216" v="4750" actId="20577"/>
          <ac:spMkLst>
            <pc:docMk/>
            <pc:sldMk cId="4033139336" sldId="2146847098"/>
            <ac:spMk id="20" creationId="{96F813DD-E2AF-27CB-C864-92447540E2A0}"/>
          </ac:spMkLst>
        </pc:spChg>
        <pc:spChg chg="add mod">
          <ac:chgData name="Nikolaj Bjorner" userId="063a94de-0c49-4d58-b22f-4505b39fd664" providerId="ADAL" clId="{F879EDE7-F446-40D0-A80B-FCC075C0558B}" dt="2022-09-13T17:28:01.550" v="2795" actId="1076"/>
          <ac:spMkLst>
            <pc:docMk/>
            <pc:sldMk cId="4033139336" sldId="2146847098"/>
            <ac:spMk id="23" creationId="{FE8F0453-73BB-12FF-1237-FCC52023AE92}"/>
          </ac:spMkLst>
        </pc:spChg>
        <pc:spChg chg="add mod">
          <ac:chgData name="Nikolaj Bjorner" userId="063a94de-0c49-4d58-b22f-4505b39fd664" providerId="ADAL" clId="{F879EDE7-F446-40D0-A80B-FCC075C0558B}" dt="2022-09-13T17:27:56.333" v="2794" actId="1076"/>
          <ac:spMkLst>
            <pc:docMk/>
            <pc:sldMk cId="4033139336" sldId="2146847098"/>
            <ac:spMk id="25" creationId="{BDE61943-B249-5FD8-0D44-01F07C11E870}"/>
          </ac:spMkLst>
        </pc:spChg>
        <pc:spChg chg="del">
          <ac:chgData name="Nikolaj Bjorner" userId="063a94de-0c49-4d58-b22f-4505b39fd664" providerId="ADAL" clId="{F879EDE7-F446-40D0-A80B-FCC075C0558B}" dt="2022-09-13T17:23:41.759" v="2555" actId="478"/>
          <ac:spMkLst>
            <pc:docMk/>
            <pc:sldMk cId="4033139336" sldId="2146847098"/>
            <ac:spMk id="45" creationId="{7576FB82-B1B5-0EFE-2CD6-DADFEFFAE353}"/>
          </ac:spMkLst>
        </pc:spChg>
        <pc:spChg chg="mod">
          <ac:chgData name="Nikolaj Bjorner" userId="063a94de-0c49-4d58-b22f-4505b39fd664" providerId="ADAL" clId="{F879EDE7-F446-40D0-A80B-FCC075C0558B}" dt="2022-09-13T17:23:11.700" v="2488" actId="20577"/>
          <ac:spMkLst>
            <pc:docMk/>
            <pc:sldMk cId="4033139336" sldId="2146847098"/>
            <ac:spMk id="51" creationId="{7E57838B-0FBC-E272-F3D0-5FDDAA053D51}"/>
          </ac:spMkLst>
        </pc:spChg>
        <pc:cxnChg chg="mod">
          <ac:chgData name="Nikolaj Bjorner" userId="063a94de-0c49-4d58-b22f-4505b39fd664" providerId="ADAL" clId="{F879EDE7-F446-40D0-A80B-FCC075C0558B}" dt="2022-09-13T17:28:31.293" v="2798" actId="1076"/>
          <ac:cxnSpMkLst>
            <pc:docMk/>
            <pc:sldMk cId="4033139336" sldId="2146847098"/>
            <ac:cxnSpMk id="16" creationId="{E2D1B5CE-B9FA-82E5-ED30-840F2429E87E}"/>
          </ac:cxnSpMkLst>
        </pc:cxnChg>
        <pc:cxnChg chg="del mod">
          <ac:chgData name="Nikolaj Bjorner" userId="063a94de-0c49-4d58-b22f-4505b39fd664" providerId="ADAL" clId="{F879EDE7-F446-40D0-A80B-FCC075C0558B}" dt="2022-09-13T17:26:45.082" v="2717" actId="478"/>
          <ac:cxnSpMkLst>
            <pc:docMk/>
            <pc:sldMk cId="4033139336" sldId="2146847098"/>
            <ac:cxnSpMk id="18" creationId="{4E6E1003-6726-7F0E-0E59-2B780F296309}"/>
          </ac:cxnSpMkLst>
        </pc:cxnChg>
        <pc:cxnChg chg="del mod">
          <ac:chgData name="Nikolaj Bjorner" userId="063a94de-0c49-4d58-b22f-4505b39fd664" providerId="ADAL" clId="{F879EDE7-F446-40D0-A80B-FCC075C0558B}" dt="2022-09-13T17:23:44.493" v="2557" actId="478"/>
          <ac:cxnSpMkLst>
            <pc:docMk/>
            <pc:sldMk cId="4033139336" sldId="2146847098"/>
            <ac:cxnSpMk id="22" creationId="{48FFA860-5116-F42F-73CA-7DEBBBD7089A}"/>
          </ac:cxnSpMkLst>
        </pc:cxnChg>
        <pc:cxnChg chg="mod">
          <ac:chgData name="Nikolaj Bjorner" userId="063a94de-0c49-4d58-b22f-4505b39fd664" providerId="ADAL" clId="{F879EDE7-F446-40D0-A80B-FCC075C0558B}" dt="2022-09-13T17:28:42.462" v="2801" actId="1076"/>
          <ac:cxnSpMkLst>
            <pc:docMk/>
            <pc:sldMk cId="4033139336" sldId="2146847098"/>
            <ac:cxnSpMk id="26" creationId="{952A4E13-3262-BD7A-0146-FB76E0A13442}"/>
          </ac:cxnSpMkLst>
        </pc:cxnChg>
        <pc:cxnChg chg="del mod">
          <ac:chgData name="Nikolaj Bjorner" userId="063a94de-0c49-4d58-b22f-4505b39fd664" providerId="ADAL" clId="{F879EDE7-F446-40D0-A80B-FCC075C0558B}" dt="2022-09-13T17:23:43.705" v="2556" actId="478"/>
          <ac:cxnSpMkLst>
            <pc:docMk/>
            <pc:sldMk cId="4033139336" sldId="2146847098"/>
            <ac:cxnSpMk id="47" creationId="{B493F204-0664-FDCD-DEC0-720335839351}"/>
          </ac:cxnSpMkLst>
        </pc:cxnChg>
      </pc:sldChg>
      <pc:sldChg chg="modSp new mod">
        <pc:chgData name="Nikolaj Bjorner" userId="063a94de-0c49-4d58-b22f-4505b39fd664" providerId="ADAL" clId="{F879EDE7-F446-40D0-A80B-FCC075C0558B}" dt="2022-09-13T21:42:08.838" v="3558" actId="20577"/>
        <pc:sldMkLst>
          <pc:docMk/>
          <pc:sldMk cId="3667456671" sldId="2146847099"/>
        </pc:sldMkLst>
        <pc:spChg chg="mod">
          <ac:chgData name="Nikolaj Bjorner" userId="063a94de-0c49-4d58-b22f-4505b39fd664" providerId="ADAL" clId="{F879EDE7-F446-40D0-A80B-FCC075C0558B}" dt="2022-09-13T21:37:41.813" v="3138" actId="20577"/>
          <ac:spMkLst>
            <pc:docMk/>
            <pc:sldMk cId="3667456671" sldId="2146847099"/>
            <ac:spMk id="2" creationId="{6F7C2584-EFC1-6D4C-9AFE-AA6C21F6D429}"/>
          </ac:spMkLst>
        </pc:spChg>
        <pc:spChg chg="mod">
          <ac:chgData name="Nikolaj Bjorner" userId="063a94de-0c49-4d58-b22f-4505b39fd664" providerId="ADAL" clId="{F879EDE7-F446-40D0-A80B-FCC075C0558B}" dt="2022-09-13T21:42:08.838" v="3558" actId="20577"/>
          <ac:spMkLst>
            <pc:docMk/>
            <pc:sldMk cId="3667456671" sldId="2146847099"/>
            <ac:spMk id="3" creationId="{8C2463F8-AD0F-BED8-47EF-E9DD0ADCBD3C}"/>
          </ac:spMkLst>
        </pc:spChg>
      </pc:sldChg>
      <pc:sldChg chg="modSp add mod">
        <pc:chgData name="Nikolaj Bjorner" userId="063a94de-0c49-4d58-b22f-4505b39fd664" providerId="ADAL" clId="{F879EDE7-F446-40D0-A80B-FCC075C0558B}" dt="2022-09-14T22:48:41.986" v="4476" actId="20577"/>
        <pc:sldMkLst>
          <pc:docMk/>
          <pc:sldMk cId="2801681308" sldId="2146847100"/>
        </pc:sldMkLst>
        <pc:spChg chg="mod">
          <ac:chgData name="Nikolaj Bjorner" userId="063a94de-0c49-4d58-b22f-4505b39fd664" providerId="ADAL" clId="{F879EDE7-F446-40D0-A80B-FCC075C0558B}" dt="2022-09-13T21:43:18.038" v="3577" actId="20577"/>
          <ac:spMkLst>
            <pc:docMk/>
            <pc:sldMk cId="2801681308" sldId="2146847100"/>
            <ac:spMk id="2" creationId="{6F7C2584-EFC1-6D4C-9AFE-AA6C21F6D429}"/>
          </ac:spMkLst>
        </pc:spChg>
        <pc:spChg chg="mod">
          <ac:chgData name="Nikolaj Bjorner" userId="063a94de-0c49-4d58-b22f-4505b39fd664" providerId="ADAL" clId="{F879EDE7-F446-40D0-A80B-FCC075C0558B}" dt="2022-09-14T22:48:41.986" v="4476" actId="20577"/>
          <ac:spMkLst>
            <pc:docMk/>
            <pc:sldMk cId="2801681308" sldId="2146847100"/>
            <ac:spMk id="3" creationId="{8C2463F8-AD0F-BED8-47EF-E9DD0ADCBD3C}"/>
          </ac:spMkLst>
        </pc:spChg>
      </pc:sldChg>
      <pc:sldChg chg="addSp delSp modSp new mod">
        <pc:chgData name="Nikolaj Bjorner" userId="063a94de-0c49-4d58-b22f-4505b39fd664" providerId="ADAL" clId="{F879EDE7-F446-40D0-A80B-FCC075C0558B}" dt="2022-09-15T01:59:58.504" v="4735" actId="1076"/>
        <pc:sldMkLst>
          <pc:docMk/>
          <pc:sldMk cId="2916702200" sldId="2146847101"/>
        </pc:sldMkLst>
        <pc:spChg chg="add mod">
          <ac:chgData name="Nikolaj Bjorner" userId="063a94de-0c49-4d58-b22f-4505b39fd664" providerId="ADAL" clId="{F879EDE7-F446-40D0-A80B-FCC075C0558B}" dt="2022-09-15T01:59:58.504" v="4735" actId="1076"/>
          <ac:spMkLst>
            <pc:docMk/>
            <pc:sldMk cId="2916702200" sldId="2146847101"/>
            <ac:spMk id="5" creationId="{C3F457E0-4267-D9FF-5F86-A90523AFFF2F}"/>
          </ac:spMkLst>
        </pc:spChg>
        <pc:spChg chg="add mod">
          <ac:chgData name="Nikolaj Bjorner" userId="063a94de-0c49-4d58-b22f-4505b39fd664" providerId="ADAL" clId="{F879EDE7-F446-40D0-A80B-FCC075C0558B}" dt="2022-09-15T01:59:19.128" v="4732" actId="1076"/>
          <ac:spMkLst>
            <pc:docMk/>
            <pc:sldMk cId="2916702200" sldId="2146847101"/>
            <ac:spMk id="6" creationId="{2A988114-1909-597F-7565-490CC972BCF4}"/>
          </ac:spMkLst>
        </pc:spChg>
        <pc:spChg chg="add mod">
          <ac:chgData name="Nikolaj Bjorner" userId="063a94de-0c49-4d58-b22f-4505b39fd664" providerId="ADAL" clId="{F879EDE7-F446-40D0-A80B-FCC075C0558B}" dt="2022-09-15T01:33:31.142" v="4719" actId="1076"/>
          <ac:spMkLst>
            <pc:docMk/>
            <pc:sldMk cId="2916702200" sldId="2146847101"/>
            <ac:spMk id="7" creationId="{0C59365E-ACE6-BFD4-5C98-ABA6892B3E28}"/>
          </ac:spMkLst>
        </pc:spChg>
        <pc:spChg chg="add mod">
          <ac:chgData name="Nikolaj Bjorner" userId="063a94de-0c49-4d58-b22f-4505b39fd664" providerId="ADAL" clId="{F879EDE7-F446-40D0-A80B-FCC075C0558B}" dt="2022-09-15T01:33:31.142" v="4719" actId="1076"/>
          <ac:spMkLst>
            <pc:docMk/>
            <pc:sldMk cId="2916702200" sldId="2146847101"/>
            <ac:spMk id="9" creationId="{F08FC947-866D-9BE7-E93E-3D657FCDDD70}"/>
          </ac:spMkLst>
        </pc:spChg>
        <pc:spChg chg="add mod">
          <ac:chgData name="Nikolaj Bjorner" userId="063a94de-0c49-4d58-b22f-4505b39fd664" providerId="ADAL" clId="{F879EDE7-F446-40D0-A80B-FCC075C0558B}" dt="2022-09-15T01:59:54.243" v="4734" actId="14100"/>
          <ac:spMkLst>
            <pc:docMk/>
            <pc:sldMk cId="2916702200" sldId="2146847101"/>
            <ac:spMk id="10" creationId="{7D4184A7-1E3A-7DD0-0A69-67429BBB0B46}"/>
          </ac:spMkLst>
        </pc:spChg>
        <pc:spChg chg="add mod">
          <ac:chgData name="Nikolaj Bjorner" userId="063a94de-0c49-4d58-b22f-4505b39fd664" providerId="ADAL" clId="{F879EDE7-F446-40D0-A80B-FCC075C0558B}" dt="2022-09-15T01:33:31.142" v="4719" actId="1076"/>
          <ac:spMkLst>
            <pc:docMk/>
            <pc:sldMk cId="2916702200" sldId="2146847101"/>
            <ac:spMk id="12" creationId="{0D5F7770-7AF9-3B25-875F-ED3665638CEE}"/>
          </ac:spMkLst>
        </pc:spChg>
        <pc:spChg chg="add mod">
          <ac:chgData name="Nikolaj Bjorner" userId="063a94de-0c49-4d58-b22f-4505b39fd664" providerId="ADAL" clId="{F879EDE7-F446-40D0-A80B-FCC075C0558B}" dt="2022-09-15T01:33:31.142" v="4719" actId="1076"/>
          <ac:spMkLst>
            <pc:docMk/>
            <pc:sldMk cId="2916702200" sldId="2146847101"/>
            <ac:spMk id="14" creationId="{CA1056BF-0880-D580-1626-23D63523531D}"/>
          </ac:spMkLst>
        </pc:spChg>
        <pc:spChg chg="add del mod">
          <ac:chgData name="Nikolaj Bjorner" userId="063a94de-0c49-4d58-b22f-4505b39fd664" providerId="ADAL" clId="{F879EDE7-F446-40D0-A80B-FCC075C0558B}" dt="2022-09-15T01:59:45.374" v="4733" actId="478"/>
          <ac:spMkLst>
            <pc:docMk/>
            <pc:sldMk cId="2916702200" sldId="2146847101"/>
            <ac:spMk id="16" creationId="{A810C183-0189-5A92-1643-C77DD9F1758D}"/>
          </ac:spMkLst>
        </pc:spChg>
        <pc:graphicFrameChg chg="add del mod modGraphic">
          <ac:chgData name="Nikolaj Bjorner" userId="063a94de-0c49-4d58-b22f-4505b39fd664" providerId="ADAL" clId="{F879EDE7-F446-40D0-A80B-FCC075C0558B}" dt="2022-09-15T01:28:16.738" v="4577" actId="478"/>
          <ac:graphicFrameMkLst>
            <pc:docMk/>
            <pc:sldMk cId="2916702200" sldId="2146847101"/>
            <ac:graphicFrameMk id="4" creationId="{CBCB03CF-F0F5-53A5-77CC-E5B6E29118E2}"/>
          </ac:graphicFrameMkLst>
        </pc:graphicFrameChg>
        <pc:picChg chg="add mod">
          <ac:chgData name="Nikolaj Bjorner" userId="063a94de-0c49-4d58-b22f-4505b39fd664" providerId="ADAL" clId="{F879EDE7-F446-40D0-A80B-FCC075C0558B}" dt="2022-09-15T01:33:31.142" v="4719" actId="1076"/>
          <ac:picMkLst>
            <pc:docMk/>
            <pc:sldMk cId="2916702200" sldId="2146847101"/>
            <ac:picMk id="3" creationId="{01425899-B1F4-DA39-C90F-5279CEADA8AD}"/>
          </ac:picMkLst>
        </pc:picChg>
      </pc:sldChg>
      <pc:sldChg chg="modSp del mod">
        <pc:chgData name="Nikolaj Bjorner" userId="063a94de-0c49-4d58-b22f-4505b39fd664" providerId="ADAL" clId="{F879EDE7-F446-40D0-A80B-FCC075C0558B}" dt="2022-09-16T21:27:47.615" v="5564" actId="47"/>
        <pc:sldMkLst>
          <pc:docMk/>
          <pc:sldMk cId="2481966207" sldId="2146847105"/>
        </pc:sldMkLst>
        <pc:spChg chg="mod">
          <ac:chgData name="Nikolaj Bjorner" userId="063a94de-0c49-4d58-b22f-4505b39fd664" providerId="ADAL" clId="{F879EDE7-F446-40D0-A80B-FCC075C0558B}" dt="2022-09-16T21:26:42.666" v="5553" actId="20577"/>
          <ac:spMkLst>
            <pc:docMk/>
            <pc:sldMk cId="2481966207" sldId="2146847105"/>
            <ac:spMk id="2" creationId="{1E09044A-9570-5D40-E4D5-F99D91CE6A72}"/>
          </ac:spMkLst>
        </pc:spChg>
      </pc:sldChg>
      <pc:sldChg chg="addSp modSp mod">
        <pc:chgData name="Nikolaj Bjorner" userId="063a94de-0c49-4d58-b22f-4505b39fd664" providerId="ADAL" clId="{F879EDE7-F446-40D0-A80B-FCC075C0558B}" dt="2022-09-19T21:00:24.646" v="6725" actId="1076"/>
        <pc:sldMkLst>
          <pc:docMk/>
          <pc:sldMk cId="572120537" sldId="2146847106"/>
        </pc:sldMkLst>
        <pc:picChg chg="add mod">
          <ac:chgData name="Nikolaj Bjorner" userId="063a94de-0c49-4d58-b22f-4505b39fd664" providerId="ADAL" clId="{F879EDE7-F446-40D0-A80B-FCC075C0558B}" dt="2022-09-19T21:00:24.646" v="6725" actId="1076"/>
          <ac:picMkLst>
            <pc:docMk/>
            <pc:sldMk cId="572120537" sldId="2146847106"/>
            <ac:picMk id="6" creationId="{13AB551B-DFD4-F2C9-46CB-3DA5B7675DCC}"/>
          </ac:picMkLst>
        </pc:picChg>
      </pc:sldChg>
      <pc:sldChg chg="modSp mod">
        <pc:chgData name="Nikolaj Bjorner" userId="063a94de-0c49-4d58-b22f-4505b39fd664" providerId="ADAL" clId="{F879EDE7-F446-40D0-A80B-FCC075C0558B}" dt="2022-09-16T21:29:44.970" v="5727" actId="20577"/>
        <pc:sldMkLst>
          <pc:docMk/>
          <pc:sldMk cId="835063435" sldId="2146847108"/>
        </pc:sldMkLst>
        <pc:spChg chg="mod">
          <ac:chgData name="Nikolaj Bjorner" userId="063a94de-0c49-4d58-b22f-4505b39fd664" providerId="ADAL" clId="{F879EDE7-F446-40D0-A80B-FCC075C0558B}" dt="2022-09-16T21:23:52.676" v="5413" actId="20577"/>
          <ac:spMkLst>
            <pc:docMk/>
            <pc:sldMk cId="835063435" sldId="2146847108"/>
            <ac:spMk id="2" creationId="{A15E7B88-D843-4C6D-BCA1-0FB3749DBB58}"/>
          </ac:spMkLst>
        </pc:spChg>
        <pc:spChg chg="mod">
          <ac:chgData name="Nikolaj Bjorner" userId="063a94de-0c49-4d58-b22f-4505b39fd664" providerId="ADAL" clId="{F879EDE7-F446-40D0-A80B-FCC075C0558B}" dt="2022-09-16T21:29:44.970" v="5727" actId="20577"/>
          <ac:spMkLst>
            <pc:docMk/>
            <pc:sldMk cId="835063435" sldId="2146847108"/>
            <ac:spMk id="4" creationId="{2E64BD23-7B88-163D-E7C8-F2287C7A7628}"/>
          </ac:spMkLst>
        </pc:spChg>
        <pc:picChg chg="mod">
          <ac:chgData name="Nikolaj Bjorner" userId="063a94de-0c49-4d58-b22f-4505b39fd664" providerId="ADAL" clId="{F879EDE7-F446-40D0-A80B-FCC075C0558B}" dt="2022-09-16T21:25:12.114" v="5494" actId="1076"/>
          <ac:picMkLst>
            <pc:docMk/>
            <pc:sldMk cId="835063435" sldId="2146847108"/>
            <ac:picMk id="3074" creationId="{7A69B488-B608-930C-5667-10D06EABAEE1}"/>
          </ac:picMkLst>
        </pc:picChg>
      </pc:sldChg>
      <pc:sldChg chg="addSp delSp modSp add mod delAnim modAnim">
        <pc:chgData name="Nikolaj Bjorner" userId="063a94de-0c49-4d58-b22f-4505b39fd664" providerId="ADAL" clId="{F879EDE7-F446-40D0-A80B-FCC075C0558B}" dt="2022-09-16T22:00:51.331" v="6272" actId="20577"/>
        <pc:sldMkLst>
          <pc:docMk/>
          <pc:sldMk cId="624467947" sldId="2146847109"/>
        </pc:sldMkLst>
        <pc:spChg chg="mod">
          <ac:chgData name="Nikolaj Bjorner" userId="063a94de-0c49-4d58-b22f-4505b39fd664" providerId="ADAL" clId="{F879EDE7-F446-40D0-A80B-FCC075C0558B}" dt="2022-09-16T22:00:51.331" v="6272" actId="20577"/>
          <ac:spMkLst>
            <pc:docMk/>
            <pc:sldMk cId="624467947" sldId="2146847109"/>
            <ac:spMk id="2" creationId="{868A282D-E55B-42F8-9D85-2D800139A032}"/>
          </ac:spMkLst>
        </pc:spChg>
        <pc:spChg chg="del">
          <ac:chgData name="Nikolaj Bjorner" userId="063a94de-0c49-4d58-b22f-4505b39fd664" providerId="ADAL" clId="{F879EDE7-F446-40D0-A80B-FCC075C0558B}" dt="2022-09-16T16:59:29.968" v="5052" actId="478"/>
          <ac:spMkLst>
            <pc:docMk/>
            <pc:sldMk cId="624467947" sldId="2146847109"/>
            <ac:spMk id="9" creationId="{87280AEC-C44F-4EED-B8CD-D51608880C06}"/>
          </ac:spMkLst>
        </pc:spChg>
        <pc:spChg chg="add mod">
          <ac:chgData name="Nikolaj Bjorner" userId="063a94de-0c49-4d58-b22f-4505b39fd664" providerId="ADAL" clId="{F879EDE7-F446-40D0-A80B-FCC075C0558B}" dt="2022-09-16T16:59:39.864" v="5063" actId="20577"/>
          <ac:spMkLst>
            <pc:docMk/>
            <pc:sldMk cId="624467947" sldId="2146847109"/>
            <ac:spMk id="11" creationId="{B734C0E0-6B8A-0AB7-A54B-951A2054A8A6}"/>
          </ac:spMkLst>
        </pc:spChg>
        <pc:spChg chg="add del mod">
          <ac:chgData name="Nikolaj Bjorner" userId="063a94de-0c49-4d58-b22f-4505b39fd664" providerId="ADAL" clId="{F879EDE7-F446-40D0-A80B-FCC075C0558B}" dt="2022-09-16T17:00:00.886" v="5066" actId="478"/>
          <ac:spMkLst>
            <pc:docMk/>
            <pc:sldMk cId="624467947" sldId="2146847109"/>
            <ac:spMk id="13" creationId="{40E6E29C-EC09-38D9-9B51-AF4103C2AC89}"/>
          </ac:spMkLst>
        </pc:spChg>
        <pc:spChg chg="add mod">
          <ac:chgData name="Nikolaj Bjorner" userId="063a94de-0c49-4d58-b22f-4505b39fd664" providerId="ADAL" clId="{F879EDE7-F446-40D0-A80B-FCC075C0558B}" dt="2022-09-16T17:00:10.095" v="5078" actId="20577"/>
          <ac:spMkLst>
            <pc:docMk/>
            <pc:sldMk cId="624467947" sldId="2146847109"/>
            <ac:spMk id="16" creationId="{D3671F0B-F6E7-73A2-F6CB-B1BC5C0C1F6E}"/>
          </ac:spMkLst>
        </pc:spChg>
        <pc:spChg chg="add mod">
          <ac:chgData name="Nikolaj Bjorner" userId="063a94de-0c49-4d58-b22f-4505b39fd664" providerId="ADAL" clId="{F879EDE7-F446-40D0-A80B-FCC075C0558B}" dt="2022-09-16T17:02:44.403" v="5192" actId="14100"/>
          <ac:spMkLst>
            <pc:docMk/>
            <pc:sldMk cId="624467947" sldId="2146847109"/>
            <ac:spMk id="17" creationId="{3F63D64E-15CF-7DB5-AD87-3E90DA9AD6BB}"/>
          </ac:spMkLst>
        </pc:spChg>
        <pc:spChg chg="del">
          <ac:chgData name="Nikolaj Bjorner" userId="063a94de-0c49-4d58-b22f-4505b39fd664" providerId="ADAL" clId="{F879EDE7-F446-40D0-A80B-FCC075C0558B}" dt="2022-09-16T16:59:20.356" v="5049" actId="478"/>
          <ac:spMkLst>
            <pc:docMk/>
            <pc:sldMk cId="624467947" sldId="2146847109"/>
            <ac:spMk id="18" creationId="{573A4264-533E-4E94-9B51-A5B2330F3A72}"/>
          </ac:spMkLst>
        </pc:spChg>
        <pc:spChg chg="add mod">
          <ac:chgData name="Nikolaj Bjorner" userId="063a94de-0c49-4d58-b22f-4505b39fd664" providerId="ADAL" clId="{F879EDE7-F446-40D0-A80B-FCC075C0558B}" dt="2022-09-16T17:02:09.884" v="5189" actId="1076"/>
          <ac:spMkLst>
            <pc:docMk/>
            <pc:sldMk cId="624467947" sldId="2146847109"/>
            <ac:spMk id="21" creationId="{D6063A82-8FE5-A0F7-9EF4-440403A21ECE}"/>
          </ac:spMkLst>
        </pc:spChg>
        <pc:spChg chg="del">
          <ac:chgData name="Nikolaj Bjorner" userId="063a94de-0c49-4d58-b22f-4505b39fd664" providerId="ADAL" clId="{F879EDE7-F446-40D0-A80B-FCC075C0558B}" dt="2022-09-16T16:59:07.413" v="5045" actId="478"/>
          <ac:spMkLst>
            <pc:docMk/>
            <pc:sldMk cId="624467947" sldId="2146847109"/>
            <ac:spMk id="22" creationId="{D6DA60C0-5267-47F6-AF7C-7DF60D7F26E4}"/>
          </ac:spMkLst>
        </pc:spChg>
        <pc:spChg chg="add del mod">
          <ac:chgData name="Nikolaj Bjorner" userId="063a94de-0c49-4d58-b22f-4505b39fd664" providerId="ADAL" clId="{F879EDE7-F446-40D0-A80B-FCC075C0558B}" dt="2022-09-16T17:03:13.925" v="5214"/>
          <ac:spMkLst>
            <pc:docMk/>
            <pc:sldMk cId="624467947" sldId="2146847109"/>
            <ac:spMk id="25" creationId="{AD51D4CA-A47E-E021-7D3E-2B01FBD11326}"/>
          </ac:spMkLst>
        </pc:spChg>
        <pc:spChg chg="del">
          <ac:chgData name="Nikolaj Bjorner" userId="063a94de-0c49-4d58-b22f-4505b39fd664" providerId="ADAL" clId="{F879EDE7-F446-40D0-A80B-FCC075C0558B}" dt="2022-09-16T16:59:10.295" v="5046" actId="478"/>
          <ac:spMkLst>
            <pc:docMk/>
            <pc:sldMk cId="624467947" sldId="2146847109"/>
            <ac:spMk id="26" creationId="{D2BB22A5-F345-4045-9D06-381136E03EA8}"/>
          </ac:spMkLst>
        </pc:spChg>
        <pc:spChg chg="add mod">
          <ac:chgData name="Nikolaj Bjorner" userId="063a94de-0c49-4d58-b22f-4505b39fd664" providerId="ADAL" clId="{F879EDE7-F446-40D0-A80B-FCC075C0558B}" dt="2022-09-16T17:04:14.730" v="5252" actId="14100"/>
          <ac:spMkLst>
            <pc:docMk/>
            <pc:sldMk cId="624467947" sldId="2146847109"/>
            <ac:spMk id="27" creationId="{57225BE2-E02B-972F-F551-359CFCEE5A8F}"/>
          </ac:spMkLst>
        </pc:spChg>
        <pc:spChg chg="add mod">
          <ac:chgData name="Nikolaj Bjorner" userId="063a94de-0c49-4d58-b22f-4505b39fd664" providerId="ADAL" clId="{F879EDE7-F446-40D0-A80B-FCC075C0558B}" dt="2022-09-16T17:04:38.973" v="5266" actId="20577"/>
          <ac:spMkLst>
            <pc:docMk/>
            <pc:sldMk cId="624467947" sldId="2146847109"/>
            <ac:spMk id="29" creationId="{B2DEB7A2-4524-3C8A-F2AB-A249F88DD962}"/>
          </ac:spMkLst>
        </pc:spChg>
        <pc:spChg chg="add mod">
          <ac:chgData name="Nikolaj Bjorner" userId="063a94de-0c49-4d58-b22f-4505b39fd664" providerId="ADAL" clId="{F879EDE7-F446-40D0-A80B-FCC075C0558B}" dt="2022-09-16T17:05:49.926" v="5334" actId="1076"/>
          <ac:spMkLst>
            <pc:docMk/>
            <pc:sldMk cId="624467947" sldId="2146847109"/>
            <ac:spMk id="30" creationId="{D371B6C0-02A3-0CD1-4D17-9F38B6ADDF88}"/>
          </ac:spMkLst>
        </pc:spChg>
        <pc:grpChg chg="add">
          <ac:chgData name="Nikolaj Bjorner" userId="063a94de-0c49-4d58-b22f-4505b39fd664" providerId="ADAL" clId="{F879EDE7-F446-40D0-A80B-FCC075C0558B}" dt="2022-09-16T17:06:45.528" v="5345" actId="164"/>
          <ac:grpSpMkLst>
            <pc:docMk/>
            <pc:sldMk cId="624467947" sldId="2146847109"/>
            <ac:grpSpMk id="40" creationId="{1F03C94C-78DE-5333-C81C-6309CBF38681}"/>
          </ac:grpSpMkLst>
        </pc:grpChg>
        <pc:grpChg chg="add">
          <ac:chgData name="Nikolaj Bjorner" userId="063a94de-0c49-4d58-b22f-4505b39fd664" providerId="ADAL" clId="{F879EDE7-F446-40D0-A80B-FCC075C0558B}" dt="2022-09-16T17:08:25.329" v="5346" actId="164"/>
          <ac:grpSpMkLst>
            <pc:docMk/>
            <pc:sldMk cId="624467947" sldId="2146847109"/>
            <ac:grpSpMk id="41" creationId="{C6DB332F-018F-8886-3178-D32008A864A5}"/>
          </ac:grpSpMkLst>
        </pc:grpChg>
        <pc:grpChg chg="add">
          <ac:chgData name="Nikolaj Bjorner" userId="063a94de-0c49-4d58-b22f-4505b39fd664" providerId="ADAL" clId="{F879EDE7-F446-40D0-A80B-FCC075C0558B}" dt="2022-09-16T17:08:35.329" v="5347" actId="164"/>
          <ac:grpSpMkLst>
            <pc:docMk/>
            <pc:sldMk cId="624467947" sldId="2146847109"/>
            <ac:grpSpMk id="42" creationId="{3109113C-E515-42B9-9527-986494399A32}"/>
          </ac:grpSpMkLst>
        </pc:grpChg>
        <pc:cxnChg chg="del mod">
          <ac:chgData name="Nikolaj Bjorner" userId="063a94de-0c49-4d58-b22f-4505b39fd664" providerId="ADAL" clId="{F879EDE7-F446-40D0-A80B-FCC075C0558B}" dt="2022-09-16T16:59:14.963" v="5048" actId="478"/>
          <ac:cxnSpMkLst>
            <pc:docMk/>
            <pc:sldMk cId="624467947" sldId="2146847109"/>
            <ac:cxnSpMk id="14" creationId="{4F0E3CF5-1BF5-4D5C-B968-617D3BA92D32}"/>
          </ac:cxnSpMkLst>
        </pc:cxnChg>
        <pc:cxnChg chg="del mod">
          <ac:chgData name="Nikolaj Bjorner" userId="063a94de-0c49-4d58-b22f-4505b39fd664" providerId="ADAL" clId="{F879EDE7-F446-40D0-A80B-FCC075C0558B}" dt="2022-09-16T16:59:23.989" v="5050" actId="478"/>
          <ac:cxnSpMkLst>
            <pc:docMk/>
            <pc:sldMk cId="624467947" sldId="2146847109"/>
            <ac:cxnSpMk id="20" creationId="{1D260B3D-72B3-4351-B525-A634D4E3871F}"/>
          </ac:cxnSpMkLst>
        </pc:cxnChg>
        <pc:cxnChg chg="del mod">
          <ac:chgData name="Nikolaj Bjorner" userId="063a94de-0c49-4d58-b22f-4505b39fd664" providerId="ADAL" clId="{F879EDE7-F446-40D0-A80B-FCC075C0558B}" dt="2022-09-16T16:59:13.209" v="5047" actId="478"/>
          <ac:cxnSpMkLst>
            <pc:docMk/>
            <pc:sldMk cId="624467947" sldId="2146847109"/>
            <ac:cxnSpMk id="24" creationId="{F03FA2CD-CD2B-45A7-B793-A2180C5BFB8C}"/>
          </ac:cxnSpMkLst>
        </pc:cxnChg>
        <pc:cxnChg chg="add mod">
          <ac:chgData name="Nikolaj Bjorner" userId="063a94de-0c49-4d58-b22f-4505b39fd664" providerId="ADAL" clId="{F879EDE7-F446-40D0-A80B-FCC075C0558B}" dt="2022-09-16T17:06:08.441" v="5337" actId="14100"/>
          <ac:cxnSpMkLst>
            <pc:docMk/>
            <pc:sldMk cId="624467947" sldId="2146847109"/>
            <ac:cxnSpMk id="31" creationId="{BB88D59E-7F8B-3F52-1279-99276A16F6A1}"/>
          </ac:cxnSpMkLst>
        </pc:cxnChg>
        <pc:cxnChg chg="add mod">
          <ac:chgData name="Nikolaj Bjorner" userId="063a94de-0c49-4d58-b22f-4505b39fd664" providerId="ADAL" clId="{F879EDE7-F446-40D0-A80B-FCC075C0558B}" dt="2022-09-16T17:06:21.079" v="5341" actId="14100"/>
          <ac:cxnSpMkLst>
            <pc:docMk/>
            <pc:sldMk cId="624467947" sldId="2146847109"/>
            <ac:cxnSpMk id="34" creationId="{44937CF4-E6F7-1050-56B0-7539513BFC02}"/>
          </ac:cxnSpMkLst>
        </pc:cxnChg>
        <pc:cxnChg chg="add mod">
          <ac:chgData name="Nikolaj Bjorner" userId="063a94de-0c49-4d58-b22f-4505b39fd664" providerId="ADAL" clId="{F879EDE7-F446-40D0-A80B-FCC075C0558B}" dt="2022-09-16T17:06:30.052" v="5344" actId="14100"/>
          <ac:cxnSpMkLst>
            <pc:docMk/>
            <pc:sldMk cId="624467947" sldId="2146847109"/>
            <ac:cxnSpMk id="37" creationId="{658B4D2F-166A-7F99-1087-9DA730132DE9}"/>
          </ac:cxnSpMkLst>
        </pc:cxnChg>
      </pc:sldChg>
      <pc:sldChg chg="addSp delSp modSp mod">
        <pc:chgData name="Nikolaj Bjorner" userId="063a94de-0c49-4d58-b22f-4505b39fd664" providerId="ADAL" clId="{F879EDE7-F446-40D0-A80B-FCC075C0558B}" dt="2022-09-16T22:03:41.484" v="6293" actId="14100"/>
        <pc:sldMkLst>
          <pc:docMk/>
          <pc:sldMk cId="385552030" sldId="2146847111"/>
        </pc:sldMkLst>
        <pc:spChg chg="add del mod">
          <ac:chgData name="Nikolaj Bjorner" userId="063a94de-0c49-4d58-b22f-4505b39fd664" providerId="ADAL" clId="{F879EDE7-F446-40D0-A80B-FCC075C0558B}" dt="2022-09-16T22:03:10.195" v="6279" actId="478"/>
          <ac:spMkLst>
            <pc:docMk/>
            <pc:sldMk cId="385552030" sldId="2146847111"/>
            <ac:spMk id="12" creationId="{FAC8FCF2-DE14-F1E7-32FC-531C1CD4FBD9}"/>
          </ac:spMkLst>
        </pc:spChg>
        <pc:spChg chg="mod">
          <ac:chgData name="Nikolaj Bjorner" userId="063a94de-0c49-4d58-b22f-4505b39fd664" providerId="ADAL" clId="{F879EDE7-F446-40D0-A80B-FCC075C0558B}" dt="2022-09-16T22:03:22.333" v="6290" actId="20577"/>
          <ac:spMkLst>
            <pc:docMk/>
            <pc:sldMk cId="385552030" sldId="2146847111"/>
            <ac:spMk id="39" creationId="{5F128248-A70A-6D88-DEB7-88BB2495BC5B}"/>
          </ac:spMkLst>
        </pc:spChg>
        <pc:picChg chg="add mod">
          <ac:chgData name="Nikolaj Bjorner" userId="063a94de-0c49-4d58-b22f-4505b39fd664" providerId="ADAL" clId="{F879EDE7-F446-40D0-A80B-FCC075C0558B}" dt="2022-09-16T22:03:13.902" v="6280" actId="14100"/>
          <ac:picMkLst>
            <pc:docMk/>
            <pc:sldMk cId="385552030" sldId="2146847111"/>
            <ac:picMk id="10" creationId="{AEFF334D-D0DB-4183-8F3B-1FD02A4E5D3A}"/>
          </ac:picMkLst>
        </pc:picChg>
        <pc:cxnChg chg="add mod">
          <ac:chgData name="Nikolaj Bjorner" userId="063a94de-0c49-4d58-b22f-4505b39fd664" providerId="ADAL" clId="{F879EDE7-F446-40D0-A80B-FCC075C0558B}" dt="2022-09-16T22:03:41.484" v="6293" actId="14100"/>
          <ac:cxnSpMkLst>
            <pc:docMk/>
            <pc:sldMk cId="385552030" sldId="2146847111"/>
            <ac:cxnSpMk id="14" creationId="{1894AB62-2C7D-3F37-E436-4307FC4021A0}"/>
          </ac:cxnSpMkLst>
        </pc:cxnChg>
      </pc:sldChg>
      <pc:sldChg chg="modSp new mod">
        <pc:chgData name="Nikolaj Bjorner" userId="063a94de-0c49-4d58-b22f-4505b39fd664" providerId="ADAL" clId="{F879EDE7-F446-40D0-A80B-FCC075C0558B}" dt="2022-09-16T21:58:13.117" v="6266" actId="20577"/>
        <pc:sldMkLst>
          <pc:docMk/>
          <pc:sldMk cId="2844834672" sldId="2146847112"/>
        </pc:sldMkLst>
        <pc:spChg chg="mod">
          <ac:chgData name="Nikolaj Bjorner" userId="063a94de-0c49-4d58-b22f-4505b39fd664" providerId="ADAL" clId="{F879EDE7-F446-40D0-A80B-FCC075C0558B}" dt="2022-09-16T21:58:13.117" v="6266" actId="20577"/>
          <ac:spMkLst>
            <pc:docMk/>
            <pc:sldMk cId="2844834672" sldId="2146847112"/>
            <ac:spMk id="2" creationId="{1772C856-FAE2-40D9-6807-FDAA5489586E}"/>
          </ac:spMkLst>
        </pc:spChg>
      </pc:sldChg>
      <pc:sldChg chg="modSp mod modNotesTx">
        <pc:chgData name="Nikolaj Bjorner" userId="063a94de-0c49-4d58-b22f-4505b39fd664" providerId="ADAL" clId="{F879EDE7-F446-40D0-A80B-FCC075C0558B}" dt="2022-09-24T06:00:52.342" v="7827" actId="20577"/>
        <pc:sldMkLst>
          <pc:docMk/>
          <pc:sldMk cId="3359321293" sldId="2146847115"/>
        </pc:sldMkLst>
        <pc:spChg chg="mod">
          <ac:chgData name="Nikolaj Bjorner" userId="063a94de-0c49-4d58-b22f-4505b39fd664" providerId="ADAL" clId="{F879EDE7-F446-40D0-A80B-FCC075C0558B}" dt="2022-09-19T19:32:56.266" v="6718" actId="207"/>
          <ac:spMkLst>
            <pc:docMk/>
            <pc:sldMk cId="3359321293" sldId="2146847115"/>
            <ac:spMk id="37" creationId="{39B782F1-5315-4814-9E02-636139A81C6C}"/>
          </ac:spMkLst>
        </pc:spChg>
      </pc:sldChg>
      <pc:sldChg chg="addSp delSp modSp mod">
        <pc:chgData name="Nikolaj Bjorner" userId="063a94de-0c49-4d58-b22f-4505b39fd664" providerId="ADAL" clId="{F879EDE7-F446-40D0-A80B-FCC075C0558B}" dt="2022-09-21T20:42:52.271" v="7768" actId="478"/>
        <pc:sldMkLst>
          <pc:docMk/>
          <pc:sldMk cId="4424935" sldId="2146847120"/>
        </pc:sldMkLst>
        <pc:spChg chg="mod">
          <ac:chgData name="Nikolaj Bjorner" userId="063a94de-0c49-4d58-b22f-4505b39fd664" providerId="ADAL" clId="{F879EDE7-F446-40D0-A80B-FCC075C0558B}" dt="2022-09-21T18:49:49.950" v="6848" actId="27636"/>
          <ac:spMkLst>
            <pc:docMk/>
            <pc:sldMk cId="4424935" sldId="2146847120"/>
            <ac:spMk id="3" creationId="{3E499FE2-9498-4652-D713-13E86832E754}"/>
          </ac:spMkLst>
        </pc:spChg>
        <pc:spChg chg="add del">
          <ac:chgData name="Nikolaj Bjorner" userId="063a94de-0c49-4d58-b22f-4505b39fd664" providerId="ADAL" clId="{F879EDE7-F446-40D0-A80B-FCC075C0558B}" dt="2022-09-21T20:42:49.431" v="7767" actId="478"/>
          <ac:spMkLst>
            <pc:docMk/>
            <pc:sldMk cId="4424935" sldId="2146847120"/>
            <ac:spMk id="4" creationId="{CF0ACB89-60CD-C0E3-F85D-E49EB575BAE5}"/>
          </ac:spMkLst>
        </pc:spChg>
        <pc:spChg chg="add del mod">
          <ac:chgData name="Nikolaj Bjorner" userId="063a94de-0c49-4d58-b22f-4505b39fd664" providerId="ADAL" clId="{F879EDE7-F446-40D0-A80B-FCC075C0558B}" dt="2022-09-21T20:42:52.271" v="7768" actId="478"/>
          <ac:spMkLst>
            <pc:docMk/>
            <pc:sldMk cId="4424935" sldId="2146847120"/>
            <ac:spMk id="5" creationId="{8F36FD88-A296-82BF-5CDD-C9228DEACBF9}"/>
          </ac:spMkLst>
        </pc:spChg>
        <pc:spChg chg="mod">
          <ac:chgData name="Nikolaj Bjorner" userId="063a94de-0c49-4d58-b22f-4505b39fd664" providerId="ADAL" clId="{F879EDE7-F446-40D0-A80B-FCC075C0558B}" dt="2022-09-21T18:49:49.931" v="6847" actId="27636"/>
          <ac:spMkLst>
            <pc:docMk/>
            <pc:sldMk cId="4424935" sldId="2146847120"/>
            <ac:spMk id="6" creationId="{0945C830-9D99-F4AE-60F6-667AD9F82933}"/>
          </ac:spMkLst>
        </pc:spChg>
      </pc:sldChg>
      <pc:sldChg chg="addSp delSp modSp new del mod modClrScheme chgLayout">
        <pc:chgData name="Nikolaj Bjorner" userId="063a94de-0c49-4d58-b22f-4505b39fd664" providerId="ADAL" clId="{F879EDE7-F446-40D0-A80B-FCC075C0558B}" dt="2022-09-19T21:04:51.097" v="6762" actId="47"/>
        <pc:sldMkLst>
          <pc:docMk/>
          <pc:sldMk cId="1497228217" sldId="2146847124"/>
        </pc:sldMkLst>
        <pc:spChg chg="del mod ord">
          <ac:chgData name="Nikolaj Bjorner" userId="063a94de-0c49-4d58-b22f-4505b39fd664" providerId="ADAL" clId="{F879EDE7-F446-40D0-A80B-FCC075C0558B}" dt="2022-09-19T19:08:21.417" v="6615" actId="700"/>
          <ac:spMkLst>
            <pc:docMk/>
            <pc:sldMk cId="1497228217" sldId="2146847124"/>
            <ac:spMk id="2" creationId="{7C3CCBAC-2638-1F3B-4840-9354ADBC4B2E}"/>
          </ac:spMkLst>
        </pc:spChg>
        <pc:spChg chg="add del mod ord">
          <ac:chgData name="Nikolaj Bjorner" userId="063a94de-0c49-4d58-b22f-4505b39fd664" providerId="ADAL" clId="{F879EDE7-F446-40D0-A80B-FCC075C0558B}" dt="2022-09-19T19:08:39.954" v="6619" actId="478"/>
          <ac:spMkLst>
            <pc:docMk/>
            <pc:sldMk cId="1497228217" sldId="2146847124"/>
            <ac:spMk id="3" creationId="{2B04ACE4-0FBC-4AEC-41C6-9B965F646604}"/>
          </ac:spMkLst>
        </pc:spChg>
        <pc:spChg chg="add del mod ord">
          <ac:chgData name="Nikolaj Bjorner" userId="063a94de-0c49-4d58-b22f-4505b39fd664" providerId="ADAL" clId="{F879EDE7-F446-40D0-A80B-FCC075C0558B}" dt="2022-09-19T19:08:35.184" v="6617" actId="478"/>
          <ac:spMkLst>
            <pc:docMk/>
            <pc:sldMk cId="1497228217" sldId="2146847124"/>
            <ac:spMk id="4" creationId="{F96C79CF-C764-BEE5-EB08-F311B9B2F197}"/>
          </ac:spMkLst>
        </pc:spChg>
        <pc:spChg chg="add mod">
          <ac:chgData name="Nikolaj Bjorner" userId="063a94de-0c49-4d58-b22f-4505b39fd664" providerId="ADAL" clId="{F879EDE7-F446-40D0-A80B-FCC075C0558B}" dt="2022-09-19T19:09:15.750" v="6659" actId="1035"/>
          <ac:spMkLst>
            <pc:docMk/>
            <pc:sldMk cId="1497228217" sldId="2146847124"/>
            <ac:spMk id="5" creationId="{D70217BD-728D-1F17-6867-1AE48D9D3593}"/>
          </ac:spMkLst>
        </pc:spChg>
        <pc:spChg chg="add mod">
          <ac:chgData name="Nikolaj Bjorner" userId="063a94de-0c49-4d58-b22f-4505b39fd664" providerId="ADAL" clId="{F879EDE7-F446-40D0-A80B-FCC075C0558B}" dt="2022-09-19T19:09:08.068" v="6641" actId="207"/>
          <ac:spMkLst>
            <pc:docMk/>
            <pc:sldMk cId="1497228217" sldId="2146847124"/>
            <ac:spMk id="6" creationId="{9C59A816-3258-2B4F-658F-25FB89AD412A}"/>
          </ac:spMkLst>
        </pc:spChg>
        <pc:spChg chg="mod">
          <ac:chgData name="Nikolaj Bjorner" userId="063a94de-0c49-4d58-b22f-4505b39fd664" providerId="ADAL" clId="{F879EDE7-F446-40D0-A80B-FCC075C0558B}" dt="2022-09-19T19:08:35.781" v="6618"/>
          <ac:spMkLst>
            <pc:docMk/>
            <pc:sldMk cId="1497228217" sldId="2146847124"/>
            <ac:spMk id="9" creationId="{8B7465A9-4D7C-DB10-E7B0-F6775F61BD3E}"/>
          </ac:spMkLst>
        </pc:spChg>
        <pc:spChg chg="add mod">
          <ac:chgData name="Nikolaj Bjorner" userId="063a94de-0c49-4d58-b22f-4505b39fd664" providerId="ADAL" clId="{F879EDE7-F446-40D0-A80B-FCC075C0558B}" dt="2022-09-19T19:09:15.750" v="6659" actId="1035"/>
          <ac:spMkLst>
            <pc:docMk/>
            <pc:sldMk cId="1497228217" sldId="2146847124"/>
            <ac:spMk id="15" creationId="{CC400539-3470-D8D0-BA37-E8B4D30FFF62}"/>
          </ac:spMkLst>
        </pc:spChg>
        <pc:spChg chg="mod">
          <ac:chgData name="Nikolaj Bjorner" userId="063a94de-0c49-4d58-b22f-4505b39fd664" providerId="ADAL" clId="{F879EDE7-F446-40D0-A80B-FCC075C0558B}" dt="2022-09-19T19:08:35.781" v="6618"/>
          <ac:spMkLst>
            <pc:docMk/>
            <pc:sldMk cId="1497228217" sldId="2146847124"/>
            <ac:spMk id="19" creationId="{B7A448C1-BF05-D6D2-DB67-3DA15717F8F1}"/>
          </ac:spMkLst>
        </pc:spChg>
        <pc:spChg chg="add mod">
          <ac:chgData name="Nikolaj Bjorner" userId="063a94de-0c49-4d58-b22f-4505b39fd664" providerId="ADAL" clId="{F879EDE7-F446-40D0-A80B-FCC075C0558B}" dt="2022-09-19T19:09:15.750" v="6659" actId="1035"/>
          <ac:spMkLst>
            <pc:docMk/>
            <pc:sldMk cId="1497228217" sldId="2146847124"/>
            <ac:spMk id="23" creationId="{F9FBAB39-321E-7148-D363-ABFAE649A943}"/>
          </ac:spMkLst>
        </pc:spChg>
        <pc:spChg chg="add mod">
          <ac:chgData name="Nikolaj Bjorner" userId="063a94de-0c49-4d58-b22f-4505b39fd664" providerId="ADAL" clId="{F879EDE7-F446-40D0-A80B-FCC075C0558B}" dt="2022-09-19T19:09:15.750" v="6659" actId="1035"/>
          <ac:spMkLst>
            <pc:docMk/>
            <pc:sldMk cId="1497228217" sldId="2146847124"/>
            <ac:spMk id="24" creationId="{2B6B3695-E0FA-92D3-9494-C43EE352E0DF}"/>
          </ac:spMkLst>
        </pc:spChg>
        <pc:spChg chg="add mod">
          <ac:chgData name="Nikolaj Bjorner" userId="063a94de-0c49-4d58-b22f-4505b39fd664" providerId="ADAL" clId="{F879EDE7-F446-40D0-A80B-FCC075C0558B}" dt="2022-09-19T19:09:15.750" v="6659" actId="1035"/>
          <ac:spMkLst>
            <pc:docMk/>
            <pc:sldMk cId="1497228217" sldId="2146847124"/>
            <ac:spMk id="25" creationId="{141205C7-4EE7-6651-7EEB-E5166889F30D}"/>
          </ac:spMkLst>
        </pc:spChg>
        <pc:spChg chg="add mod">
          <ac:chgData name="Nikolaj Bjorner" userId="063a94de-0c49-4d58-b22f-4505b39fd664" providerId="ADAL" clId="{F879EDE7-F446-40D0-A80B-FCC075C0558B}" dt="2022-09-19T19:09:15.750" v="6659" actId="1035"/>
          <ac:spMkLst>
            <pc:docMk/>
            <pc:sldMk cId="1497228217" sldId="2146847124"/>
            <ac:spMk id="26" creationId="{5E90FA8C-3124-534F-A1CC-4EACFAB653D8}"/>
          </ac:spMkLst>
        </pc:spChg>
        <pc:spChg chg="add mod">
          <ac:chgData name="Nikolaj Bjorner" userId="063a94de-0c49-4d58-b22f-4505b39fd664" providerId="ADAL" clId="{F879EDE7-F446-40D0-A80B-FCC075C0558B}" dt="2022-09-19T19:09:15.750" v="6659" actId="1035"/>
          <ac:spMkLst>
            <pc:docMk/>
            <pc:sldMk cId="1497228217" sldId="2146847124"/>
            <ac:spMk id="27" creationId="{0158C636-2A25-25D1-EC90-E90708ABF7CD}"/>
          </ac:spMkLst>
        </pc:spChg>
        <pc:spChg chg="add mod">
          <ac:chgData name="Nikolaj Bjorner" userId="063a94de-0c49-4d58-b22f-4505b39fd664" providerId="ADAL" clId="{F879EDE7-F446-40D0-A80B-FCC075C0558B}" dt="2022-09-19T19:09:15.750" v="6659" actId="1035"/>
          <ac:spMkLst>
            <pc:docMk/>
            <pc:sldMk cId="1497228217" sldId="2146847124"/>
            <ac:spMk id="28" creationId="{454EAA5E-99DA-A48D-FDE2-1BE9BDB4A286}"/>
          </ac:spMkLst>
        </pc:spChg>
        <pc:spChg chg="add mod">
          <ac:chgData name="Nikolaj Bjorner" userId="063a94de-0c49-4d58-b22f-4505b39fd664" providerId="ADAL" clId="{F879EDE7-F446-40D0-A80B-FCC075C0558B}" dt="2022-09-19T19:09:15.750" v="6659" actId="1035"/>
          <ac:spMkLst>
            <pc:docMk/>
            <pc:sldMk cId="1497228217" sldId="2146847124"/>
            <ac:spMk id="29" creationId="{AB9C6173-0CA8-554F-377C-D69142C5ED0C}"/>
          </ac:spMkLst>
        </pc:spChg>
        <pc:spChg chg="add mod">
          <ac:chgData name="Nikolaj Bjorner" userId="063a94de-0c49-4d58-b22f-4505b39fd664" providerId="ADAL" clId="{F879EDE7-F446-40D0-A80B-FCC075C0558B}" dt="2022-09-19T19:09:15.750" v="6659" actId="1035"/>
          <ac:spMkLst>
            <pc:docMk/>
            <pc:sldMk cId="1497228217" sldId="2146847124"/>
            <ac:spMk id="30" creationId="{97C03AFA-DE49-BB85-E8B0-4821935C3497}"/>
          </ac:spMkLst>
        </pc:spChg>
        <pc:spChg chg="add mod">
          <ac:chgData name="Nikolaj Bjorner" userId="063a94de-0c49-4d58-b22f-4505b39fd664" providerId="ADAL" clId="{F879EDE7-F446-40D0-A80B-FCC075C0558B}" dt="2022-09-19T19:09:15.750" v="6659" actId="1035"/>
          <ac:spMkLst>
            <pc:docMk/>
            <pc:sldMk cId="1497228217" sldId="2146847124"/>
            <ac:spMk id="33" creationId="{9981398F-0B05-F130-D8F9-64978C355F80}"/>
          </ac:spMkLst>
        </pc:spChg>
        <pc:spChg chg="add mod">
          <ac:chgData name="Nikolaj Bjorner" userId="063a94de-0c49-4d58-b22f-4505b39fd664" providerId="ADAL" clId="{F879EDE7-F446-40D0-A80B-FCC075C0558B}" dt="2022-09-19T19:09:15.750" v="6659" actId="1035"/>
          <ac:spMkLst>
            <pc:docMk/>
            <pc:sldMk cId="1497228217" sldId="2146847124"/>
            <ac:spMk id="35" creationId="{D88B367C-9E3A-3FDA-DB0F-152A299EB3AF}"/>
          </ac:spMkLst>
        </pc:spChg>
        <pc:grpChg chg="add mod">
          <ac:chgData name="Nikolaj Bjorner" userId="063a94de-0c49-4d58-b22f-4505b39fd664" providerId="ADAL" clId="{F879EDE7-F446-40D0-A80B-FCC075C0558B}" dt="2022-09-19T19:09:15.750" v="6659" actId="1035"/>
          <ac:grpSpMkLst>
            <pc:docMk/>
            <pc:sldMk cId="1497228217" sldId="2146847124"/>
            <ac:grpSpMk id="7" creationId="{474B1D9A-FB8D-1A70-0D4B-F5BA2D6A78FA}"/>
          </ac:grpSpMkLst>
        </pc:grpChg>
        <pc:grpChg chg="add mod">
          <ac:chgData name="Nikolaj Bjorner" userId="063a94de-0c49-4d58-b22f-4505b39fd664" providerId="ADAL" clId="{F879EDE7-F446-40D0-A80B-FCC075C0558B}" dt="2022-09-19T19:09:15.750" v="6659" actId="1035"/>
          <ac:grpSpMkLst>
            <pc:docMk/>
            <pc:sldMk cId="1497228217" sldId="2146847124"/>
            <ac:grpSpMk id="16" creationId="{DF728744-E1C4-C01F-E9AB-2D8A6C956ACB}"/>
          </ac:grpSpMkLst>
        </pc:grpChg>
        <pc:picChg chg="mod">
          <ac:chgData name="Nikolaj Bjorner" userId="063a94de-0c49-4d58-b22f-4505b39fd664" providerId="ADAL" clId="{F879EDE7-F446-40D0-A80B-FCC075C0558B}" dt="2022-09-19T19:08:35.781" v="6618"/>
          <ac:picMkLst>
            <pc:docMk/>
            <pc:sldMk cId="1497228217" sldId="2146847124"/>
            <ac:picMk id="8" creationId="{C6EEDDE7-1BB7-B074-39B0-863C6EE311DF}"/>
          </ac:picMkLst>
        </pc:picChg>
        <pc:picChg chg="mod">
          <ac:chgData name="Nikolaj Bjorner" userId="063a94de-0c49-4d58-b22f-4505b39fd664" providerId="ADAL" clId="{F879EDE7-F446-40D0-A80B-FCC075C0558B}" dt="2022-09-19T19:08:35.781" v="6618"/>
          <ac:picMkLst>
            <pc:docMk/>
            <pc:sldMk cId="1497228217" sldId="2146847124"/>
            <ac:picMk id="10" creationId="{748FD35D-FF50-9CA1-E0C8-D60A26B5E31D}"/>
          </ac:picMkLst>
        </pc:picChg>
        <pc:picChg chg="mod">
          <ac:chgData name="Nikolaj Bjorner" userId="063a94de-0c49-4d58-b22f-4505b39fd664" providerId="ADAL" clId="{F879EDE7-F446-40D0-A80B-FCC075C0558B}" dt="2022-09-19T19:08:35.781" v="6618"/>
          <ac:picMkLst>
            <pc:docMk/>
            <pc:sldMk cId="1497228217" sldId="2146847124"/>
            <ac:picMk id="11" creationId="{10F3593B-4B90-ECE7-7F60-B15375E34466}"/>
          </ac:picMkLst>
        </pc:picChg>
        <pc:picChg chg="mod">
          <ac:chgData name="Nikolaj Bjorner" userId="063a94de-0c49-4d58-b22f-4505b39fd664" providerId="ADAL" clId="{F879EDE7-F446-40D0-A80B-FCC075C0558B}" dt="2022-09-19T19:08:35.781" v="6618"/>
          <ac:picMkLst>
            <pc:docMk/>
            <pc:sldMk cId="1497228217" sldId="2146847124"/>
            <ac:picMk id="12" creationId="{9DFFCB1F-E95B-51AB-231F-0A9E33F4F756}"/>
          </ac:picMkLst>
        </pc:picChg>
        <pc:picChg chg="mod">
          <ac:chgData name="Nikolaj Bjorner" userId="063a94de-0c49-4d58-b22f-4505b39fd664" providerId="ADAL" clId="{F879EDE7-F446-40D0-A80B-FCC075C0558B}" dt="2022-09-19T19:08:35.781" v="6618"/>
          <ac:picMkLst>
            <pc:docMk/>
            <pc:sldMk cId="1497228217" sldId="2146847124"/>
            <ac:picMk id="13" creationId="{D74E2758-4B44-9C8D-9952-DE082036E166}"/>
          </ac:picMkLst>
        </pc:picChg>
        <pc:picChg chg="add mod">
          <ac:chgData name="Nikolaj Bjorner" userId="063a94de-0c49-4d58-b22f-4505b39fd664" providerId="ADAL" clId="{F879EDE7-F446-40D0-A80B-FCC075C0558B}" dt="2022-09-19T19:09:15.750" v="6659" actId="1035"/>
          <ac:picMkLst>
            <pc:docMk/>
            <pc:sldMk cId="1497228217" sldId="2146847124"/>
            <ac:picMk id="14" creationId="{2B1360E9-67CD-D300-4763-104CDC04BE11}"/>
          </ac:picMkLst>
        </pc:picChg>
        <pc:picChg chg="mod">
          <ac:chgData name="Nikolaj Bjorner" userId="063a94de-0c49-4d58-b22f-4505b39fd664" providerId="ADAL" clId="{F879EDE7-F446-40D0-A80B-FCC075C0558B}" dt="2022-09-19T19:08:35.781" v="6618"/>
          <ac:picMkLst>
            <pc:docMk/>
            <pc:sldMk cId="1497228217" sldId="2146847124"/>
            <ac:picMk id="17" creationId="{769F16E3-3167-8EAE-2800-9DAB08BF036A}"/>
          </ac:picMkLst>
        </pc:picChg>
        <pc:picChg chg="mod">
          <ac:chgData name="Nikolaj Bjorner" userId="063a94de-0c49-4d58-b22f-4505b39fd664" providerId="ADAL" clId="{F879EDE7-F446-40D0-A80B-FCC075C0558B}" dt="2022-09-19T19:08:35.781" v="6618"/>
          <ac:picMkLst>
            <pc:docMk/>
            <pc:sldMk cId="1497228217" sldId="2146847124"/>
            <ac:picMk id="18" creationId="{EE85282B-AB38-D9D5-630B-B87031140C34}"/>
          </ac:picMkLst>
        </pc:picChg>
        <pc:picChg chg="mod">
          <ac:chgData name="Nikolaj Bjorner" userId="063a94de-0c49-4d58-b22f-4505b39fd664" providerId="ADAL" clId="{F879EDE7-F446-40D0-A80B-FCC075C0558B}" dt="2022-09-19T19:08:35.781" v="6618"/>
          <ac:picMkLst>
            <pc:docMk/>
            <pc:sldMk cId="1497228217" sldId="2146847124"/>
            <ac:picMk id="20" creationId="{9FEF5E3B-EE1B-FD01-2406-4D350CDA9654}"/>
          </ac:picMkLst>
        </pc:picChg>
        <pc:picChg chg="mod">
          <ac:chgData name="Nikolaj Bjorner" userId="063a94de-0c49-4d58-b22f-4505b39fd664" providerId="ADAL" clId="{F879EDE7-F446-40D0-A80B-FCC075C0558B}" dt="2022-09-19T19:08:35.781" v="6618"/>
          <ac:picMkLst>
            <pc:docMk/>
            <pc:sldMk cId="1497228217" sldId="2146847124"/>
            <ac:picMk id="21" creationId="{4E597BCB-52B7-4DE6-851F-2BD68E6F86F6}"/>
          </ac:picMkLst>
        </pc:picChg>
        <pc:picChg chg="add mod">
          <ac:chgData name="Nikolaj Bjorner" userId="063a94de-0c49-4d58-b22f-4505b39fd664" providerId="ADAL" clId="{F879EDE7-F446-40D0-A80B-FCC075C0558B}" dt="2022-09-19T19:09:15.750" v="6659" actId="1035"/>
          <ac:picMkLst>
            <pc:docMk/>
            <pc:sldMk cId="1497228217" sldId="2146847124"/>
            <ac:picMk id="22" creationId="{A9B687C0-6BDC-08F1-705A-3C8D7B2A18B5}"/>
          </ac:picMkLst>
        </pc:picChg>
        <pc:picChg chg="add mod">
          <ac:chgData name="Nikolaj Bjorner" userId="063a94de-0c49-4d58-b22f-4505b39fd664" providerId="ADAL" clId="{F879EDE7-F446-40D0-A80B-FCC075C0558B}" dt="2022-09-19T19:09:15.750" v="6659" actId="1035"/>
          <ac:picMkLst>
            <pc:docMk/>
            <pc:sldMk cId="1497228217" sldId="2146847124"/>
            <ac:picMk id="31" creationId="{8CB38D8A-8F70-DC69-8336-AEC1CC0FAC69}"/>
          </ac:picMkLst>
        </pc:picChg>
        <pc:picChg chg="add mod">
          <ac:chgData name="Nikolaj Bjorner" userId="063a94de-0c49-4d58-b22f-4505b39fd664" providerId="ADAL" clId="{F879EDE7-F446-40D0-A80B-FCC075C0558B}" dt="2022-09-19T19:09:15.750" v="6659" actId="1035"/>
          <ac:picMkLst>
            <pc:docMk/>
            <pc:sldMk cId="1497228217" sldId="2146847124"/>
            <ac:picMk id="32" creationId="{FC234308-3972-A44A-F557-3F69C56CF5AE}"/>
          </ac:picMkLst>
        </pc:picChg>
        <pc:picChg chg="add mod">
          <ac:chgData name="Nikolaj Bjorner" userId="063a94de-0c49-4d58-b22f-4505b39fd664" providerId="ADAL" clId="{F879EDE7-F446-40D0-A80B-FCC075C0558B}" dt="2022-09-19T19:09:15.750" v="6659" actId="1035"/>
          <ac:picMkLst>
            <pc:docMk/>
            <pc:sldMk cId="1497228217" sldId="2146847124"/>
            <ac:picMk id="34" creationId="{1E0F0ABA-67E5-F9C2-64B3-152D71AFB033}"/>
          </ac:picMkLst>
        </pc:picChg>
      </pc:sldChg>
      <pc:sldChg chg="addSp delSp modSp new del mod modClrScheme chgLayout">
        <pc:chgData name="Nikolaj Bjorner" userId="063a94de-0c49-4d58-b22f-4505b39fd664" providerId="ADAL" clId="{F879EDE7-F446-40D0-A80B-FCC075C0558B}" dt="2022-09-24T06:01:32.972" v="7837" actId="47"/>
        <pc:sldMkLst>
          <pc:docMk/>
          <pc:sldMk cId="2385205481" sldId="2146847124"/>
        </pc:sldMkLst>
        <pc:spChg chg="del mod ord">
          <ac:chgData name="Nikolaj Bjorner" userId="063a94de-0c49-4d58-b22f-4505b39fd664" providerId="ADAL" clId="{F879EDE7-F446-40D0-A80B-FCC075C0558B}" dt="2022-09-21T20:04:51.639" v="6862" actId="700"/>
          <ac:spMkLst>
            <pc:docMk/>
            <pc:sldMk cId="2385205481" sldId="2146847124"/>
            <ac:spMk id="2" creationId="{E8E9FEA6-D3CD-138C-05E5-4040974E2184}"/>
          </ac:spMkLst>
        </pc:spChg>
        <pc:spChg chg="del mod ord">
          <ac:chgData name="Nikolaj Bjorner" userId="063a94de-0c49-4d58-b22f-4505b39fd664" providerId="ADAL" clId="{F879EDE7-F446-40D0-A80B-FCC075C0558B}" dt="2022-09-21T20:04:51.639" v="6862" actId="700"/>
          <ac:spMkLst>
            <pc:docMk/>
            <pc:sldMk cId="2385205481" sldId="2146847124"/>
            <ac:spMk id="3" creationId="{B1A64C98-43D8-911D-9603-1F904767446B}"/>
          </ac:spMkLst>
        </pc:spChg>
        <pc:spChg chg="add mod ord">
          <ac:chgData name="Nikolaj Bjorner" userId="063a94de-0c49-4d58-b22f-4505b39fd664" providerId="ADAL" clId="{F879EDE7-F446-40D0-A80B-FCC075C0558B}" dt="2022-09-21T20:04:56.411" v="6870" actId="20577"/>
          <ac:spMkLst>
            <pc:docMk/>
            <pc:sldMk cId="2385205481" sldId="2146847124"/>
            <ac:spMk id="4" creationId="{6D4CE70C-599A-94C4-E45E-CB615C11CC1C}"/>
          </ac:spMkLst>
        </pc:spChg>
        <pc:spChg chg="add del mod ord">
          <ac:chgData name="Nikolaj Bjorner" userId="063a94de-0c49-4d58-b22f-4505b39fd664" providerId="ADAL" clId="{F879EDE7-F446-40D0-A80B-FCC075C0558B}" dt="2022-09-21T20:12:03.891" v="7231" actId="478"/>
          <ac:spMkLst>
            <pc:docMk/>
            <pc:sldMk cId="2385205481" sldId="2146847124"/>
            <ac:spMk id="5" creationId="{3A74E79D-45B3-B485-99CA-7F1667D130DF}"/>
          </ac:spMkLst>
        </pc:spChg>
        <pc:spChg chg="add mod">
          <ac:chgData name="Nikolaj Bjorner" userId="063a94de-0c49-4d58-b22f-4505b39fd664" providerId="ADAL" clId="{F879EDE7-F446-40D0-A80B-FCC075C0558B}" dt="2022-09-21T20:05:05.865" v="6872"/>
          <ac:spMkLst>
            <pc:docMk/>
            <pc:sldMk cId="2385205481" sldId="2146847124"/>
            <ac:spMk id="6" creationId="{755794F1-EB06-453A-4A0A-608A79AA07FB}"/>
          </ac:spMkLst>
        </pc:spChg>
      </pc:sldChg>
      <pc:sldChg chg="addSp delSp modSp new del mod">
        <pc:chgData name="Nikolaj Bjorner" userId="063a94de-0c49-4d58-b22f-4505b39fd664" providerId="ADAL" clId="{F879EDE7-F446-40D0-A80B-FCC075C0558B}" dt="2022-09-24T06:01:32.430" v="7836" actId="47"/>
        <pc:sldMkLst>
          <pc:docMk/>
          <pc:sldMk cId="1859893555" sldId="2146847125"/>
        </pc:sldMkLst>
        <pc:spChg chg="mod">
          <ac:chgData name="Nikolaj Bjorner" userId="063a94de-0c49-4d58-b22f-4505b39fd664" providerId="ADAL" clId="{F879EDE7-F446-40D0-A80B-FCC075C0558B}" dt="2022-09-21T20:06:00.858" v="6920" actId="20577"/>
          <ac:spMkLst>
            <pc:docMk/>
            <pc:sldMk cId="1859893555" sldId="2146847125"/>
            <ac:spMk id="2" creationId="{2AFFD404-F92D-A7DC-0241-959B26CC9CEE}"/>
          </ac:spMkLst>
        </pc:spChg>
        <pc:spChg chg="mod">
          <ac:chgData name="Nikolaj Bjorner" userId="063a94de-0c49-4d58-b22f-4505b39fd664" providerId="ADAL" clId="{F879EDE7-F446-40D0-A80B-FCC075C0558B}" dt="2022-09-21T20:46:26.375" v="7782" actId="20577"/>
          <ac:spMkLst>
            <pc:docMk/>
            <pc:sldMk cId="1859893555" sldId="2146847125"/>
            <ac:spMk id="3" creationId="{E033D54F-38C5-29A1-EF1E-5ABAA316FF33}"/>
          </ac:spMkLst>
        </pc:spChg>
        <pc:spChg chg="add del mod">
          <ac:chgData name="Nikolaj Bjorner" userId="063a94de-0c49-4d58-b22f-4505b39fd664" providerId="ADAL" clId="{F879EDE7-F446-40D0-A80B-FCC075C0558B}" dt="2022-09-21T20:05:22.963" v="6877" actId="478"/>
          <ac:spMkLst>
            <pc:docMk/>
            <pc:sldMk cId="1859893555" sldId="2146847125"/>
            <ac:spMk id="4" creationId="{755794F1-EB06-453A-4A0A-608A79AA07FB}"/>
          </ac:spMkLst>
        </pc:spChg>
      </pc:sldChg>
      <pc:sldChg chg="modSp add del mod">
        <pc:chgData name="Nikolaj Bjorner" userId="063a94de-0c49-4d58-b22f-4505b39fd664" providerId="ADAL" clId="{F879EDE7-F446-40D0-A80B-FCC075C0558B}" dt="2022-09-24T06:01:31.993" v="7835" actId="47"/>
        <pc:sldMkLst>
          <pc:docMk/>
          <pc:sldMk cId="4264390110" sldId="2146847126"/>
        </pc:sldMkLst>
        <pc:spChg chg="mod">
          <ac:chgData name="Nikolaj Bjorner" userId="063a94de-0c49-4d58-b22f-4505b39fd664" providerId="ADAL" clId="{F879EDE7-F446-40D0-A80B-FCC075C0558B}" dt="2022-09-21T20:06:11.001" v="6940" actId="20577"/>
          <ac:spMkLst>
            <pc:docMk/>
            <pc:sldMk cId="4264390110" sldId="2146847126"/>
            <ac:spMk id="2" creationId="{2AFFD404-F92D-A7DC-0241-959B26CC9CEE}"/>
          </ac:spMkLst>
        </pc:spChg>
        <pc:spChg chg="mod">
          <ac:chgData name="Nikolaj Bjorner" userId="063a94de-0c49-4d58-b22f-4505b39fd664" providerId="ADAL" clId="{F879EDE7-F446-40D0-A80B-FCC075C0558B}" dt="2022-09-21T20:46:57.987" v="7783" actId="255"/>
          <ac:spMkLst>
            <pc:docMk/>
            <pc:sldMk cId="4264390110" sldId="2146847126"/>
            <ac:spMk id="3" creationId="{E033D54F-38C5-29A1-EF1E-5ABAA316FF33}"/>
          </ac:spMkLst>
        </pc:spChg>
      </pc:sldChg>
      <pc:sldChg chg="modSp add del mod">
        <pc:chgData name="Nikolaj Bjorner" userId="063a94de-0c49-4d58-b22f-4505b39fd664" providerId="ADAL" clId="{F879EDE7-F446-40D0-A80B-FCC075C0558B}" dt="2022-09-24T06:01:31.121" v="7834" actId="47"/>
        <pc:sldMkLst>
          <pc:docMk/>
          <pc:sldMk cId="2796264552" sldId="2146847127"/>
        </pc:sldMkLst>
        <pc:spChg chg="mod">
          <ac:chgData name="Nikolaj Bjorner" userId="063a94de-0c49-4d58-b22f-4505b39fd664" providerId="ADAL" clId="{F879EDE7-F446-40D0-A80B-FCC075C0558B}" dt="2022-09-21T20:06:27.534" v="6969" actId="20577"/>
          <ac:spMkLst>
            <pc:docMk/>
            <pc:sldMk cId="2796264552" sldId="2146847127"/>
            <ac:spMk id="2" creationId="{2AFFD404-F92D-A7DC-0241-959B26CC9CEE}"/>
          </ac:spMkLst>
        </pc:spChg>
        <pc:spChg chg="mod">
          <ac:chgData name="Nikolaj Bjorner" userId="063a94de-0c49-4d58-b22f-4505b39fd664" providerId="ADAL" clId="{F879EDE7-F446-40D0-A80B-FCC075C0558B}" dt="2022-09-21T20:11:46.735" v="7230" actId="20577"/>
          <ac:spMkLst>
            <pc:docMk/>
            <pc:sldMk cId="2796264552" sldId="2146847127"/>
            <ac:spMk id="3" creationId="{E033D54F-38C5-29A1-EF1E-5ABAA316FF33}"/>
          </ac:spMkLst>
        </pc:spChg>
      </pc:sldChg>
      <pc:sldChg chg="modSp add del mod">
        <pc:chgData name="Nikolaj Bjorner" userId="063a94de-0c49-4d58-b22f-4505b39fd664" providerId="ADAL" clId="{F879EDE7-F446-40D0-A80B-FCC075C0558B}" dt="2022-09-24T06:01:30.767" v="7833" actId="47"/>
        <pc:sldMkLst>
          <pc:docMk/>
          <pc:sldMk cId="2844140685" sldId="2146847128"/>
        </pc:sldMkLst>
        <pc:spChg chg="mod">
          <ac:chgData name="Nikolaj Bjorner" userId="063a94de-0c49-4d58-b22f-4505b39fd664" providerId="ADAL" clId="{F879EDE7-F446-40D0-A80B-FCC075C0558B}" dt="2022-09-21T20:06:40.622" v="6992" actId="20577"/>
          <ac:spMkLst>
            <pc:docMk/>
            <pc:sldMk cId="2844140685" sldId="2146847128"/>
            <ac:spMk id="2" creationId="{2AFFD404-F92D-A7DC-0241-959B26CC9CEE}"/>
          </ac:spMkLst>
        </pc:spChg>
        <pc:spChg chg="mod">
          <ac:chgData name="Nikolaj Bjorner" userId="063a94de-0c49-4d58-b22f-4505b39fd664" providerId="ADAL" clId="{F879EDE7-F446-40D0-A80B-FCC075C0558B}" dt="2022-09-21T20:47:09.778" v="7784" actId="113"/>
          <ac:spMkLst>
            <pc:docMk/>
            <pc:sldMk cId="2844140685" sldId="2146847128"/>
            <ac:spMk id="3" creationId="{E033D54F-38C5-29A1-EF1E-5ABAA316FF33}"/>
          </ac:spMkLst>
        </pc:spChg>
      </pc:sldChg>
      <pc:sldChg chg="modSp add del mod">
        <pc:chgData name="Nikolaj Bjorner" userId="063a94de-0c49-4d58-b22f-4505b39fd664" providerId="ADAL" clId="{F879EDE7-F446-40D0-A80B-FCC075C0558B}" dt="2022-09-24T06:01:30.362" v="7832" actId="47"/>
        <pc:sldMkLst>
          <pc:docMk/>
          <pc:sldMk cId="3825369083" sldId="2146847129"/>
        </pc:sldMkLst>
        <pc:spChg chg="mod">
          <ac:chgData name="Nikolaj Bjorner" userId="063a94de-0c49-4d58-b22f-4505b39fd664" providerId="ADAL" clId="{F879EDE7-F446-40D0-A80B-FCC075C0558B}" dt="2022-09-21T20:06:49.638" v="7000" actId="20577"/>
          <ac:spMkLst>
            <pc:docMk/>
            <pc:sldMk cId="3825369083" sldId="2146847129"/>
            <ac:spMk id="2" creationId="{2AFFD404-F92D-A7DC-0241-959B26CC9CEE}"/>
          </ac:spMkLst>
        </pc:spChg>
        <pc:spChg chg="mod">
          <ac:chgData name="Nikolaj Bjorner" userId="063a94de-0c49-4d58-b22f-4505b39fd664" providerId="ADAL" clId="{F879EDE7-F446-40D0-A80B-FCC075C0558B}" dt="2022-09-21T20:31:11.856" v="7433" actId="20577"/>
          <ac:spMkLst>
            <pc:docMk/>
            <pc:sldMk cId="3825369083" sldId="2146847129"/>
            <ac:spMk id="3" creationId="{E033D54F-38C5-29A1-EF1E-5ABAA316FF33}"/>
          </ac:spMkLst>
        </pc:spChg>
      </pc:sldChg>
      <pc:sldChg chg="modSp add del mod">
        <pc:chgData name="Nikolaj Bjorner" userId="063a94de-0c49-4d58-b22f-4505b39fd664" providerId="ADAL" clId="{F879EDE7-F446-40D0-A80B-FCC075C0558B}" dt="2022-09-24T06:01:29.966" v="7831" actId="47"/>
        <pc:sldMkLst>
          <pc:docMk/>
          <pc:sldMk cId="1274386956" sldId="2146847130"/>
        </pc:sldMkLst>
        <pc:spChg chg="mod">
          <ac:chgData name="Nikolaj Bjorner" userId="063a94de-0c49-4d58-b22f-4505b39fd664" providerId="ADAL" clId="{F879EDE7-F446-40D0-A80B-FCC075C0558B}" dt="2022-09-21T20:28:19.838" v="7345" actId="20577"/>
          <ac:spMkLst>
            <pc:docMk/>
            <pc:sldMk cId="1274386956" sldId="2146847130"/>
            <ac:spMk id="2" creationId="{2AFFD404-F92D-A7DC-0241-959B26CC9CEE}"/>
          </ac:spMkLst>
        </pc:spChg>
        <pc:spChg chg="mod">
          <ac:chgData name="Nikolaj Bjorner" userId="063a94de-0c49-4d58-b22f-4505b39fd664" providerId="ADAL" clId="{F879EDE7-F446-40D0-A80B-FCC075C0558B}" dt="2022-09-21T20:46:09.666" v="7781" actId="20577"/>
          <ac:spMkLst>
            <pc:docMk/>
            <pc:sldMk cId="1274386956" sldId="2146847130"/>
            <ac:spMk id="3" creationId="{E033D54F-38C5-29A1-EF1E-5ABAA316FF33}"/>
          </ac:spMkLst>
        </pc:spChg>
      </pc:sldChg>
      <pc:sldChg chg="addSp modSp add mod modNotesTx">
        <pc:chgData name="Nikolaj Bjorner" userId="063a94de-0c49-4d58-b22f-4505b39fd664" providerId="ADAL" clId="{F879EDE7-F446-40D0-A80B-FCC075C0558B}" dt="2022-09-24T06:00:26.712" v="7824" actId="20577"/>
        <pc:sldMkLst>
          <pc:docMk/>
          <pc:sldMk cId="1341996141" sldId="2146847131"/>
        </pc:sldMkLst>
        <pc:spChg chg="add mod">
          <ac:chgData name="Nikolaj Bjorner" userId="063a94de-0c49-4d58-b22f-4505b39fd664" providerId="ADAL" clId="{F879EDE7-F446-40D0-A80B-FCC075C0558B}" dt="2022-09-21T20:40:44.170" v="7757" actId="1076"/>
          <ac:spMkLst>
            <pc:docMk/>
            <pc:sldMk cId="1341996141" sldId="2146847131"/>
            <ac:spMk id="3" creationId="{D354DD96-530A-3D3C-BFBC-6AFCC51FA6EB}"/>
          </ac:spMkLst>
        </pc:spChg>
        <pc:spChg chg="add mod">
          <ac:chgData name="Nikolaj Bjorner" userId="063a94de-0c49-4d58-b22f-4505b39fd664" providerId="ADAL" clId="{F879EDE7-F446-40D0-A80B-FCC075C0558B}" dt="2022-09-21T20:40:36.586" v="7755" actId="1076"/>
          <ac:spMkLst>
            <pc:docMk/>
            <pc:sldMk cId="1341996141" sldId="2146847131"/>
            <ac:spMk id="6" creationId="{7F753CED-4C70-E2A3-A5BA-874D059B3F2B}"/>
          </ac:spMkLst>
        </pc:spChg>
        <pc:spChg chg="mod">
          <ac:chgData name="Nikolaj Bjorner" userId="063a94de-0c49-4d58-b22f-4505b39fd664" providerId="ADAL" clId="{F879EDE7-F446-40D0-A80B-FCC075C0558B}" dt="2022-09-21T20:33:50.513" v="7452" actId="1076"/>
          <ac:spMkLst>
            <pc:docMk/>
            <pc:sldMk cId="1341996141" sldId="2146847131"/>
            <ac:spMk id="8" creationId="{A184E4DA-EAF8-9EF7-6BE9-4FE4C9200147}"/>
          </ac:spMkLst>
        </pc:spChg>
        <pc:spChg chg="mod">
          <ac:chgData name="Nikolaj Bjorner" userId="063a94de-0c49-4d58-b22f-4505b39fd664" providerId="ADAL" clId="{F879EDE7-F446-40D0-A80B-FCC075C0558B}" dt="2022-09-21T20:34:07.502" v="7458" actId="1076"/>
          <ac:spMkLst>
            <pc:docMk/>
            <pc:sldMk cId="1341996141" sldId="2146847131"/>
            <ac:spMk id="9" creationId="{E2D7EFAF-E146-09FB-922E-379F71EA34F6}"/>
          </ac:spMkLst>
        </pc:spChg>
        <pc:spChg chg="mod">
          <ac:chgData name="Nikolaj Bjorner" userId="063a94de-0c49-4d58-b22f-4505b39fd664" providerId="ADAL" clId="{F879EDE7-F446-40D0-A80B-FCC075C0558B}" dt="2022-09-21T20:34:52.789" v="7468" actId="1076"/>
          <ac:spMkLst>
            <pc:docMk/>
            <pc:sldMk cId="1341996141" sldId="2146847131"/>
            <ac:spMk id="10" creationId="{F4A84435-3E8F-6DDA-FD05-ECA2A11CD33F}"/>
          </ac:spMkLst>
        </pc:spChg>
        <pc:spChg chg="add mod">
          <ac:chgData name="Nikolaj Bjorner" userId="063a94de-0c49-4d58-b22f-4505b39fd664" providerId="ADAL" clId="{F879EDE7-F446-40D0-A80B-FCC075C0558B}" dt="2022-09-21T20:41:17.016" v="7766" actId="20577"/>
          <ac:spMkLst>
            <pc:docMk/>
            <pc:sldMk cId="1341996141" sldId="2146847131"/>
            <ac:spMk id="11" creationId="{3FA904A8-DB05-F81F-C7ED-25B08F526EA6}"/>
          </ac:spMkLst>
        </pc:spChg>
        <pc:spChg chg="add mod">
          <ac:chgData name="Nikolaj Bjorner" userId="063a94de-0c49-4d58-b22f-4505b39fd664" providerId="ADAL" clId="{F879EDE7-F446-40D0-A80B-FCC075C0558B}" dt="2022-09-21T20:39:38.057" v="7724" actId="1035"/>
          <ac:spMkLst>
            <pc:docMk/>
            <pc:sldMk cId="1341996141" sldId="2146847131"/>
            <ac:spMk id="12" creationId="{EF5BF4DB-4951-6228-F129-68CD18AFA65B}"/>
          </ac:spMkLst>
        </pc:spChg>
        <pc:graphicFrameChg chg="mod">
          <ac:chgData name="Nikolaj Bjorner" userId="063a94de-0c49-4d58-b22f-4505b39fd664" providerId="ADAL" clId="{F879EDE7-F446-40D0-A80B-FCC075C0558B}" dt="2022-09-21T20:41:01.056" v="7760"/>
          <ac:graphicFrameMkLst>
            <pc:docMk/>
            <pc:sldMk cId="1341996141" sldId="2146847131"/>
            <ac:graphicFrameMk id="7" creationId="{5350AC4F-5BB4-5A77-94D8-FE1CC8CD6C51}"/>
          </ac:graphicFrameMkLst>
        </pc:graphicFrameChg>
      </pc:sldChg>
      <pc:sldChg chg="addSp modSp new del">
        <pc:chgData name="Nikolaj Bjorner" userId="063a94de-0c49-4d58-b22f-4505b39fd664" providerId="ADAL" clId="{F879EDE7-F446-40D0-A80B-FCC075C0558B}" dt="2022-09-21T21:18:12.032" v="7807" actId="47"/>
        <pc:sldMkLst>
          <pc:docMk/>
          <pc:sldMk cId="1582794023" sldId="2146847132"/>
        </pc:sldMkLst>
        <pc:spChg chg="add mod">
          <ac:chgData name="Nikolaj Bjorner" userId="063a94de-0c49-4d58-b22f-4505b39fd664" providerId="ADAL" clId="{F879EDE7-F446-40D0-A80B-FCC075C0558B}" dt="2022-09-21T21:17:36.922" v="7804"/>
          <ac:spMkLst>
            <pc:docMk/>
            <pc:sldMk cId="1582794023" sldId="2146847132"/>
            <ac:spMk id="2" creationId="{3A99B1CA-19C0-1619-66D6-E9E7E53583B2}"/>
          </ac:spMkLst>
        </pc:spChg>
      </pc:sldChg>
      <pc:sldChg chg="addSp delSp modSp add del mod">
        <pc:chgData name="Nikolaj Bjorner" userId="063a94de-0c49-4d58-b22f-4505b39fd664" providerId="ADAL" clId="{F879EDE7-F446-40D0-A80B-FCC075C0558B}" dt="2022-09-21T21:20:20.313" v="7819" actId="47"/>
        <pc:sldMkLst>
          <pc:docMk/>
          <pc:sldMk cId="2579620525" sldId="2146847133"/>
        </pc:sldMkLst>
        <pc:spChg chg="add mod">
          <ac:chgData name="Nikolaj Bjorner" userId="063a94de-0c49-4d58-b22f-4505b39fd664" providerId="ADAL" clId="{F879EDE7-F446-40D0-A80B-FCC075C0558B}" dt="2022-09-21T21:17:45.577" v="7805"/>
          <ac:spMkLst>
            <pc:docMk/>
            <pc:sldMk cId="2579620525" sldId="2146847133"/>
            <ac:spMk id="7" creationId="{F55F686E-E541-BDB7-9D8E-7DF5BA4FCC1A}"/>
          </ac:spMkLst>
        </pc:spChg>
        <pc:picChg chg="del">
          <ac:chgData name="Nikolaj Bjorner" userId="063a94de-0c49-4d58-b22f-4505b39fd664" providerId="ADAL" clId="{F879EDE7-F446-40D0-A80B-FCC075C0558B}" dt="2022-09-21T21:16:57.609" v="7798" actId="478"/>
          <ac:picMkLst>
            <pc:docMk/>
            <pc:sldMk cId="2579620525" sldId="2146847133"/>
            <ac:picMk id="2" creationId="{AF71CEB5-5133-4C84-9651-129540EF321F}"/>
          </ac:picMkLst>
        </pc:picChg>
        <pc:picChg chg="mod">
          <ac:chgData name="Nikolaj Bjorner" userId="063a94de-0c49-4d58-b22f-4505b39fd664" providerId="ADAL" clId="{F879EDE7-F446-40D0-A80B-FCC075C0558B}" dt="2022-09-21T21:17:10.288" v="7801" actId="14100"/>
          <ac:picMkLst>
            <pc:docMk/>
            <pc:sldMk cId="2579620525" sldId="2146847133"/>
            <ac:picMk id="4" creationId="{F7AD07CB-2D30-4F9C-8758-B565B95BC226}"/>
          </ac:picMkLst>
        </pc:picChg>
        <pc:picChg chg="add del mod">
          <ac:chgData name="Nikolaj Bjorner" userId="063a94de-0c49-4d58-b22f-4505b39fd664" providerId="ADAL" clId="{F879EDE7-F446-40D0-A80B-FCC075C0558B}" dt="2022-09-21T21:17:20.135" v="7803" actId="478"/>
          <ac:picMkLst>
            <pc:docMk/>
            <pc:sldMk cId="2579620525" sldId="2146847133"/>
            <ac:picMk id="5" creationId="{B2BA8E08-9809-82F7-FB49-4824DEB98621}"/>
          </ac:picMkLst>
        </pc:picChg>
      </pc:sldChg>
      <pc:sldChg chg="addSp modSp new del">
        <pc:chgData name="Nikolaj Bjorner" userId="063a94de-0c49-4d58-b22f-4505b39fd664" providerId="ADAL" clId="{F879EDE7-F446-40D0-A80B-FCC075C0558B}" dt="2022-09-21T21:20:21.701" v="7820" actId="47"/>
        <pc:sldMkLst>
          <pc:docMk/>
          <pc:sldMk cId="3179547659" sldId="2146847134"/>
        </pc:sldMkLst>
        <pc:picChg chg="add mod">
          <ac:chgData name="Nikolaj Bjorner" userId="063a94de-0c49-4d58-b22f-4505b39fd664" providerId="ADAL" clId="{F879EDE7-F446-40D0-A80B-FCC075C0558B}" dt="2022-09-21T21:19:09.334" v="7809"/>
          <ac:picMkLst>
            <pc:docMk/>
            <pc:sldMk cId="3179547659" sldId="2146847134"/>
            <ac:picMk id="2" creationId="{F7AD07CB-2D30-4F9C-8758-B565B95BC226}"/>
          </ac:picMkLst>
        </pc:picChg>
      </pc:sldChg>
      <pc:sldMasterChg chg="delSldLayout">
        <pc:chgData name="Nikolaj Bjorner" userId="063a94de-0c49-4d58-b22f-4505b39fd664" providerId="ADAL" clId="{F879EDE7-F446-40D0-A80B-FCC075C0558B}" dt="2022-09-19T19:03:38.605" v="6452" actId="47"/>
        <pc:sldMasterMkLst>
          <pc:docMk/>
          <pc:sldMasterMk cId="1379129640" sldId="2147483648"/>
        </pc:sldMasterMkLst>
        <pc:sldLayoutChg chg="del">
          <pc:chgData name="Nikolaj Bjorner" userId="063a94de-0c49-4d58-b22f-4505b39fd664" providerId="ADAL" clId="{F879EDE7-F446-40D0-A80B-FCC075C0558B}" dt="2022-09-19T19:03:38.605" v="6452" actId="47"/>
          <pc:sldLayoutMkLst>
            <pc:docMk/>
            <pc:sldMasterMk cId="1379129640" sldId="2147483648"/>
            <pc:sldLayoutMk cId="258620730" sldId="2147483660"/>
          </pc:sldLayoutMkLst>
        </pc:sldLayoutChg>
      </pc:sldMasterChg>
    </pc:docChg>
  </pc:docChgLst>
  <pc:docChgLst>
    <pc:chgData name="Nikolaj Bjorner" userId="063a94de-0c49-4d58-b22f-4505b39fd664" providerId="ADAL" clId="{FEFEB17E-125B-4410-9C0B-304768AE0513}"/>
    <pc:docChg chg="undo custSel addSld modSld sldOrd">
      <pc:chgData name="Nikolaj Bjorner" userId="063a94de-0c49-4d58-b22f-4505b39fd664" providerId="ADAL" clId="{FEFEB17E-125B-4410-9C0B-304768AE0513}" dt="2021-11-16T01:58:33.115" v="12791" actId="20577"/>
      <pc:docMkLst>
        <pc:docMk/>
      </pc:docMkLst>
      <pc:sldChg chg="addSp delSp modSp mod">
        <pc:chgData name="Nikolaj Bjorner" userId="063a94de-0c49-4d58-b22f-4505b39fd664" providerId="ADAL" clId="{FEFEB17E-125B-4410-9C0B-304768AE0513}" dt="2021-11-05T22:48:19.346" v="4308" actId="20577"/>
        <pc:sldMkLst>
          <pc:docMk/>
          <pc:sldMk cId="3387305703" sldId="256"/>
        </pc:sldMkLst>
        <pc:spChg chg="mod">
          <ac:chgData name="Nikolaj Bjorner" userId="063a94de-0c49-4d58-b22f-4505b39fd664" providerId="ADAL" clId="{FEFEB17E-125B-4410-9C0B-304768AE0513}" dt="2021-11-05T22:48:19.346" v="4308" actId="20577"/>
          <ac:spMkLst>
            <pc:docMk/>
            <pc:sldMk cId="3387305703" sldId="256"/>
            <ac:spMk id="4" creationId="{2D2A9979-0EE4-44F5-969A-9F830E4DF0F0}"/>
          </ac:spMkLst>
        </pc:spChg>
        <pc:spChg chg="add del mod">
          <ac:chgData name="Nikolaj Bjorner" userId="063a94de-0c49-4d58-b22f-4505b39fd664" providerId="ADAL" clId="{FEFEB17E-125B-4410-9C0B-304768AE0513}" dt="2021-11-05T22:48:18.483" v="4307"/>
          <ac:spMkLst>
            <pc:docMk/>
            <pc:sldMk cId="3387305703" sldId="256"/>
            <ac:spMk id="14" creationId="{12538F76-A5B5-4028-8BB4-1F3316607076}"/>
          </ac:spMkLst>
        </pc:spChg>
      </pc:sldChg>
      <pc:sldChg chg="addSp modSp mod modNotesTx">
        <pc:chgData name="Nikolaj Bjorner" userId="063a94de-0c49-4d58-b22f-4505b39fd664" providerId="ADAL" clId="{FEFEB17E-125B-4410-9C0B-304768AE0513}" dt="2021-11-08T23:59:55.853" v="11554" actId="20577"/>
        <pc:sldMkLst>
          <pc:docMk/>
          <pc:sldMk cId="1678540725" sldId="266"/>
        </pc:sldMkLst>
        <pc:spChg chg="add mod">
          <ac:chgData name="Nikolaj Bjorner" userId="063a94de-0c49-4d58-b22f-4505b39fd664" providerId="ADAL" clId="{FEFEB17E-125B-4410-9C0B-304768AE0513}" dt="2021-11-05T22:52:34.483" v="4623" actId="1076"/>
          <ac:spMkLst>
            <pc:docMk/>
            <pc:sldMk cId="1678540725" sldId="266"/>
            <ac:spMk id="3" creationId="{4FF3AEB9-F37E-4791-A8CE-E333B4F9C879}"/>
          </ac:spMkLst>
        </pc:spChg>
      </pc:sldChg>
      <pc:sldChg chg="modNotesTx">
        <pc:chgData name="Nikolaj Bjorner" userId="063a94de-0c49-4d58-b22f-4505b39fd664" providerId="ADAL" clId="{FEFEB17E-125B-4410-9C0B-304768AE0513}" dt="2021-11-09T18:15:00.193" v="12737" actId="20577"/>
        <pc:sldMkLst>
          <pc:docMk/>
          <pc:sldMk cId="866935568" sldId="474"/>
        </pc:sldMkLst>
      </pc:sldChg>
      <pc:sldChg chg="addSp delSp modSp mod modNotesTx">
        <pc:chgData name="Nikolaj Bjorner" userId="063a94de-0c49-4d58-b22f-4505b39fd664" providerId="ADAL" clId="{FEFEB17E-125B-4410-9C0B-304768AE0513}" dt="2021-11-09T00:04:03.406" v="12472" actId="20577"/>
        <pc:sldMkLst>
          <pc:docMk/>
          <pc:sldMk cId="2827763420" sldId="3227"/>
        </pc:sldMkLst>
        <pc:spChg chg="mod">
          <ac:chgData name="Nikolaj Bjorner" userId="063a94de-0c49-4d58-b22f-4505b39fd664" providerId="ADAL" clId="{FEFEB17E-125B-4410-9C0B-304768AE0513}" dt="2021-11-05T22:06:32.712" v="3218" actId="14100"/>
          <ac:spMkLst>
            <pc:docMk/>
            <pc:sldMk cId="2827763420" sldId="3227"/>
            <ac:spMk id="3" creationId="{DCD17527-7A69-40AD-B216-3C4CEA34EE7D}"/>
          </ac:spMkLst>
        </pc:spChg>
        <pc:spChg chg="del">
          <ac:chgData name="Nikolaj Bjorner" userId="063a94de-0c49-4d58-b22f-4505b39fd664" providerId="ADAL" clId="{FEFEB17E-125B-4410-9C0B-304768AE0513}" dt="2021-11-05T21:53:55.246" v="2874" actId="478"/>
          <ac:spMkLst>
            <pc:docMk/>
            <pc:sldMk cId="2827763420" sldId="3227"/>
            <ac:spMk id="4" creationId="{D2F2E1FD-185F-4678-A7CE-B25869E57FE4}"/>
          </ac:spMkLst>
        </pc:spChg>
        <pc:spChg chg="add mod">
          <ac:chgData name="Nikolaj Bjorner" userId="063a94de-0c49-4d58-b22f-4505b39fd664" providerId="ADAL" clId="{FEFEB17E-125B-4410-9C0B-304768AE0513}" dt="2021-11-05T22:08:35.196" v="3403" actId="1076"/>
          <ac:spMkLst>
            <pc:docMk/>
            <pc:sldMk cId="2827763420" sldId="3227"/>
            <ac:spMk id="5" creationId="{6E68A66A-8B34-4509-8EA2-D21CFDB6A401}"/>
          </ac:spMkLst>
        </pc:spChg>
      </pc:sldChg>
      <pc:sldChg chg="addSp modSp mod modNotesTx">
        <pc:chgData name="Nikolaj Bjorner" userId="063a94de-0c49-4d58-b22f-4505b39fd664" providerId="ADAL" clId="{FEFEB17E-125B-4410-9C0B-304768AE0513}" dt="2021-11-08T23:48:41.113" v="8682" actId="20577"/>
        <pc:sldMkLst>
          <pc:docMk/>
          <pc:sldMk cId="210056467" sldId="3228"/>
        </pc:sldMkLst>
        <pc:spChg chg="add mod">
          <ac:chgData name="Nikolaj Bjorner" userId="063a94de-0c49-4d58-b22f-4505b39fd664" providerId="ADAL" clId="{FEFEB17E-125B-4410-9C0B-304768AE0513}" dt="2021-11-05T21:48:09.519" v="2864" actId="20577"/>
          <ac:spMkLst>
            <pc:docMk/>
            <pc:sldMk cId="210056467" sldId="3228"/>
            <ac:spMk id="3" creationId="{87D8F806-D2BD-473B-8A14-D83D3D974CA6}"/>
          </ac:spMkLst>
        </pc:spChg>
        <pc:spChg chg="mod">
          <ac:chgData name="Nikolaj Bjorner" userId="063a94de-0c49-4d58-b22f-4505b39fd664" providerId="ADAL" clId="{FEFEB17E-125B-4410-9C0B-304768AE0513}" dt="2021-11-05T21:49:53.609" v="2873" actId="113"/>
          <ac:spMkLst>
            <pc:docMk/>
            <pc:sldMk cId="210056467" sldId="3228"/>
            <ac:spMk id="25" creationId="{16A9CC43-0CF6-44C9-8870-71EBFD9D38F4}"/>
          </ac:spMkLst>
        </pc:spChg>
        <pc:spChg chg="mod">
          <ac:chgData name="Nikolaj Bjorner" userId="063a94de-0c49-4d58-b22f-4505b39fd664" providerId="ADAL" clId="{FEFEB17E-125B-4410-9C0B-304768AE0513}" dt="2021-11-05T03:56:54.866" v="2684" actId="20577"/>
          <ac:spMkLst>
            <pc:docMk/>
            <pc:sldMk cId="210056467" sldId="3228"/>
            <ac:spMk id="41" creationId="{119F72A7-F784-4423-98D0-81E9378C8FC5}"/>
          </ac:spMkLst>
        </pc:spChg>
      </pc:sldChg>
      <pc:sldChg chg="modSp mod modNotesTx">
        <pc:chgData name="Nikolaj Bjorner" userId="063a94de-0c49-4d58-b22f-4505b39fd664" providerId="ADAL" clId="{FEFEB17E-125B-4410-9C0B-304768AE0513}" dt="2021-11-08T23:50:39.188" v="9191" actId="20577"/>
        <pc:sldMkLst>
          <pc:docMk/>
          <pc:sldMk cId="3146671596" sldId="3229"/>
        </pc:sldMkLst>
        <pc:spChg chg="mod">
          <ac:chgData name="Nikolaj Bjorner" userId="063a94de-0c49-4d58-b22f-4505b39fd664" providerId="ADAL" clId="{FEFEB17E-125B-4410-9C0B-304768AE0513}" dt="2021-11-05T03:23:35.864" v="2002" actId="20577"/>
          <ac:spMkLst>
            <pc:docMk/>
            <pc:sldMk cId="3146671596" sldId="3229"/>
            <ac:spMk id="4" creationId="{9A41F4D8-3E74-4CC1-873E-16CE64412002}"/>
          </ac:spMkLst>
        </pc:spChg>
        <pc:spChg chg="mod">
          <ac:chgData name="Nikolaj Bjorner" userId="063a94de-0c49-4d58-b22f-4505b39fd664" providerId="ADAL" clId="{FEFEB17E-125B-4410-9C0B-304768AE0513}" dt="2021-11-05T03:23:49.209" v="2031" actId="20577"/>
          <ac:spMkLst>
            <pc:docMk/>
            <pc:sldMk cId="3146671596" sldId="3229"/>
            <ac:spMk id="6" creationId="{9FA7B797-6378-47D7-B184-F391C42B795C}"/>
          </ac:spMkLst>
        </pc:spChg>
        <pc:cxnChg chg="mod">
          <ac:chgData name="Nikolaj Bjorner" userId="063a94de-0c49-4d58-b22f-4505b39fd664" providerId="ADAL" clId="{FEFEB17E-125B-4410-9C0B-304768AE0513}" dt="2021-11-05T03:23:32.821" v="1991" actId="20577"/>
          <ac:cxnSpMkLst>
            <pc:docMk/>
            <pc:sldMk cId="3146671596" sldId="3229"/>
            <ac:cxnSpMk id="42" creationId="{C1461B23-AC53-49CE-8C54-0E3F9E9D0BE6}"/>
          </ac:cxnSpMkLst>
        </pc:cxnChg>
        <pc:cxnChg chg="mod">
          <ac:chgData name="Nikolaj Bjorner" userId="063a94de-0c49-4d58-b22f-4505b39fd664" providerId="ADAL" clId="{FEFEB17E-125B-4410-9C0B-304768AE0513}" dt="2021-11-05T03:23:47.527" v="2026" actId="20577"/>
          <ac:cxnSpMkLst>
            <pc:docMk/>
            <pc:sldMk cId="3146671596" sldId="3229"/>
            <ac:cxnSpMk id="44" creationId="{B8D0F2BA-63F6-4B2C-B83E-DAB1CAD11BFB}"/>
          </ac:cxnSpMkLst>
        </pc:cxnChg>
        <pc:cxnChg chg="mod">
          <ac:chgData name="Nikolaj Bjorner" userId="063a94de-0c49-4d58-b22f-4505b39fd664" providerId="ADAL" clId="{FEFEB17E-125B-4410-9C0B-304768AE0513}" dt="2021-11-05T03:23:32.821" v="1991" actId="20577"/>
          <ac:cxnSpMkLst>
            <pc:docMk/>
            <pc:sldMk cId="3146671596" sldId="3229"/>
            <ac:cxnSpMk id="74" creationId="{DE55BC04-419F-4551-B1D7-7B58EFD8E8A3}"/>
          </ac:cxnSpMkLst>
        </pc:cxnChg>
        <pc:cxnChg chg="mod">
          <ac:chgData name="Nikolaj Bjorner" userId="063a94de-0c49-4d58-b22f-4505b39fd664" providerId="ADAL" clId="{FEFEB17E-125B-4410-9C0B-304768AE0513}" dt="2021-11-05T03:23:47.527" v="2026" actId="20577"/>
          <ac:cxnSpMkLst>
            <pc:docMk/>
            <pc:sldMk cId="3146671596" sldId="3229"/>
            <ac:cxnSpMk id="92" creationId="{4DC6A99A-7713-4F8E-B9AE-596069284B14}"/>
          </ac:cxnSpMkLst>
        </pc:cxnChg>
        <pc:cxnChg chg="mod">
          <ac:chgData name="Nikolaj Bjorner" userId="063a94de-0c49-4d58-b22f-4505b39fd664" providerId="ADAL" clId="{FEFEB17E-125B-4410-9C0B-304768AE0513}" dt="2021-11-05T03:23:32.821" v="1991" actId="20577"/>
          <ac:cxnSpMkLst>
            <pc:docMk/>
            <pc:sldMk cId="3146671596" sldId="3229"/>
            <ac:cxnSpMk id="108" creationId="{46EA3C6C-FC12-4BEF-B3DB-4A20FC59689F}"/>
          </ac:cxnSpMkLst>
        </pc:cxnChg>
      </pc:sldChg>
      <pc:sldChg chg="modSp mod modNotesTx">
        <pc:chgData name="Nikolaj Bjorner" userId="063a94de-0c49-4d58-b22f-4505b39fd664" providerId="ADAL" clId="{FEFEB17E-125B-4410-9C0B-304768AE0513}" dt="2021-11-08T23:55:14.096" v="10465" actId="20577"/>
        <pc:sldMkLst>
          <pc:docMk/>
          <pc:sldMk cId="222742076" sldId="2076136328"/>
        </pc:sldMkLst>
        <pc:spChg chg="mod">
          <ac:chgData name="Nikolaj Bjorner" userId="063a94de-0c49-4d58-b22f-4505b39fd664" providerId="ADAL" clId="{FEFEB17E-125B-4410-9C0B-304768AE0513}" dt="2021-11-05T03:49:43.923" v="2502" actId="2711"/>
          <ac:spMkLst>
            <pc:docMk/>
            <pc:sldMk cId="222742076" sldId="2076136328"/>
            <ac:spMk id="20" creationId="{D1A7247E-6D3A-4709-AE3B-FAC1D36B965F}"/>
          </ac:spMkLst>
        </pc:spChg>
        <pc:picChg chg="mod">
          <ac:chgData name="Nikolaj Bjorner" userId="063a94de-0c49-4d58-b22f-4505b39fd664" providerId="ADAL" clId="{FEFEB17E-125B-4410-9C0B-304768AE0513}" dt="2021-11-05T03:40:43.950" v="2141" actId="1076"/>
          <ac:picMkLst>
            <pc:docMk/>
            <pc:sldMk cId="222742076" sldId="2076136328"/>
            <ac:picMk id="1026" creationId="{7B93F857-83E5-4717-AAE4-62D80F04B14B}"/>
          </ac:picMkLst>
        </pc:picChg>
      </pc:sldChg>
      <pc:sldChg chg="addSp delSp modSp mod modNotesTx">
        <pc:chgData name="Nikolaj Bjorner" userId="063a94de-0c49-4d58-b22f-4505b39fd664" providerId="ADAL" clId="{FEFEB17E-125B-4410-9C0B-304768AE0513}" dt="2021-11-08T23:57:42.392" v="11057" actId="20577"/>
        <pc:sldMkLst>
          <pc:docMk/>
          <pc:sldMk cId="324146740" sldId="2076136329"/>
        </pc:sldMkLst>
        <pc:spChg chg="del mod">
          <ac:chgData name="Nikolaj Bjorner" userId="063a94de-0c49-4d58-b22f-4505b39fd664" providerId="ADAL" clId="{FEFEB17E-125B-4410-9C0B-304768AE0513}" dt="2021-11-05T03:48:55.960" v="2487" actId="478"/>
          <ac:spMkLst>
            <pc:docMk/>
            <pc:sldMk cId="324146740" sldId="2076136329"/>
            <ac:spMk id="2" creationId="{D13B4E6F-1447-4B15-A6F1-C4430EB395C9}"/>
          </ac:spMkLst>
        </pc:spChg>
        <pc:spChg chg="add del mod">
          <ac:chgData name="Nikolaj Bjorner" userId="063a94de-0c49-4d58-b22f-4505b39fd664" providerId="ADAL" clId="{FEFEB17E-125B-4410-9C0B-304768AE0513}" dt="2021-11-05T03:48:57.735" v="2488" actId="478"/>
          <ac:spMkLst>
            <pc:docMk/>
            <pc:sldMk cId="324146740" sldId="2076136329"/>
            <ac:spMk id="54" creationId="{AA843F5D-C346-4F7E-B484-724587477EE5}"/>
          </ac:spMkLst>
        </pc:spChg>
        <pc:spChg chg="add mod">
          <ac:chgData name="Nikolaj Bjorner" userId="063a94de-0c49-4d58-b22f-4505b39fd664" providerId="ADAL" clId="{FEFEB17E-125B-4410-9C0B-304768AE0513}" dt="2021-11-05T03:49:21.173" v="2501" actId="1076"/>
          <ac:spMkLst>
            <pc:docMk/>
            <pc:sldMk cId="324146740" sldId="2076136329"/>
            <ac:spMk id="100" creationId="{202251B5-E4E4-4D08-92F7-EAAE0AA01DE8}"/>
          </ac:spMkLst>
        </pc:spChg>
      </pc:sldChg>
      <pc:sldChg chg="modSp mod modNotesTx">
        <pc:chgData name="Nikolaj Bjorner" userId="063a94de-0c49-4d58-b22f-4505b39fd664" providerId="ADAL" clId="{FEFEB17E-125B-4410-9C0B-304768AE0513}" dt="2021-11-09T19:12:41.885" v="12790" actId="20577"/>
        <pc:sldMkLst>
          <pc:docMk/>
          <pc:sldMk cId="2464572420" sldId="2076136330"/>
        </pc:sldMkLst>
        <pc:spChg chg="mod">
          <ac:chgData name="Nikolaj Bjorner" userId="063a94de-0c49-4d58-b22f-4505b39fd664" providerId="ADAL" clId="{FEFEB17E-125B-4410-9C0B-304768AE0513}" dt="2021-11-09T19:12:41.885" v="12790" actId="20577"/>
          <ac:spMkLst>
            <pc:docMk/>
            <pc:sldMk cId="2464572420" sldId="2076136330"/>
            <ac:spMk id="2" creationId="{6070988D-B6AE-45C4-B3AE-D0ADE3DC9DEE}"/>
          </ac:spMkLst>
        </pc:spChg>
      </pc:sldChg>
      <pc:sldChg chg="addSp delSp modSp mod ord modNotesTx">
        <pc:chgData name="Nikolaj Bjorner" userId="063a94de-0c49-4d58-b22f-4505b39fd664" providerId="ADAL" clId="{FEFEB17E-125B-4410-9C0B-304768AE0513}" dt="2021-11-16T01:58:33.115" v="12791" actId="20577"/>
        <pc:sldMkLst>
          <pc:docMk/>
          <pc:sldMk cId="3189301300" sldId="2076136333"/>
        </pc:sldMkLst>
        <pc:spChg chg="mod">
          <ac:chgData name="Nikolaj Bjorner" userId="063a94de-0c49-4d58-b22f-4505b39fd664" providerId="ADAL" clId="{FEFEB17E-125B-4410-9C0B-304768AE0513}" dt="2021-11-05T22:15:30.585" v="3414" actId="20577"/>
          <ac:spMkLst>
            <pc:docMk/>
            <pc:sldMk cId="3189301300" sldId="2076136333"/>
            <ac:spMk id="2" creationId="{CC0CC724-8D65-49C6-8FC4-CAEA1EDEB269}"/>
          </ac:spMkLst>
        </pc:spChg>
        <pc:spChg chg="del mod">
          <ac:chgData name="Nikolaj Bjorner" userId="063a94de-0c49-4d58-b22f-4505b39fd664" providerId="ADAL" clId="{FEFEB17E-125B-4410-9C0B-304768AE0513}" dt="2021-11-05T22:15:06.855" v="3407" actId="478"/>
          <ac:spMkLst>
            <pc:docMk/>
            <pc:sldMk cId="3189301300" sldId="2076136333"/>
            <ac:spMk id="3" creationId="{315E634D-568A-403D-9AD9-662E12937BDF}"/>
          </ac:spMkLst>
        </pc:spChg>
        <pc:spChg chg="mod">
          <ac:chgData name="Nikolaj Bjorner" userId="063a94de-0c49-4d58-b22f-4505b39fd664" providerId="ADAL" clId="{FEFEB17E-125B-4410-9C0B-304768AE0513}" dt="2021-11-05T04:14:43.600" v="2768" actId="122"/>
          <ac:spMkLst>
            <pc:docMk/>
            <pc:sldMk cId="3189301300" sldId="2076136333"/>
            <ac:spMk id="4" creationId="{1A78B618-6357-42B3-AB37-251069360E5D}"/>
          </ac:spMkLst>
        </pc:spChg>
        <pc:spChg chg="mod">
          <ac:chgData name="Nikolaj Bjorner" userId="063a94de-0c49-4d58-b22f-4505b39fd664" providerId="ADAL" clId="{FEFEB17E-125B-4410-9C0B-304768AE0513}" dt="2021-11-05T22:16:30.498" v="3449" actId="1076"/>
          <ac:spMkLst>
            <pc:docMk/>
            <pc:sldMk cId="3189301300" sldId="2076136333"/>
            <ac:spMk id="7" creationId="{01C52211-5C69-457F-B9DC-10D267CB16C9}"/>
          </ac:spMkLst>
        </pc:spChg>
        <pc:spChg chg="mod">
          <ac:chgData name="Nikolaj Bjorner" userId="063a94de-0c49-4d58-b22f-4505b39fd664" providerId="ADAL" clId="{FEFEB17E-125B-4410-9C0B-304768AE0513}" dt="2021-11-05T22:16:28.076" v="3448" actId="1076"/>
          <ac:spMkLst>
            <pc:docMk/>
            <pc:sldMk cId="3189301300" sldId="2076136333"/>
            <ac:spMk id="8" creationId="{68F58615-BBD6-4260-B6D7-10DE4EB5D6CB}"/>
          </ac:spMkLst>
        </pc:spChg>
        <pc:spChg chg="del">
          <ac:chgData name="Nikolaj Bjorner" userId="063a94de-0c49-4d58-b22f-4505b39fd664" providerId="ADAL" clId="{FEFEB17E-125B-4410-9C0B-304768AE0513}" dt="2021-11-05T22:15:13.861" v="3409" actId="478"/>
          <ac:spMkLst>
            <pc:docMk/>
            <pc:sldMk cId="3189301300" sldId="2076136333"/>
            <ac:spMk id="9" creationId="{0E27D302-AC82-49DE-8C79-359BDBF91CDA}"/>
          </ac:spMkLst>
        </pc:spChg>
        <pc:spChg chg="add del mod">
          <ac:chgData name="Nikolaj Bjorner" userId="063a94de-0c49-4d58-b22f-4505b39fd664" providerId="ADAL" clId="{FEFEB17E-125B-4410-9C0B-304768AE0513}" dt="2021-11-05T22:15:09.963" v="3408" actId="478"/>
          <ac:spMkLst>
            <pc:docMk/>
            <pc:sldMk cId="3189301300" sldId="2076136333"/>
            <ac:spMk id="10" creationId="{72191EBD-1BFA-40E7-99FE-60F5B3BBFFCA}"/>
          </ac:spMkLst>
        </pc:spChg>
        <pc:spChg chg="add mod">
          <ac:chgData name="Nikolaj Bjorner" userId="063a94de-0c49-4d58-b22f-4505b39fd664" providerId="ADAL" clId="{FEFEB17E-125B-4410-9C0B-304768AE0513}" dt="2021-11-08T23:35:19.737" v="5432" actId="1076"/>
          <ac:spMkLst>
            <pc:docMk/>
            <pc:sldMk cId="3189301300" sldId="2076136333"/>
            <ac:spMk id="12" creationId="{9E19C813-726D-4003-86EC-D8ED71982D8F}"/>
          </ac:spMkLst>
        </pc:spChg>
        <pc:spChg chg="mod">
          <ac:chgData name="Nikolaj Bjorner" userId="063a94de-0c49-4d58-b22f-4505b39fd664" providerId="ADAL" clId="{FEFEB17E-125B-4410-9C0B-304768AE0513}" dt="2021-11-16T01:58:33.115" v="12791" actId="20577"/>
          <ac:spMkLst>
            <pc:docMk/>
            <pc:sldMk cId="3189301300" sldId="2076136333"/>
            <ac:spMk id="14" creationId="{129752AB-37C9-4383-ADD0-AB1D8556CE21}"/>
          </ac:spMkLst>
        </pc:spChg>
        <pc:picChg chg="del mod">
          <ac:chgData name="Nikolaj Bjorner" userId="063a94de-0c49-4d58-b22f-4505b39fd664" providerId="ADAL" clId="{FEFEB17E-125B-4410-9C0B-304768AE0513}" dt="2021-11-05T22:15:15.766" v="3410" actId="478"/>
          <ac:picMkLst>
            <pc:docMk/>
            <pc:sldMk cId="3189301300" sldId="2076136333"/>
            <ac:picMk id="6" creationId="{D56E8240-B47E-4A7D-B6B0-70A25FBD62AE}"/>
          </ac:picMkLst>
        </pc:picChg>
      </pc:sldChg>
      <pc:sldChg chg="addSp delSp modSp add mod ord chgLayout">
        <pc:chgData name="Nikolaj Bjorner" userId="063a94de-0c49-4d58-b22f-4505b39fd664" providerId="ADAL" clId="{FEFEB17E-125B-4410-9C0B-304768AE0513}" dt="2021-11-05T22:25:06.642" v="3753" actId="20577"/>
        <pc:sldMkLst>
          <pc:docMk/>
          <pc:sldMk cId="3035857593" sldId="2076136334"/>
        </pc:sldMkLst>
        <pc:spChg chg="mod ord">
          <ac:chgData name="Nikolaj Bjorner" userId="063a94de-0c49-4d58-b22f-4505b39fd664" providerId="ADAL" clId="{FEFEB17E-125B-4410-9C0B-304768AE0513}" dt="2021-11-05T22:25:06.642" v="3753" actId="20577"/>
          <ac:spMkLst>
            <pc:docMk/>
            <pc:sldMk cId="3035857593" sldId="2076136334"/>
            <ac:spMk id="2" creationId="{CC0CC724-8D65-49C6-8FC4-CAEA1EDEB269}"/>
          </ac:spMkLst>
        </pc:spChg>
        <pc:spChg chg="del">
          <ac:chgData name="Nikolaj Bjorner" userId="063a94de-0c49-4d58-b22f-4505b39fd664" providerId="ADAL" clId="{FEFEB17E-125B-4410-9C0B-304768AE0513}" dt="2021-11-04T21:43:15.076" v="107" actId="478"/>
          <ac:spMkLst>
            <pc:docMk/>
            <pc:sldMk cId="3035857593" sldId="2076136334"/>
            <ac:spMk id="3" creationId="{315E634D-568A-403D-9AD9-662E12937BDF}"/>
          </ac:spMkLst>
        </pc:spChg>
        <pc:spChg chg="add mod ord">
          <ac:chgData name="Nikolaj Bjorner" userId="063a94de-0c49-4d58-b22f-4505b39fd664" providerId="ADAL" clId="{FEFEB17E-125B-4410-9C0B-304768AE0513}" dt="2021-11-05T03:58:45.351" v="2695" actId="20577"/>
          <ac:spMkLst>
            <pc:docMk/>
            <pc:sldMk cId="3035857593" sldId="2076136334"/>
            <ac:spMk id="4" creationId="{E4E45B44-24D9-4518-8E38-7337B255D1A7}"/>
          </ac:spMkLst>
        </pc:spChg>
        <pc:picChg chg="add mod">
          <ac:chgData name="Nikolaj Bjorner" userId="063a94de-0c49-4d58-b22f-4505b39fd664" providerId="ADAL" clId="{FEFEB17E-125B-4410-9C0B-304768AE0513}" dt="2021-11-05T03:52:33.040" v="2575" actId="1035"/>
          <ac:picMkLst>
            <pc:docMk/>
            <pc:sldMk cId="3035857593" sldId="2076136334"/>
            <ac:picMk id="6" creationId="{90593EF8-E996-49FA-BF79-9666BE4AFAEA}"/>
          </ac:picMkLst>
        </pc:picChg>
        <pc:picChg chg="add mod">
          <ac:chgData name="Nikolaj Bjorner" userId="063a94de-0c49-4d58-b22f-4505b39fd664" providerId="ADAL" clId="{FEFEB17E-125B-4410-9C0B-304768AE0513}" dt="2021-11-05T03:52:33.040" v="2575" actId="1035"/>
          <ac:picMkLst>
            <pc:docMk/>
            <pc:sldMk cId="3035857593" sldId="2076136334"/>
            <ac:picMk id="8" creationId="{B334A9BD-B3F1-49FB-82EF-4E15D67A3DCC}"/>
          </ac:picMkLst>
        </pc:picChg>
      </pc:sldChg>
      <pc:sldChg chg="addSp delSp modSp add mod modNotesTx">
        <pc:chgData name="Nikolaj Bjorner" userId="063a94de-0c49-4d58-b22f-4505b39fd664" providerId="ADAL" clId="{FEFEB17E-125B-4410-9C0B-304768AE0513}" dt="2021-11-08T22:51:21.436" v="5429" actId="20577"/>
        <pc:sldMkLst>
          <pc:docMk/>
          <pc:sldMk cId="1301049190" sldId="2076136335"/>
        </pc:sldMkLst>
        <pc:spChg chg="mod">
          <ac:chgData name="Nikolaj Bjorner" userId="063a94de-0c49-4d58-b22f-4505b39fd664" providerId="ADAL" clId="{FEFEB17E-125B-4410-9C0B-304768AE0513}" dt="2021-11-05T03:35:10.305" v="2041" actId="20577"/>
          <ac:spMkLst>
            <pc:docMk/>
            <pc:sldMk cId="1301049190" sldId="2076136335"/>
            <ac:spMk id="2" creationId="{0D3B14B1-614F-4251-9FE8-2609EBC3FA26}"/>
          </ac:spMkLst>
        </pc:spChg>
        <pc:spChg chg="add mod">
          <ac:chgData name="Nikolaj Bjorner" userId="063a94de-0c49-4d58-b22f-4505b39fd664" providerId="ADAL" clId="{FEFEB17E-125B-4410-9C0B-304768AE0513}" dt="2021-11-05T21:00:21.709" v="2805" actId="1076"/>
          <ac:spMkLst>
            <pc:docMk/>
            <pc:sldMk cId="1301049190" sldId="2076136335"/>
            <ac:spMk id="3" creationId="{C290B8D8-F5F5-40AC-BEE3-9EBD17A8862D}"/>
          </ac:spMkLst>
        </pc:spChg>
        <pc:spChg chg="mod">
          <ac:chgData name="Nikolaj Bjorner" userId="063a94de-0c49-4d58-b22f-4505b39fd664" providerId="ADAL" clId="{FEFEB17E-125B-4410-9C0B-304768AE0513}" dt="2021-11-05T03:46:36.587" v="2399" actId="1076"/>
          <ac:spMkLst>
            <pc:docMk/>
            <pc:sldMk cId="1301049190" sldId="2076136335"/>
            <ac:spMk id="4" creationId="{469CD72E-F03B-423C-BA40-8AD54FB8C89A}"/>
          </ac:spMkLst>
        </pc:spChg>
        <pc:spChg chg="add del mod">
          <ac:chgData name="Nikolaj Bjorner" userId="063a94de-0c49-4d58-b22f-4505b39fd664" providerId="ADAL" clId="{FEFEB17E-125B-4410-9C0B-304768AE0513}" dt="2021-11-04T22:01:26.515" v="588" actId="478"/>
          <ac:spMkLst>
            <pc:docMk/>
            <pc:sldMk cId="1301049190" sldId="2076136335"/>
            <ac:spMk id="5" creationId="{81F81FD9-7CF5-47C7-8A6E-FBD1AFE00B7F}"/>
          </ac:spMkLst>
        </pc:spChg>
        <pc:spChg chg="del">
          <ac:chgData name="Nikolaj Bjorner" userId="063a94de-0c49-4d58-b22f-4505b39fd664" providerId="ADAL" clId="{FEFEB17E-125B-4410-9C0B-304768AE0513}" dt="2021-11-04T21:50:35.017" v="497" actId="478"/>
          <ac:spMkLst>
            <pc:docMk/>
            <pc:sldMk cId="1301049190" sldId="2076136335"/>
            <ac:spMk id="6" creationId="{74D72ED5-2A57-4898-8023-0D85C434B2DB}"/>
          </ac:spMkLst>
        </pc:spChg>
        <pc:spChg chg="mod">
          <ac:chgData name="Nikolaj Bjorner" userId="063a94de-0c49-4d58-b22f-4505b39fd664" providerId="ADAL" clId="{FEFEB17E-125B-4410-9C0B-304768AE0513}" dt="2021-11-05T03:46:38.891" v="2400" actId="1076"/>
          <ac:spMkLst>
            <pc:docMk/>
            <pc:sldMk cId="1301049190" sldId="2076136335"/>
            <ac:spMk id="7" creationId="{F896EC35-CBD5-4F80-86C1-01CB517D0490}"/>
          </ac:spMkLst>
        </pc:spChg>
        <pc:spChg chg="add del mod">
          <ac:chgData name="Nikolaj Bjorner" userId="063a94de-0c49-4d58-b22f-4505b39fd664" providerId="ADAL" clId="{FEFEB17E-125B-4410-9C0B-304768AE0513}" dt="2021-11-04T22:03:13.568" v="746"/>
          <ac:spMkLst>
            <pc:docMk/>
            <pc:sldMk cId="1301049190" sldId="2076136335"/>
            <ac:spMk id="8" creationId="{6AC0AC3A-BAFC-4E86-83F3-EB4B1CD4653B}"/>
          </ac:spMkLst>
        </pc:spChg>
        <pc:spChg chg="add mod">
          <ac:chgData name="Nikolaj Bjorner" userId="063a94de-0c49-4d58-b22f-4505b39fd664" providerId="ADAL" clId="{FEFEB17E-125B-4410-9C0B-304768AE0513}" dt="2021-11-05T21:00:24.039" v="2806" actId="1076"/>
          <ac:spMkLst>
            <pc:docMk/>
            <pc:sldMk cId="1301049190" sldId="2076136335"/>
            <ac:spMk id="9" creationId="{60E311ED-93C9-4A1A-A00E-77EE8AB6EA3A}"/>
          </ac:spMkLst>
        </pc:spChg>
        <pc:spChg chg="add mod">
          <ac:chgData name="Nikolaj Bjorner" userId="063a94de-0c49-4d58-b22f-4505b39fd664" providerId="ADAL" clId="{FEFEB17E-125B-4410-9C0B-304768AE0513}" dt="2021-11-08T22:51:21.436" v="5429" actId="20577"/>
          <ac:spMkLst>
            <pc:docMk/>
            <pc:sldMk cId="1301049190" sldId="2076136335"/>
            <ac:spMk id="10" creationId="{6C7128F3-57DC-41EC-9034-5CA6F65E1316}"/>
          </ac:spMkLst>
        </pc:spChg>
        <pc:spChg chg="add mod">
          <ac:chgData name="Nikolaj Bjorner" userId="063a94de-0c49-4d58-b22f-4505b39fd664" providerId="ADAL" clId="{FEFEB17E-125B-4410-9C0B-304768AE0513}" dt="2021-11-05T21:00:19.164" v="2804" actId="1076"/>
          <ac:spMkLst>
            <pc:docMk/>
            <pc:sldMk cId="1301049190" sldId="2076136335"/>
            <ac:spMk id="11" creationId="{2EA0E451-8882-46CA-B0B5-A73CCEA8B84D}"/>
          </ac:spMkLst>
        </pc:spChg>
        <pc:spChg chg="add del">
          <ac:chgData name="Nikolaj Bjorner" userId="063a94de-0c49-4d58-b22f-4505b39fd664" providerId="ADAL" clId="{FEFEB17E-125B-4410-9C0B-304768AE0513}" dt="2021-11-05T03:35:54.308" v="2076" actId="478"/>
          <ac:spMkLst>
            <pc:docMk/>
            <pc:sldMk cId="1301049190" sldId="2076136335"/>
            <ac:spMk id="12" creationId="{A5B62652-F169-4D77-B3C8-EBE2E0EE512C}"/>
          </ac:spMkLst>
        </pc:spChg>
        <pc:spChg chg="del mod">
          <ac:chgData name="Nikolaj Bjorner" userId="063a94de-0c49-4d58-b22f-4505b39fd664" providerId="ADAL" clId="{FEFEB17E-125B-4410-9C0B-304768AE0513}" dt="2021-11-04T22:03:13.565" v="744" actId="478"/>
          <ac:spMkLst>
            <pc:docMk/>
            <pc:sldMk cId="1301049190" sldId="2076136335"/>
            <ac:spMk id="13" creationId="{A044F01F-AF87-46C7-8893-3EBF9ED50022}"/>
          </ac:spMkLst>
        </pc:spChg>
        <pc:spChg chg="del">
          <ac:chgData name="Nikolaj Bjorner" userId="063a94de-0c49-4d58-b22f-4505b39fd664" providerId="ADAL" clId="{FEFEB17E-125B-4410-9C0B-304768AE0513}" dt="2021-11-04T21:50:58.054" v="504" actId="478"/>
          <ac:spMkLst>
            <pc:docMk/>
            <pc:sldMk cId="1301049190" sldId="2076136335"/>
            <ac:spMk id="17" creationId="{3BABE317-9D81-4FAB-9F77-B5539B1F2B3A}"/>
          </ac:spMkLst>
        </pc:spChg>
        <pc:spChg chg="del mod">
          <ac:chgData name="Nikolaj Bjorner" userId="063a94de-0c49-4d58-b22f-4505b39fd664" providerId="ADAL" clId="{FEFEB17E-125B-4410-9C0B-304768AE0513}" dt="2021-11-04T21:51:00.437" v="506" actId="478"/>
          <ac:spMkLst>
            <pc:docMk/>
            <pc:sldMk cId="1301049190" sldId="2076136335"/>
            <ac:spMk id="21" creationId="{29B8A93F-B9AE-451C-A6A5-050D90E4F376}"/>
          </ac:spMkLst>
        </pc:spChg>
        <pc:spChg chg="del">
          <ac:chgData name="Nikolaj Bjorner" userId="063a94de-0c49-4d58-b22f-4505b39fd664" providerId="ADAL" clId="{FEFEB17E-125B-4410-9C0B-304768AE0513}" dt="2021-11-04T21:51:02.230" v="507" actId="478"/>
          <ac:spMkLst>
            <pc:docMk/>
            <pc:sldMk cId="1301049190" sldId="2076136335"/>
            <ac:spMk id="25" creationId="{16A9CC43-0CF6-44C9-8870-71EBFD9D38F4}"/>
          </ac:spMkLst>
        </pc:spChg>
        <pc:spChg chg="del">
          <ac:chgData name="Nikolaj Bjorner" userId="063a94de-0c49-4d58-b22f-4505b39fd664" providerId="ADAL" clId="{FEFEB17E-125B-4410-9C0B-304768AE0513}" dt="2021-11-04T21:51:30.115" v="509" actId="478"/>
          <ac:spMkLst>
            <pc:docMk/>
            <pc:sldMk cId="1301049190" sldId="2076136335"/>
            <ac:spMk id="27" creationId="{AC95A3AA-5241-4D4F-ADCE-FBA53350A0E0}"/>
          </ac:spMkLst>
        </pc:spChg>
        <pc:spChg chg="del">
          <ac:chgData name="Nikolaj Bjorner" userId="063a94de-0c49-4d58-b22f-4505b39fd664" providerId="ADAL" clId="{FEFEB17E-125B-4410-9C0B-304768AE0513}" dt="2021-11-04T21:51:33.405" v="510" actId="478"/>
          <ac:spMkLst>
            <pc:docMk/>
            <pc:sldMk cId="1301049190" sldId="2076136335"/>
            <ac:spMk id="29" creationId="{6D68C57B-697A-4F4F-9EEA-657E09E2575C}"/>
          </ac:spMkLst>
        </pc:spChg>
        <pc:spChg chg="del">
          <ac:chgData name="Nikolaj Bjorner" userId="063a94de-0c49-4d58-b22f-4505b39fd664" providerId="ADAL" clId="{FEFEB17E-125B-4410-9C0B-304768AE0513}" dt="2021-11-04T21:51:41.130" v="514" actId="478"/>
          <ac:spMkLst>
            <pc:docMk/>
            <pc:sldMk cId="1301049190" sldId="2076136335"/>
            <ac:spMk id="31" creationId="{5A741794-DD1B-4456-9AEB-398932828279}"/>
          </ac:spMkLst>
        </pc:spChg>
        <pc:spChg chg="del">
          <ac:chgData name="Nikolaj Bjorner" userId="063a94de-0c49-4d58-b22f-4505b39fd664" providerId="ADAL" clId="{FEFEB17E-125B-4410-9C0B-304768AE0513}" dt="2021-11-04T22:00:40.333" v="527" actId="478"/>
          <ac:spMkLst>
            <pc:docMk/>
            <pc:sldMk cId="1301049190" sldId="2076136335"/>
            <ac:spMk id="33" creationId="{3224B519-2421-423C-A621-0A72A4755671}"/>
          </ac:spMkLst>
        </pc:spChg>
        <pc:spChg chg="del">
          <ac:chgData name="Nikolaj Bjorner" userId="063a94de-0c49-4d58-b22f-4505b39fd664" providerId="ADAL" clId="{FEFEB17E-125B-4410-9C0B-304768AE0513}" dt="2021-11-04T22:00:42.353" v="528" actId="478"/>
          <ac:spMkLst>
            <pc:docMk/>
            <pc:sldMk cId="1301049190" sldId="2076136335"/>
            <ac:spMk id="35" creationId="{9E70D713-2AAA-4D3C-9A15-C1C928B000B9}"/>
          </ac:spMkLst>
        </pc:spChg>
        <pc:spChg chg="del">
          <ac:chgData name="Nikolaj Bjorner" userId="063a94de-0c49-4d58-b22f-4505b39fd664" providerId="ADAL" clId="{FEFEB17E-125B-4410-9C0B-304768AE0513}" dt="2021-11-04T22:00:46.661" v="529" actId="478"/>
          <ac:spMkLst>
            <pc:docMk/>
            <pc:sldMk cId="1301049190" sldId="2076136335"/>
            <ac:spMk id="37" creationId="{5D0741D0-CC32-4298-BDBD-6DDB3C49453C}"/>
          </ac:spMkLst>
        </pc:spChg>
        <pc:spChg chg="del">
          <ac:chgData name="Nikolaj Bjorner" userId="063a94de-0c49-4d58-b22f-4505b39fd664" providerId="ADAL" clId="{FEFEB17E-125B-4410-9C0B-304768AE0513}" dt="2021-11-04T21:51:38.913" v="513" actId="478"/>
          <ac:spMkLst>
            <pc:docMk/>
            <pc:sldMk cId="1301049190" sldId="2076136335"/>
            <ac:spMk id="41" creationId="{119F72A7-F784-4423-98D0-81E9378C8FC5}"/>
          </ac:spMkLst>
        </pc:spChg>
        <pc:spChg chg="del">
          <ac:chgData name="Nikolaj Bjorner" userId="063a94de-0c49-4d58-b22f-4505b39fd664" providerId="ADAL" clId="{FEFEB17E-125B-4410-9C0B-304768AE0513}" dt="2021-11-04T21:51:36.880" v="512" actId="478"/>
          <ac:spMkLst>
            <pc:docMk/>
            <pc:sldMk cId="1301049190" sldId="2076136335"/>
            <ac:spMk id="45" creationId="{00D540AA-A67D-4277-AB05-A2A7119C0ED7}"/>
          </ac:spMkLst>
        </pc:spChg>
        <pc:spChg chg="del">
          <ac:chgData name="Nikolaj Bjorner" userId="063a94de-0c49-4d58-b22f-4505b39fd664" providerId="ADAL" clId="{FEFEB17E-125B-4410-9C0B-304768AE0513}" dt="2021-11-04T21:51:34.652" v="511" actId="478"/>
          <ac:spMkLst>
            <pc:docMk/>
            <pc:sldMk cId="1301049190" sldId="2076136335"/>
            <ac:spMk id="49" creationId="{B161F32B-35C2-41CC-9809-95EA88553A87}"/>
          </ac:spMkLst>
        </pc:spChg>
      </pc:sldChg>
      <pc:sldChg chg="addSp delSp modSp add mod ord modNotesTx">
        <pc:chgData name="Nikolaj Bjorner" userId="063a94de-0c49-4d58-b22f-4505b39fd664" providerId="ADAL" clId="{FEFEB17E-125B-4410-9C0B-304768AE0513}" dt="2021-11-09T18:16:45.508" v="12781" actId="20577"/>
        <pc:sldMkLst>
          <pc:docMk/>
          <pc:sldMk cId="346244905" sldId="2076136336"/>
        </pc:sldMkLst>
        <pc:spChg chg="del mod">
          <ac:chgData name="Nikolaj Bjorner" userId="063a94de-0c49-4d58-b22f-4505b39fd664" providerId="ADAL" clId="{FEFEB17E-125B-4410-9C0B-304768AE0513}" dt="2021-11-05T22:23:25.909" v="3707" actId="478"/>
          <ac:spMkLst>
            <pc:docMk/>
            <pc:sldMk cId="346244905" sldId="2076136336"/>
            <ac:spMk id="2" creationId="{CC0CC724-8D65-49C6-8FC4-CAEA1EDEB269}"/>
          </ac:spMkLst>
        </pc:spChg>
        <pc:spChg chg="mod">
          <ac:chgData name="Nikolaj Bjorner" userId="063a94de-0c49-4d58-b22f-4505b39fd664" providerId="ADAL" clId="{FEFEB17E-125B-4410-9C0B-304768AE0513}" dt="2021-11-09T18:16:45.508" v="12781" actId="20577"/>
          <ac:spMkLst>
            <pc:docMk/>
            <pc:sldMk cId="346244905" sldId="2076136336"/>
            <ac:spMk id="3" creationId="{315E634D-568A-403D-9AD9-662E12937BDF}"/>
          </ac:spMkLst>
        </pc:spChg>
        <pc:spChg chg="del">
          <ac:chgData name="Nikolaj Bjorner" userId="063a94de-0c49-4d58-b22f-4505b39fd664" providerId="ADAL" clId="{FEFEB17E-125B-4410-9C0B-304768AE0513}" dt="2021-11-05T22:23:28.980" v="3709" actId="478"/>
          <ac:spMkLst>
            <pc:docMk/>
            <pc:sldMk cId="346244905" sldId="2076136336"/>
            <ac:spMk id="4" creationId="{1A78B618-6357-42B3-AB37-251069360E5D}"/>
          </ac:spMkLst>
        </pc:spChg>
        <pc:spChg chg="del">
          <ac:chgData name="Nikolaj Bjorner" userId="063a94de-0c49-4d58-b22f-4505b39fd664" providerId="ADAL" clId="{FEFEB17E-125B-4410-9C0B-304768AE0513}" dt="2021-11-05T22:23:22.992" v="3705" actId="478"/>
          <ac:spMkLst>
            <pc:docMk/>
            <pc:sldMk cId="346244905" sldId="2076136336"/>
            <ac:spMk id="7" creationId="{01C52211-5C69-457F-B9DC-10D267CB16C9}"/>
          </ac:spMkLst>
        </pc:spChg>
        <pc:spChg chg="del">
          <ac:chgData name="Nikolaj Bjorner" userId="063a94de-0c49-4d58-b22f-4505b39fd664" providerId="ADAL" clId="{FEFEB17E-125B-4410-9C0B-304768AE0513}" dt="2021-11-05T22:23:21.642" v="3704" actId="478"/>
          <ac:spMkLst>
            <pc:docMk/>
            <pc:sldMk cId="346244905" sldId="2076136336"/>
            <ac:spMk id="8" creationId="{68F58615-BBD6-4260-B6D7-10DE4EB5D6CB}"/>
          </ac:spMkLst>
        </pc:spChg>
        <pc:spChg chg="del mod">
          <ac:chgData name="Nikolaj Bjorner" userId="063a94de-0c49-4d58-b22f-4505b39fd664" providerId="ADAL" clId="{FEFEB17E-125B-4410-9C0B-304768AE0513}" dt="2021-11-05T22:24:15.238" v="3721" actId="478"/>
          <ac:spMkLst>
            <pc:docMk/>
            <pc:sldMk cId="346244905" sldId="2076136336"/>
            <ac:spMk id="9" creationId="{0E27D302-AC82-49DE-8C79-359BDBF91CDA}"/>
          </ac:spMkLst>
        </pc:spChg>
        <pc:spChg chg="add del mod">
          <ac:chgData name="Nikolaj Bjorner" userId="063a94de-0c49-4d58-b22f-4505b39fd664" providerId="ADAL" clId="{FEFEB17E-125B-4410-9C0B-304768AE0513}" dt="2021-11-05T22:23:31.330" v="3710" actId="478"/>
          <ac:spMkLst>
            <pc:docMk/>
            <pc:sldMk cId="346244905" sldId="2076136336"/>
            <ac:spMk id="10" creationId="{865D94BB-3CD8-4B41-A1F8-B9D5DFB62DF1}"/>
          </ac:spMkLst>
        </pc:spChg>
        <pc:spChg chg="add mod">
          <ac:chgData name="Nikolaj Bjorner" userId="063a94de-0c49-4d58-b22f-4505b39fd664" providerId="ADAL" clId="{FEFEB17E-125B-4410-9C0B-304768AE0513}" dt="2021-11-09T18:16:16.746" v="12739" actId="1076"/>
          <ac:spMkLst>
            <pc:docMk/>
            <pc:sldMk cId="346244905" sldId="2076136336"/>
            <ac:spMk id="11" creationId="{F0825F9A-520B-4E6A-B035-7EA4C5D0F861}"/>
          </ac:spMkLst>
        </pc:spChg>
        <pc:spChg chg="add mod">
          <ac:chgData name="Nikolaj Bjorner" userId="063a94de-0c49-4d58-b22f-4505b39fd664" providerId="ADAL" clId="{FEFEB17E-125B-4410-9C0B-304768AE0513}" dt="2021-11-09T18:16:23.079" v="12741" actId="1076"/>
          <ac:spMkLst>
            <pc:docMk/>
            <pc:sldMk cId="346244905" sldId="2076136336"/>
            <ac:spMk id="13" creationId="{263A0B75-01A7-4DF8-9741-60ED9AC40F12}"/>
          </ac:spMkLst>
        </pc:spChg>
        <pc:spChg chg="add mod">
          <ac:chgData name="Nikolaj Bjorner" userId="063a94de-0c49-4d58-b22f-4505b39fd664" providerId="ADAL" clId="{FEFEB17E-125B-4410-9C0B-304768AE0513}" dt="2021-11-08T22:42:40.574" v="5231" actId="1076"/>
          <ac:spMkLst>
            <pc:docMk/>
            <pc:sldMk cId="346244905" sldId="2076136336"/>
            <ac:spMk id="16" creationId="{C9EF3D8F-8474-4460-8E96-A4EB7F231CC0}"/>
          </ac:spMkLst>
        </pc:spChg>
        <pc:picChg chg="mod">
          <ac:chgData name="Nikolaj Bjorner" userId="063a94de-0c49-4d58-b22f-4505b39fd664" providerId="ADAL" clId="{FEFEB17E-125B-4410-9C0B-304768AE0513}" dt="2021-11-09T18:16:30.593" v="12775" actId="1037"/>
          <ac:picMkLst>
            <pc:docMk/>
            <pc:sldMk cId="346244905" sldId="2076136336"/>
            <ac:picMk id="6" creationId="{D56E8240-B47E-4A7D-B6B0-70A25FBD62AE}"/>
          </ac:picMkLst>
        </pc:picChg>
        <pc:picChg chg="del">
          <ac:chgData name="Nikolaj Bjorner" userId="063a94de-0c49-4d58-b22f-4505b39fd664" providerId="ADAL" clId="{FEFEB17E-125B-4410-9C0B-304768AE0513}" dt="2021-11-05T22:23:27.355" v="3708" actId="478"/>
          <ac:picMkLst>
            <pc:docMk/>
            <pc:sldMk cId="346244905" sldId="2076136336"/>
            <ac:picMk id="2050" creationId="{0157E6DE-5A79-4F66-9E6C-15D1E94B82C9}"/>
          </ac:picMkLst>
        </pc:picChg>
      </pc:sldChg>
      <pc:sldChg chg="modSp new mod ord">
        <pc:chgData name="Nikolaj Bjorner" userId="063a94de-0c49-4d58-b22f-4505b39fd664" providerId="ADAL" clId="{FEFEB17E-125B-4410-9C0B-304768AE0513}" dt="2021-11-04T22:18:31.566" v="1733" actId="20577"/>
        <pc:sldMkLst>
          <pc:docMk/>
          <pc:sldMk cId="1249632760" sldId="2076136336"/>
        </pc:sldMkLst>
        <pc:spChg chg="mod">
          <ac:chgData name="Nikolaj Bjorner" userId="063a94de-0c49-4d58-b22f-4505b39fd664" providerId="ADAL" clId="{FEFEB17E-125B-4410-9C0B-304768AE0513}" dt="2021-11-04T22:18:31.566" v="1733" actId="20577"/>
          <ac:spMkLst>
            <pc:docMk/>
            <pc:sldMk cId="1249632760" sldId="2076136336"/>
            <ac:spMk id="2" creationId="{DB84801A-A315-4CBF-AF23-41B2223A7793}"/>
          </ac:spMkLst>
        </pc:spChg>
        <pc:spChg chg="mod">
          <ac:chgData name="Nikolaj Bjorner" userId="063a94de-0c49-4d58-b22f-4505b39fd664" providerId="ADAL" clId="{FEFEB17E-125B-4410-9C0B-304768AE0513}" dt="2021-11-04T22:18:17.013" v="1693" actId="1076"/>
          <ac:spMkLst>
            <pc:docMk/>
            <pc:sldMk cId="1249632760" sldId="2076136336"/>
            <ac:spMk id="3" creationId="{F867D689-F851-42C2-BB61-956B4730268D}"/>
          </ac:spMkLst>
        </pc:spChg>
      </pc:sldChg>
    </pc:docChg>
  </pc:docChgLst>
  <pc:docChgLst>
    <pc:chgData name="Marina Polishchuk" userId="d1124fec-3359-4d68-824d-9a92ca4885b8" providerId="ADAL" clId="{EF75DE75-69F7-434E-8521-2A6B9E4735B8}"/>
    <pc:docChg chg="sldOrd">
      <pc:chgData name="Marina Polishchuk" userId="d1124fec-3359-4d68-824d-9a92ca4885b8" providerId="ADAL" clId="{EF75DE75-69F7-434E-8521-2A6B9E4735B8}" dt="2022-09-19T01:19:58.059" v="0" actId="20578"/>
      <pc:docMkLst>
        <pc:docMk/>
      </pc:docMkLst>
      <pc:sldChg chg="ord">
        <pc:chgData name="Marina Polishchuk" userId="d1124fec-3359-4d68-824d-9a92ca4885b8" providerId="ADAL" clId="{EF75DE75-69F7-434E-8521-2A6B9E4735B8}" dt="2022-09-19T01:19:58.059" v="0" actId="20578"/>
        <pc:sldMkLst>
          <pc:docMk/>
          <pc:sldMk cId="3387305703" sldId="256"/>
        </pc:sldMkLst>
      </pc:sldChg>
    </pc:docChg>
  </pc:docChgLst>
  <pc:docChgLst>
    <pc:chgData name="Nikolaj Bjorner" userId="063a94de-0c49-4d58-b22f-4505b39fd664" providerId="ADAL" clId="{FE48DC8D-7F7B-44A1-8AFB-53F1EBFBB018}"/>
    <pc:docChg chg="undo custSel addSld delSld modSld sldOrd">
      <pc:chgData name="Nikolaj Bjorner" userId="063a94de-0c49-4d58-b22f-4505b39fd664" providerId="ADAL" clId="{FE48DC8D-7F7B-44A1-8AFB-53F1EBFBB018}" dt="2021-11-07T19:16:14.512" v="6235" actId="20577"/>
      <pc:docMkLst>
        <pc:docMk/>
      </pc:docMkLst>
      <pc:sldChg chg="modSp mod">
        <pc:chgData name="Nikolaj Bjorner" userId="063a94de-0c49-4d58-b22f-4505b39fd664" providerId="ADAL" clId="{FE48DC8D-7F7B-44A1-8AFB-53F1EBFBB018}" dt="2021-11-05T18:38:48.580" v="4879" actId="20577"/>
        <pc:sldMkLst>
          <pc:docMk/>
          <pc:sldMk cId="3387305703" sldId="256"/>
        </pc:sldMkLst>
        <pc:spChg chg="mod">
          <ac:chgData name="Nikolaj Bjorner" userId="063a94de-0c49-4d58-b22f-4505b39fd664" providerId="ADAL" clId="{FE48DC8D-7F7B-44A1-8AFB-53F1EBFBB018}" dt="2021-11-04T16:37:49.823" v="1629" actId="20577"/>
          <ac:spMkLst>
            <pc:docMk/>
            <pc:sldMk cId="3387305703" sldId="256"/>
            <ac:spMk id="2" creationId="{EF292C5B-0D31-44AD-A960-99E44A0C0FDD}"/>
          </ac:spMkLst>
        </pc:spChg>
        <pc:spChg chg="mod">
          <ac:chgData name="Nikolaj Bjorner" userId="063a94de-0c49-4d58-b22f-4505b39fd664" providerId="ADAL" clId="{FE48DC8D-7F7B-44A1-8AFB-53F1EBFBB018}" dt="2021-11-04T16:37:55.941" v="1641" actId="20577"/>
          <ac:spMkLst>
            <pc:docMk/>
            <pc:sldMk cId="3387305703" sldId="256"/>
            <ac:spMk id="3" creationId="{099E078C-48D1-4739-AD53-553F93C34EA8}"/>
          </ac:spMkLst>
        </pc:spChg>
        <pc:spChg chg="mod">
          <ac:chgData name="Nikolaj Bjorner" userId="063a94de-0c49-4d58-b22f-4505b39fd664" providerId="ADAL" clId="{FE48DC8D-7F7B-44A1-8AFB-53F1EBFBB018}" dt="2021-11-05T18:38:48.580" v="4879" actId="20577"/>
          <ac:spMkLst>
            <pc:docMk/>
            <pc:sldMk cId="3387305703" sldId="256"/>
            <ac:spMk id="4" creationId="{2D2A9979-0EE4-44F5-969A-9F830E4DF0F0}"/>
          </ac:spMkLst>
        </pc:spChg>
      </pc:sldChg>
      <pc:sldChg chg="del">
        <pc:chgData name="Nikolaj Bjorner" userId="063a94de-0c49-4d58-b22f-4505b39fd664" providerId="ADAL" clId="{FE48DC8D-7F7B-44A1-8AFB-53F1EBFBB018}" dt="2021-11-04T16:40:20.150" v="1769" actId="47"/>
        <pc:sldMkLst>
          <pc:docMk/>
          <pc:sldMk cId="3972229876" sldId="257"/>
        </pc:sldMkLst>
      </pc:sldChg>
      <pc:sldChg chg="del">
        <pc:chgData name="Nikolaj Bjorner" userId="063a94de-0c49-4d58-b22f-4505b39fd664" providerId="ADAL" clId="{FE48DC8D-7F7B-44A1-8AFB-53F1EBFBB018}" dt="2021-11-04T16:40:23.923" v="1770" actId="47"/>
        <pc:sldMkLst>
          <pc:docMk/>
          <pc:sldMk cId="2155648330" sldId="258"/>
        </pc:sldMkLst>
      </pc:sldChg>
      <pc:sldChg chg="del">
        <pc:chgData name="Nikolaj Bjorner" userId="063a94de-0c49-4d58-b22f-4505b39fd664" providerId="ADAL" clId="{FE48DC8D-7F7B-44A1-8AFB-53F1EBFBB018}" dt="2021-11-04T16:14:19.415" v="0" actId="47"/>
        <pc:sldMkLst>
          <pc:docMk/>
          <pc:sldMk cId="2517630785" sldId="260"/>
        </pc:sldMkLst>
      </pc:sldChg>
      <pc:sldChg chg="addSp delSp modSp add mod">
        <pc:chgData name="Nikolaj Bjorner" userId="063a94de-0c49-4d58-b22f-4505b39fd664" providerId="ADAL" clId="{FE48DC8D-7F7B-44A1-8AFB-53F1EBFBB018}" dt="2021-11-06T17:41:06.010" v="5961" actId="113"/>
        <pc:sldMkLst>
          <pc:docMk/>
          <pc:sldMk cId="3318334177" sldId="260"/>
        </pc:sldMkLst>
        <pc:spChg chg="mod">
          <ac:chgData name="Nikolaj Bjorner" userId="063a94de-0c49-4d58-b22f-4505b39fd664" providerId="ADAL" clId="{FE48DC8D-7F7B-44A1-8AFB-53F1EBFBB018}" dt="2021-11-05T18:28:54.213" v="4729" actId="1076"/>
          <ac:spMkLst>
            <pc:docMk/>
            <pc:sldMk cId="3318334177" sldId="260"/>
            <ac:spMk id="4" creationId="{816F7392-E17E-4960-B405-5DE2EDCC370E}"/>
          </ac:spMkLst>
        </pc:spChg>
        <pc:spChg chg="mod">
          <ac:chgData name="Nikolaj Bjorner" userId="063a94de-0c49-4d58-b22f-4505b39fd664" providerId="ADAL" clId="{FE48DC8D-7F7B-44A1-8AFB-53F1EBFBB018}" dt="2021-11-05T18:28:54.213" v="4729" actId="1076"/>
          <ac:spMkLst>
            <pc:docMk/>
            <pc:sldMk cId="3318334177" sldId="260"/>
            <ac:spMk id="9" creationId="{A966F461-8AB5-4A4E-AFED-9608CDA89418}"/>
          </ac:spMkLst>
        </pc:spChg>
        <pc:spChg chg="add del">
          <ac:chgData name="Nikolaj Bjorner" userId="063a94de-0c49-4d58-b22f-4505b39fd664" providerId="ADAL" clId="{FE48DC8D-7F7B-44A1-8AFB-53F1EBFBB018}" dt="2021-11-05T18:27:50.848" v="4717" actId="478"/>
          <ac:spMkLst>
            <pc:docMk/>
            <pc:sldMk cId="3318334177" sldId="260"/>
            <ac:spMk id="10" creationId="{146E3738-C769-4DCD-B0CF-69B413EF49D1}"/>
          </ac:spMkLst>
        </pc:spChg>
        <pc:spChg chg="add del">
          <ac:chgData name="Nikolaj Bjorner" userId="063a94de-0c49-4d58-b22f-4505b39fd664" providerId="ADAL" clId="{FE48DC8D-7F7B-44A1-8AFB-53F1EBFBB018}" dt="2021-11-05T18:27:50.848" v="4717" actId="478"/>
          <ac:spMkLst>
            <pc:docMk/>
            <pc:sldMk cId="3318334177" sldId="260"/>
            <ac:spMk id="11" creationId="{C7C0A1BF-72CB-4D93-82FE-44DD950F7E17}"/>
          </ac:spMkLst>
        </pc:spChg>
        <pc:spChg chg="add del">
          <ac:chgData name="Nikolaj Bjorner" userId="063a94de-0c49-4d58-b22f-4505b39fd664" providerId="ADAL" clId="{FE48DC8D-7F7B-44A1-8AFB-53F1EBFBB018}" dt="2021-11-05T18:27:50.848" v="4717" actId="478"/>
          <ac:spMkLst>
            <pc:docMk/>
            <pc:sldMk cId="3318334177" sldId="260"/>
            <ac:spMk id="12" creationId="{D826B340-DC26-4A36-902D-E8414A72D4B3}"/>
          </ac:spMkLst>
        </pc:spChg>
        <pc:spChg chg="add del">
          <ac:chgData name="Nikolaj Bjorner" userId="063a94de-0c49-4d58-b22f-4505b39fd664" providerId="ADAL" clId="{FE48DC8D-7F7B-44A1-8AFB-53F1EBFBB018}" dt="2021-11-05T18:27:50.848" v="4717" actId="478"/>
          <ac:spMkLst>
            <pc:docMk/>
            <pc:sldMk cId="3318334177" sldId="260"/>
            <ac:spMk id="13" creationId="{958DA5D8-3779-4C91-BC7F-037320620125}"/>
          </ac:spMkLst>
        </pc:spChg>
        <pc:spChg chg="add del">
          <ac:chgData name="Nikolaj Bjorner" userId="063a94de-0c49-4d58-b22f-4505b39fd664" providerId="ADAL" clId="{FE48DC8D-7F7B-44A1-8AFB-53F1EBFBB018}" dt="2021-11-05T18:27:50.848" v="4717" actId="478"/>
          <ac:spMkLst>
            <pc:docMk/>
            <pc:sldMk cId="3318334177" sldId="260"/>
            <ac:spMk id="14" creationId="{0C72F483-7B8C-4105-8841-068B8C4DA389}"/>
          </ac:spMkLst>
        </pc:spChg>
        <pc:spChg chg="add del">
          <ac:chgData name="Nikolaj Bjorner" userId="063a94de-0c49-4d58-b22f-4505b39fd664" providerId="ADAL" clId="{FE48DC8D-7F7B-44A1-8AFB-53F1EBFBB018}" dt="2021-11-05T18:27:50.848" v="4717" actId="478"/>
          <ac:spMkLst>
            <pc:docMk/>
            <pc:sldMk cId="3318334177" sldId="260"/>
            <ac:spMk id="15" creationId="{4CEFAF74-F20F-4B81-9D56-6914BAF4959C}"/>
          </ac:spMkLst>
        </pc:spChg>
        <pc:spChg chg="add del">
          <ac:chgData name="Nikolaj Bjorner" userId="063a94de-0c49-4d58-b22f-4505b39fd664" providerId="ADAL" clId="{FE48DC8D-7F7B-44A1-8AFB-53F1EBFBB018}" dt="2021-11-05T18:27:50.848" v="4717" actId="478"/>
          <ac:spMkLst>
            <pc:docMk/>
            <pc:sldMk cId="3318334177" sldId="260"/>
            <ac:spMk id="16" creationId="{82426F00-B0AA-4EAA-9F64-93C4CF74D22B}"/>
          </ac:spMkLst>
        </pc:spChg>
        <pc:spChg chg="add del">
          <ac:chgData name="Nikolaj Bjorner" userId="063a94de-0c49-4d58-b22f-4505b39fd664" providerId="ADAL" clId="{FE48DC8D-7F7B-44A1-8AFB-53F1EBFBB018}" dt="2021-11-05T18:27:50.848" v="4717" actId="478"/>
          <ac:spMkLst>
            <pc:docMk/>
            <pc:sldMk cId="3318334177" sldId="260"/>
            <ac:spMk id="17" creationId="{67D6B569-3973-4ECD-8310-79AB6ADBF3B9}"/>
          </ac:spMkLst>
        </pc:spChg>
        <pc:spChg chg="add del">
          <ac:chgData name="Nikolaj Bjorner" userId="063a94de-0c49-4d58-b22f-4505b39fd664" providerId="ADAL" clId="{FE48DC8D-7F7B-44A1-8AFB-53F1EBFBB018}" dt="2021-11-05T18:27:50.848" v="4717" actId="478"/>
          <ac:spMkLst>
            <pc:docMk/>
            <pc:sldMk cId="3318334177" sldId="260"/>
            <ac:spMk id="18" creationId="{91C1FA63-1770-4F9F-B46E-06BB85B79E8C}"/>
          </ac:spMkLst>
        </pc:spChg>
        <pc:spChg chg="add del">
          <ac:chgData name="Nikolaj Bjorner" userId="063a94de-0c49-4d58-b22f-4505b39fd664" providerId="ADAL" clId="{FE48DC8D-7F7B-44A1-8AFB-53F1EBFBB018}" dt="2021-11-05T18:27:50.848" v="4717" actId="478"/>
          <ac:spMkLst>
            <pc:docMk/>
            <pc:sldMk cId="3318334177" sldId="260"/>
            <ac:spMk id="19" creationId="{B445F242-1357-4753-9314-8974430A26F6}"/>
          </ac:spMkLst>
        </pc:spChg>
        <pc:spChg chg="mod">
          <ac:chgData name="Nikolaj Bjorner" userId="063a94de-0c49-4d58-b22f-4505b39fd664" providerId="ADAL" clId="{FE48DC8D-7F7B-44A1-8AFB-53F1EBFBB018}" dt="2021-11-05T18:28:54.213" v="4729" actId="1076"/>
          <ac:spMkLst>
            <pc:docMk/>
            <pc:sldMk cId="3318334177" sldId="260"/>
            <ac:spMk id="20" creationId="{98314A09-BE25-4A26-BE1B-6C6FC7612B22}"/>
          </ac:spMkLst>
        </pc:spChg>
        <pc:spChg chg="add del">
          <ac:chgData name="Nikolaj Bjorner" userId="063a94de-0c49-4d58-b22f-4505b39fd664" providerId="ADAL" clId="{FE48DC8D-7F7B-44A1-8AFB-53F1EBFBB018}" dt="2021-11-05T18:27:50.848" v="4717" actId="478"/>
          <ac:spMkLst>
            <pc:docMk/>
            <pc:sldMk cId="3318334177" sldId="260"/>
            <ac:spMk id="21" creationId="{89F34C52-13EC-40CA-83B3-20FCEBB65286}"/>
          </ac:spMkLst>
        </pc:spChg>
        <pc:spChg chg="add del mod">
          <ac:chgData name="Nikolaj Bjorner" userId="063a94de-0c49-4d58-b22f-4505b39fd664" providerId="ADAL" clId="{FE48DC8D-7F7B-44A1-8AFB-53F1EBFBB018}" dt="2021-11-05T18:28:37.910" v="4725" actId="478"/>
          <ac:spMkLst>
            <pc:docMk/>
            <pc:sldMk cId="3318334177" sldId="260"/>
            <ac:spMk id="22" creationId="{04A44C24-2A85-4E55-92A9-AF3B2D95FDD8}"/>
          </ac:spMkLst>
        </pc:spChg>
        <pc:spChg chg="add del mod">
          <ac:chgData name="Nikolaj Bjorner" userId="063a94de-0c49-4d58-b22f-4505b39fd664" providerId="ADAL" clId="{FE48DC8D-7F7B-44A1-8AFB-53F1EBFBB018}" dt="2021-11-05T18:28:33.967" v="4724" actId="21"/>
          <ac:spMkLst>
            <pc:docMk/>
            <pc:sldMk cId="3318334177" sldId="260"/>
            <ac:spMk id="23" creationId="{3518575E-E01E-4658-87CF-14683CEC82A3}"/>
          </ac:spMkLst>
        </pc:spChg>
        <pc:spChg chg="add del mod">
          <ac:chgData name="Nikolaj Bjorner" userId="063a94de-0c49-4d58-b22f-4505b39fd664" providerId="ADAL" clId="{FE48DC8D-7F7B-44A1-8AFB-53F1EBFBB018}" dt="2021-11-05T18:28:33.967" v="4724" actId="21"/>
          <ac:spMkLst>
            <pc:docMk/>
            <pc:sldMk cId="3318334177" sldId="260"/>
            <ac:spMk id="24" creationId="{852F86B7-4929-4A87-BA79-D3C40E909C4B}"/>
          </ac:spMkLst>
        </pc:spChg>
        <pc:spChg chg="mod">
          <ac:chgData name="Nikolaj Bjorner" userId="063a94de-0c49-4d58-b22f-4505b39fd664" providerId="ADAL" clId="{FE48DC8D-7F7B-44A1-8AFB-53F1EBFBB018}" dt="2021-11-05T18:28:54.213" v="4729" actId="1076"/>
          <ac:spMkLst>
            <pc:docMk/>
            <pc:sldMk cId="3318334177" sldId="260"/>
            <ac:spMk id="25" creationId="{710A8633-1EFD-49D1-ABE9-188630D62806}"/>
          </ac:spMkLst>
        </pc:spChg>
        <pc:spChg chg="mod">
          <ac:chgData name="Nikolaj Bjorner" userId="063a94de-0c49-4d58-b22f-4505b39fd664" providerId="ADAL" clId="{FE48DC8D-7F7B-44A1-8AFB-53F1EBFBB018}" dt="2021-11-05T18:28:54.213" v="4729" actId="1076"/>
          <ac:spMkLst>
            <pc:docMk/>
            <pc:sldMk cId="3318334177" sldId="260"/>
            <ac:spMk id="26" creationId="{30FA1BF3-1A53-4715-A4E5-E95BB215D972}"/>
          </ac:spMkLst>
        </pc:spChg>
        <pc:spChg chg="add del mod">
          <ac:chgData name="Nikolaj Bjorner" userId="063a94de-0c49-4d58-b22f-4505b39fd664" providerId="ADAL" clId="{FE48DC8D-7F7B-44A1-8AFB-53F1EBFBB018}" dt="2021-11-05T18:28:33.967" v="4724" actId="21"/>
          <ac:spMkLst>
            <pc:docMk/>
            <pc:sldMk cId="3318334177" sldId="260"/>
            <ac:spMk id="27" creationId="{723CBF8D-A85E-4B5B-8433-B1D7F4B80C09}"/>
          </ac:spMkLst>
        </pc:spChg>
        <pc:spChg chg="add del mod">
          <ac:chgData name="Nikolaj Bjorner" userId="063a94de-0c49-4d58-b22f-4505b39fd664" providerId="ADAL" clId="{FE48DC8D-7F7B-44A1-8AFB-53F1EBFBB018}" dt="2021-11-05T18:28:33.967" v="4724" actId="21"/>
          <ac:spMkLst>
            <pc:docMk/>
            <pc:sldMk cId="3318334177" sldId="260"/>
            <ac:spMk id="29" creationId="{A0963770-8567-47EE-82E2-3F74BBDAAB4D}"/>
          </ac:spMkLst>
        </pc:spChg>
        <pc:spChg chg="add del mod">
          <ac:chgData name="Nikolaj Bjorner" userId="063a94de-0c49-4d58-b22f-4505b39fd664" providerId="ADAL" clId="{FE48DC8D-7F7B-44A1-8AFB-53F1EBFBB018}" dt="2021-11-05T18:28:49.196" v="4728" actId="478"/>
          <ac:spMkLst>
            <pc:docMk/>
            <pc:sldMk cId="3318334177" sldId="260"/>
            <ac:spMk id="30" creationId="{49277048-F4E2-4A92-9650-E6C83977BC4B}"/>
          </ac:spMkLst>
        </pc:spChg>
        <pc:spChg chg="add mod">
          <ac:chgData name="Nikolaj Bjorner" userId="063a94de-0c49-4d58-b22f-4505b39fd664" providerId="ADAL" clId="{FE48DC8D-7F7B-44A1-8AFB-53F1EBFBB018}" dt="2021-11-05T18:28:54.213" v="4729" actId="1076"/>
          <ac:spMkLst>
            <pc:docMk/>
            <pc:sldMk cId="3318334177" sldId="260"/>
            <ac:spMk id="31" creationId="{1A3EB3DB-7808-4786-B680-7E326FF9247D}"/>
          </ac:spMkLst>
        </pc:spChg>
        <pc:spChg chg="mod">
          <ac:chgData name="Nikolaj Bjorner" userId="063a94de-0c49-4d58-b22f-4505b39fd664" providerId="ADAL" clId="{FE48DC8D-7F7B-44A1-8AFB-53F1EBFBB018}" dt="2021-11-05T18:28:54.213" v="4729" actId="1076"/>
          <ac:spMkLst>
            <pc:docMk/>
            <pc:sldMk cId="3318334177" sldId="260"/>
            <ac:spMk id="34" creationId="{996C1CF1-30E4-4CCD-9A08-8F1BF342BF5E}"/>
          </ac:spMkLst>
        </pc:spChg>
        <pc:spChg chg="mod">
          <ac:chgData name="Nikolaj Bjorner" userId="063a94de-0c49-4d58-b22f-4505b39fd664" providerId="ADAL" clId="{FE48DC8D-7F7B-44A1-8AFB-53F1EBFBB018}" dt="2021-11-06T17:41:06.010" v="5961" actId="113"/>
          <ac:spMkLst>
            <pc:docMk/>
            <pc:sldMk cId="3318334177" sldId="260"/>
            <ac:spMk id="35" creationId="{546AC0BA-8E7C-4EBE-85A5-2772431A8A80}"/>
          </ac:spMkLst>
        </pc:spChg>
        <pc:spChg chg="mod">
          <ac:chgData name="Nikolaj Bjorner" userId="063a94de-0c49-4d58-b22f-4505b39fd664" providerId="ADAL" clId="{FE48DC8D-7F7B-44A1-8AFB-53F1EBFBB018}" dt="2021-11-05T18:19:50.892" v="4713" actId="20577"/>
          <ac:spMkLst>
            <pc:docMk/>
            <pc:sldMk cId="3318334177" sldId="260"/>
            <ac:spMk id="37" creationId="{39B782F1-5315-4814-9E02-636139A81C6C}"/>
          </ac:spMkLst>
        </pc:spChg>
        <pc:spChg chg="mod">
          <ac:chgData name="Nikolaj Bjorner" userId="063a94de-0c49-4d58-b22f-4505b39fd664" providerId="ADAL" clId="{FE48DC8D-7F7B-44A1-8AFB-53F1EBFBB018}" dt="2021-11-05T18:28:54.213" v="4729" actId="1076"/>
          <ac:spMkLst>
            <pc:docMk/>
            <pc:sldMk cId="3318334177" sldId="260"/>
            <ac:spMk id="64" creationId="{14AE401C-637C-49F9-878D-8C8343A70602}"/>
          </ac:spMkLst>
        </pc:spChg>
        <pc:spChg chg="mod">
          <ac:chgData name="Nikolaj Bjorner" userId="063a94de-0c49-4d58-b22f-4505b39fd664" providerId="ADAL" clId="{FE48DC8D-7F7B-44A1-8AFB-53F1EBFBB018}" dt="2021-11-05T18:28:54.213" v="4729" actId="1076"/>
          <ac:spMkLst>
            <pc:docMk/>
            <pc:sldMk cId="3318334177" sldId="260"/>
            <ac:spMk id="65" creationId="{4DB55DCE-6ECA-4A62-B049-E354E50C5B27}"/>
          </ac:spMkLst>
        </pc:spChg>
        <pc:spChg chg="mod">
          <ac:chgData name="Nikolaj Bjorner" userId="063a94de-0c49-4d58-b22f-4505b39fd664" providerId="ADAL" clId="{FE48DC8D-7F7B-44A1-8AFB-53F1EBFBB018}" dt="2021-11-05T18:28:54.213" v="4729" actId="1076"/>
          <ac:spMkLst>
            <pc:docMk/>
            <pc:sldMk cId="3318334177" sldId="260"/>
            <ac:spMk id="66" creationId="{02A5EB4D-7B03-435C-89A8-12F65FC78D07}"/>
          </ac:spMkLst>
        </pc:spChg>
        <pc:spChg chg="mod">
          <ac:chgData name="Nikolaj Bjorner" userId="063a94de-0c49-4d58-b22f-4505b39fd664" providerId="ADAL" clId="{FE48DC8D-7F7B-44A1-8AFB-53F1EBFBB018}" dt="2021-11-05T18:28:54.213" v="4729" actId="1076"/>
          <ac:spMkLst>
            <pc:docMk/>
            <pc:sldMk cId="3318334177" sldId="260"/>
            <ac:spMk id="67" creationId="{B5BBA378-8330-4017-9C4C-27FE59787AC0}"/>
          </ac:spMkLst>
        </pc:spChg>
        <pc:spChg chg="mod">
          <ac:chgData name="Nikolaj Bjorner" userId="063a94de-0c49-4d58-b22f-4505b39fd664" providerId="ADAL" clId="{FE48DC8D-7F7B-44A1-8AFB-53F1EBFBB018}" dt="2021-11-05T18:28:54.213" v="4729" actId="1076"/>
          <ac:spMkLst>
            <pc:docMk/>
            <pc:sldMk cId="3318334177" sldId="260"/>
            <ac:spMk id="68" creationId="{FD814651-8DF1-4779-83DB-6943914E6B6D}"/>
          </ac:spMkLst>
        </pc:spChg>
        <pc:spChg chg="mod">
          <ac:chgData name="Nikolaj Bjorner" userId="063a94de-0c49-4d58-b22f-4505b39fd664" providerId="ADAL" clId="{FE48DC8D-7F7B-44A1-8AFB-53F1EBFBB018}" dt="2021-11-05T18:28:54.213" v="4729" actId="1076"/>
          <ac:spMkLst>
            <pc:docMk/>
            <pc:sldMk cId="3318334177" sldId="260"/>
            <ac:spMk id="69" creationId="{14FD68BF-03D9-4121-AA2D-84B99734DC15}"/>
          </ac:spMkLst>
        </pc:spChg>
        <pc:spChg chg="mod">
          <ac:chgData name="Nikolaj Bjorner" userId="063a94de-0c49-4d58-b22f-4505b39fd664" providerId="ADAL" clId="{FE48DC8D-7F7B-44A1-8AFB-53F1EBFBB018}" dt="2021-11-05T18:28:54.213" v="4729" actId="1076"/>
          <ac:spMkLst>
            <pc:docMk/>
            <pc:sldMk cId="3318334177" sldId="260"/>
            <ac:spMk id="71" creationId="{368AD85C-A24B-4308-B57C-4165937EEAFF}"/>
          </ac:spMkLst>
        </pc:spChg>
        <pc:spChg chg="mod">
          <ac:chgData name="Nikolaj Bjorner" userId="063a94de-0c49-4d58-b22f-4505b39fd664" providerId="ADAL" clId="{FE48DC8D-7F7B-44A1-8AFB-53F1EBFBB018}" dt="2021-11-05T18:28:54.213" v="4729" actId="1076"/>
          <ac:spMkLst>
            <pc:docMk/>
            <pc:sldMk cId="3318334177" sldId="260"/>
            <ac:spMk id="72" creationId="{8598610F-EE90-45B8-ADAB-AA73BD6047A6}"/>
          </ac:spMkLst>
        </pc:spChg>
        <pc:spChg chg="mod">
          <ac:chgData name="Nikolaj Bjorner" userId="063a94de-0c49-4d58-b22f-4505b39fd664" providerId="ADAL" clId="{FE48DC8D-7F7B-44A1-8AFB-53F1EBFBB018}" dt="2021-11-05T18:28:54.213" v="4729" actId="1076"/>
          <ac:spMkLst>
            <pc:docMk/>
            <pc:sldMk cId="3318334177" sldId="260"/>
            <ac:spMk id="73" creationId="{11FE5469-3510-400C-B5A6-C2DF90D5899D}"/>
          </ac:spMkLst>
        </pc:spChg>
        <pc:spChg chg="mod">
          <ac:chgData name="Nikolaj Bjorner" userId="063a94de-0c49-4d58-b22f-4505b39fd664" providerId="ADAL" clId="{FE48DC8D-7F7B-44A1-8AFB-53F1EBFBB018}" dt="2021-11-05T18:28:54.213" v="4729" actId="1076"/>
          <ac:spMkLst>
            <pc:docMk/>
            <pc:sldMk cId="3318334177" sldId="260"/>
            <ac:spMk id="74" creationId="{7C638C29-8221-42B4-88D7-8377C1D2D0C2}"/>
          </ac:spMkLst>
        </pc:spChg>
        <pc:spChg chg="mod">
          <ac:chgData name="Nikolaj Bjorner" userId="063a94de-0c49-4d58-b22f-4505b39fd664" providerId="ADAL" clId="{FE48DC8D-7F7B-44A1-8AFB-53F1EBFBB018}" dt="2021-11-05T18:28:54.213" v="4729" actId="1076"/>
          <ac:spMkLst>
            <pc:docMk/>
            <pc:sldMk cId="3318334177" sldId="260"/>
            <ac:spMk id="75" creationId="{8255F6C6-055A-4150-B39C-3178B7A7E7C8}"/>
          </ac:spMkLst>
        </pc:spChg>
        <pc:spChg chg="mod">
          <ac:chgData name="Nikolaj Bjorner" userId="063a94de-0c49-4d58-b22f-4505b39fd664" providerId="ADAL" clId="{FE48DC8D-7F7B-44A1-8AFB-53F1EBFBB018}" dt="2021-11-05T18:28:54.213" v="4729" actId="1076"/>
          <ac:spMkLst>
            <pc:docMk/>
            <pc:sldMk cId="3318334177" sldId="260"/>
            <ac:spMk id="80" creationId="{3DD33F8D-7B49-41C4-88F2-AFEA5794701B}"/>
          </ac:spMkLst>
        </pc:spChg>
        <pc:spChg chg="mod">
          <ac:chgData name="Nikolaj Bjorner" userId="063a94de-0c49-4d58-b22f-4505b39fd664" providerId="ADAL" clId="{FE48DC8D-7F7B-44A1-8AFB-53F1EBFBB018}" dt="2021-11-05T18:28:54.213" v="4729" actId="1076"/>
          <ac:spMkLst>
            <pc:docMk/>
            <pc:sldMk cId="3318334177" sldId="260"/>
            <ac:spMk id="81" creationId="{60A0F500-6C49-48A7-B25F-9C6C066F51B9}"/>
          </ac:spMkLst>
        </pc:spChg>
        <pc:spChg chg="mod">
          <ac:chgData name="Nikolaj Bjorner" userId="063a94de-0c49-4d58-b22f-4505b39fd664" providerId="ADAL" clId="{FE48DC8D-7F7B-44A1-8AFB-53F1EBFBB018}" dt="2021-11-05T18:28:54.213" v="4729" actId="1076"/>
          <ac:spMkLst>
            <pc:docMk/>
            <pc:sldMk cId="3318334177" sldId="260"/>
            <ac:spMk id="82" creationId="{9163A727-DCBB-4F78-AF77-C686EB4D24ED}"/>
          </ac:spMkLst>
        </pc:spChg>
        <pc:spChg chg="mod">
          <ac:chgData name="Nikolaj Bjorner" userId="063a94de-0c49-4d58-b22f-4505b39fd664" providerId="ADAL" clId="{FE48DC8D-7F7B-44A1-8AFB-53F1EBFBB018}" dt="2021-11-05T18:28:54.213" v="4729" actId="1076"/>
          <ac:spMkLst>
            <pc:docMk/>
            <pc:sldMk cId="3318334177" sldId="260"/>
            <ac:spMk id="83" creationId="{5C6BE4F7-76AD-447C-BF3D-798911CF978F}"/>
          </ac:spMkLst>
        </pc:spChg>
        <pc:spChg chg="mod">
          <ac:chgData name="Nikolaj Bjorner" userId="063a94de-0c49-4d58-b22f-4505b39fd664" providerId="ADAL" clId="{FE48DC8D-7F7B-44A1-8AFB-53F1EBFBB018}" dt="2021-11-05T18:28:54.213" v="4729" actId="1076"/>
          <ac:spMkLst>
            <pc:docMk/>
            <pc:sldMk cId="3318334177" sldId="260"/>
            <ac:spMk id="85" creationId="{69A0B7EE-241A-44A5-85A3-0E84581C4F6D}"/>
          </ac:spMkLst>
        </pc:spChg>
        <pc:spChg chg="mod">
          <ac:chgData name="Nikolaj Bjorner" userId="063a94de-0c49-4d58-b22f-4505b39fd664" providerId="ADAL" clId="{FE48DC8D-7F7B-44A1-8AFB-53F1EBFBB018}" dt="2021-11-05T18:28:54.213" v="4729" actId="1076"/>
          <ac:spMkLst>
            <pc:docMk/>
            <pc:sldMk cId="3318334177" sldId="260"/>
            <ac:spMk id="86" creationId="{ABA7CBE4-1B26-4DD5-88C2-C6AFBB16E1FB}"/>
          </ac:spMkLst>
        </pc:spChg>
        <pc:spChg chg="mod">
          <ac:chgData name="Nikolaj Bjorner" userId="063a94de-0c49-4d58-b22f-4505b39fd664" providerId="ADAL" clId="{FE48DC8D-7F7B-44A1-8AFB-53F1EBFBB018}" dt="2021-11-05T18:28:54.213" v="4729" actId="1076"/>
          <ac:spMkLst>
            <pc:docMk/>
            <pc:sldMk cId="3318334177" sldId="260"/>
            <ac:spMk id="89" creationId="{AB0854DE-CA43-48CE-BBFD-05070A5E4B8E}"/>
          </ac:spMkLst>
        </pc:spChg>
        <pc:spChg chg="mod">
          <ac:chgData name="Nikolaj Bjorner" userId="063a94de-0c49-4d58-b22f-4505b39fd664" providerId="ADAL" clId="{FE48DC8D-7F7B-44A1-8AFB-53F1EBFBB018}" dt="2021-11-05T18:28:54.213" v="4729" actId="1076"/>
          <ac:spMkLst>
            <pc:docMk/>
            <pc:sldMk cId="3318334177" sldId="260"/>
            <ac:spMk id="98" creationId="{84AD44FF-A1AF-4AFC-AA06-7508D3A5C23A}"/>
          </ac:spMkLst>
        </pc:spChg>
        <pc:spChg chg="mod">
          <ac:chgData name="Nikolaj Bjorner" userId="063a94de-0c49-4d58-b22f-4505b39fd664" providerId="ADAL" clId="{FE48DC8D-7F7B-44A1-8AFB-53F1EBFBB018}" dt="2021-11-05T18:28:54.213" v="4729" actId="1076"/>
          <ac:spMkLst>
            <pc:docMk/>
            <pc:sldMk cId="3318334177" sldId="260"/>
            <ac:spMk id="102" creationId="{CAA23954-F37E-4C30-90DA-07FD310C66A9}"/>
          </ac:spMkLst>
        </pc:spChg>
        <pc:spChg chg="mod">
          <ac:chgData name="Nikolaj Bjorner" userId="063a94de-0c49-4d58-b22f-4505b39fd664" providerId="ADAL" clId="{FE48DC8D-7F7B-44A1-8AFB-53F1EBFBB018}" dt="2021-11-05T18:28:54.213" v="4729" actId="1076"/>
          <ac:spMkLst>
            <pc:docMk/>
            <pc:sldMk cId="3318334177" sldId="260"/>
            <ac:spMk id="109" creationId="{27DFC49A-E6C3-4415-9FD7-15D8F320E620}"/>
          </ac:spMkLst>
        </pc:spChg>
        <pc:spChg chg="mod">
          <ac:chgData name="Nikolaj Bjorner" userId="063a94de-0c49-4d58-b22f-4505b39fd664" providerId="ADAL" clId="{FE48DC8D-7F7B-44A1-8AFB-53F1EBFBB018}" dt="2021-11-05T18:28:54.213" v="4729" actId="1076"/>
          <ac:spMkLst>
            <pc:docMk/>
            <pc:sldMk cId="3318334177" sldId="260"/>
            <ac:spMk id="111" creationId="{5734312C-8BB5-4942-AF39-3C05C609B892}"/>
          </ac:spMkLst>
        </pc:spChg>
        <pc:spChg chg="mod">
          <ac:chgData name="Nikolaj Bjorner" userId="063a94de-0c49-4d58-b22f-4505b39fd664" providerId="ADAL" clId="{FE48DC8D-7F7B-44A1-8AFB-53F1EBFBB018}" dt="2021-11-05T18:28:54.213" v="4729" actId="1076"/>
          <ac:spMkLst>
            <pc:docMk/>
            <pc:sldMk cId="3318334177" sldId="260"/>
            <ac:spMk id="113" creationId="{5F4C907F-800A-48F9-8A47-E9A22F7A9E90}"/>
          </ac:spMkLst>
        </pc:spChg>
        <pc:spChg chg="mod">
          <ac:chgData name="Nikolaj Bjorner" userId="063a94de-0c49-4d58-b22f-4505b39fd664" providerId="ADAL" clId="{FE48DC8D-7F7B-44A1-8AFB-53F1EBFBB018}" dt="2021-11-05T18:28:54.213" v="4729" actId="1076"/>
          <ac:spMkLst>
            <pc:docMk/>
            <pc:sldMk cId="3318334177" sldId="260"/>
            <ac:spMk id="115" creationId="{522A2B91-D296-4643-8B1D-9354BBF6261C}"/>
          </ac:spMkLst>
        </pc:spChg>
        <pc:spChg chg="mod">
          <ac:chgData name="Nikolaj Bjorner" userId="063a94de-0c49-4d58-b22f-4505b39fd664" providerId="ADAL" clId="{FE48DC8D-7F7B-44A1-8AFB-53F1EBFBB018}" dt="2021-11-05T18:28:54.213" v="4729" actId="1076"/>
          <ac:spMkLst>
            <pc:docMk/>
            <pc:sldMk cId="3318334177" sldId="260"/>
            <ac:spMk id="117" creationId="{41C491B0-4749-4921-9F1B-F981893C5321}"/>
          </ac:spMkLst>
        </pc:spChg>
        <pc:spChg chg="mod">
          <ac:chgData name="Nikolaj Bjorner" userId="063a94de-0c49-4d58-b22f-4505b39fd664" providerId="ADAL" clId="{FE48DC8D-7F7B-44A1-8AFB-53F1EBFBB018}" dt="2021-11-05T18:28:54.213" v="4729" actId="1076"/>
          <ac:spMkLst>
            <pc:docMk/>
            <pc:sldMk cId="3318334177" sldId="260"/>
            <ac:spMk id="119" creationId="{1CC95EA3-8C57-4691-81ED-765A3C12D7D1}"/>
          </ac:spMkLst>
        </pc:spChg>
        <pc:spChg chg="mod">
          <ac:chgData name="Nikolaj Bjorner" userId="063a94de-0c49-4d58-b22f-4505b39fd664" providerId="ADAL" clId="{FE48DC8D-7F7B-44A1-8AFB-53F1EBFBB018}" dt="2021-11-05T18:28:54.213" v="4729" actId="1076"/>
          <ac:spMkLst>
            <pc:docMk/>
            <pc:sldMk cId="3318334177" sldId="260"/>
            <ac:spMk id="121" creationId="{04FD773D-3627-4CF5-9490-41A8C5DC6BD5}"/>
          </ac:spMkLst>
        </pc:spChg>
        <pc:grpChg chg="mod">
          <ac:chgData name="Nikolaj Bjorner" userId="063a94de-0c49-4d58-b22f-4505b39fd664" providerId="ADAL" clId="{FE48DC8D-7F7B-44A1-8AFB-53F1EBFBB018}" dt="2021-11-05T18:28:54.213" v="4729" actId="1076"/>
          <ac:grpSpMkLst>
            <pc:docMk/>
            <pc:sldMk cId="3318334177" sldId="260"/>
            <ac:grpSpMk id="2" creationId="{07A23388-067E-4888-B8F2-9611F33998F8}"/>
          </ac:grpSpMkLst>
        </pc:grpChg>
        <pc:grpChg chg="mod">
          <ac:chgData name="Nikolaj Bjorner" userId="063a94de-0c49-4d58-b22f-4505b39fd664" providerId="ADAL" clId="{FE48DC8D-7F7B-44A1-8AFB-53F1EBFBB018}" dt="2021-11-05T18:28:54.213" v="4729" actId="1076"/>
          <ac:grpSpMkLst>
            <pc:docMk/>
            <pc:sldMk cId="3318334177" sldId="260"/>
            <ac:grpSpMk id="3" creationId="{CF0EC1E6-1938-47A3-955C-B53BAAF7F200}"/>
          </ac:grpSpMkLst>
        </pc:grpChg>
        <pc:grpChg chg="mod">
          <ac:chgData name="Nikolaj Bjorner" userId="063a94de-0c49-4d58-b22f-4505b39fd664" providerId="ADAL" clId="{FE48DC8D-7F7B-44A1-8AFB-53F1EBFBB018}" dt="2021-11-05T18:28:54.213" v="4729" actId="1076"/>
          <ac:grpSpMkLst>
            <pc:docMk/>
            <pc:sldMk cId="3318334177" sldId="260"/>
            <ac:grpSpMk id="7" creationId="{7D2AEBBB-0DC5-410A-ACF1-F47BDBC14E6E}"/>
          </ac:grpSpMkLst>
        </pc:grpChg>
        <pc:grpChg chg="mod">
          <ac:chgData name="Nikolaj Bjorner" userId="063a94de-0c49-4d58-b22f-4505b39fd664" providerId="ADAL" clId="{FE48DC8D-7F7B-44A1-8AFB-53F1EBFBB018}" dt="2021-11-05T18:28:54.213" v="4729" actId="1076"/>
          <ac:grpSpMkLst>
            <pc:docMk/>
            <pc:sldMk cId="3318334177" sldId="260"/>
            <ac:grpSpMk id="61" creationId="{53875096-856C-4A28-93B6-12554956D07F}"/>
          </ac:grpSpMkLst>
        </pc:grpChg>
        <pc:grpChg chg="mod">
          <ac:chgData name="Nikolaj Bjorner" userId="063a94de-0c49-4d58-b22f-4505b39fd664" providerId="ADAL" clId="{FE48DC8D-7F7B-44A1-8AFB-53F1EBFBB018}" dt="2021-11-05T18:28:54.213" v="4729" actId="1076"/>
          <ac:grpSpMkLst>
            <pc:docMk/>
            <pc:sldMk cId="3318334177" sldId="260"/>
            <ac:grpSpMk id="63" creationId="{5F913E8C-898B-4E88-B71C-7C404BABAE45}"/>
          </ac:grpSpMkLst>
        </pc:grpChg>
        <pc:grpChg chg="mod">
          <ac:chgData name="Nikolaj Bjorner" userId="063a94de-0c49-4d58-b22f-4505b39fd664" providerId="ADAL" clId="{FE48DC8D-7F7B-44A1-8AFB-53F1EBFBB018}" dt="2021-11-05T18:28:54.213" v="4729" actId="1076"/>
          <ac:grpSpMkLst>
            <pc:docMk/>
            <pc:sldMk cId="3318334177" sldId="260"/>
            <ac:grpSpMk id="70" creationId="{598E15A4-90D0-4A36-BB5D-85B9F01A0CD7}"/>
          </ac:grpSpMkLst>
        </pc:grpChg>
        <pc:grpChg chg="mod">
          <ac:chgData name="Nikolaj Bjorner" userId="063a94de-0c49-4d58-b22f-4505b39fd664" providerId="ADAL" clId="{FE48DC8D-7F7B-44A1-8AFB-53F1EBFBB018}" dt="2021-11-05T18:28:54.213" v="4729" actId="1076"/>
          <ac:grpSpMkLst>
            <pc:docMk/>
            <pc:sldMk cId="3318334177" sldId="260"/>
            <ac:grpSpMk id="91" creationId="{1FCDBBD4-05E4-4B63-ADAB-13AE046755D3}"/>
          </ac:grpSpMkLst>
        </pc:grpChg>
        <pc:grpChg chg="mod">
          <ac:chgData name="Nikolaj Bjorner" userId="063a94de-0c49-4d58-b22f-4505b39fd664" providerId="ADAL" clId="{FE48DC8D-7F7B-44A1-8AFB-53F1EBFBB018}" dt="2021-11-05T18:28:54.213" v="4729" actId="1076"/>
          <ac:grpSpMkLst>
            <pc:docMk/>
            <pc:sldMk cId="3318334177" sldId="260"/>
            <ac:grpSpMk id="92" creationId="{D59D3DD2-A7C8-4527-8721-8538AE5BBCA5}"/>
          </ac:grpSpMkLst>
        </pc:grpChg>
        <pc:grpChg chg="mod">
          <ac:chgData name="Nikolaj Bjorner" userId="063a94de-0c49-4d58-b22f-4505b39fd664" providerId="ADAL" clId="{FE48DC8D-7F7B-44A1-8AFB-53F1EBFBB018}" dt="2021-11-05T18:28:54.213" v="4729" actId="1076"/>
          <ac:grpSpMkLst>
            <pc:docMk/>
            <pc:sldMk cId="3318334177" sldId="260"/>
            <ac:grpSpMk id="93" creationId="{062FAE04-E3DB-4175-8353-BD8739C0F74C}"/>
          </ac:grpSpMkLst>
        </pc:grpChg>
        <pc:grpChg chg="mod">
          <ac:chgData name="Nikolaj Bjorner" userId="063a94de-0c49-4d58-b22f-4505b39fd664" providerId="ADAL" clId="{FE48DC8D-7F7B-44A1-8AFB-53F1EBFBB018}" dt="2021-11-05T18:28:54.213" v="4729" actId="1076"/>
          <ac:grpSpMkLst>
            <pc:docMk/>
            <pc:sldMk cId="3318334177" sldId="260"/>
            <ac:grpSpMk id="94" creationId="{D491B59E-4D47-4410-BB9B-F9C67857A793}"/>
          </ac:grpSpMkLst>
        </pc:grpChg>
        <pc:grpChg chg="mod">
          <ac:chgData name="Nikolaj Bjorner" userId="063a94de-0c49-4d58-b22f-4505b39fd664" providerId="ADAL" clId="{FE48DC8D-7F7B-44A1-8AFB-53F1EBFBB018}" dt="2021-11-05T18:28:54.213" v="4729" actId="1076"/>
          <ac:grpSpMkLst>
            <pc:docMk/>
            <pc:sldMk cId="3318334177" sldId="260"/>
            <ac:grpSpMk id="95" creationId="{1F1F2B87-455E-4BAD-AD75-9E5F5322CF7A}"/>
          </ac:grpSpMkLst>
        </pc:grpChg>
        <pc:grpChg chg="mod">
          <ac:chgData name="Nikolaj Bjorner" userId="063a94de-0c49-4d58-b22f-4505b39fd664" providerId="ADAL" clId="{FE48DC8D-7F7B-44A1-8AFB-53F1EBFBB018}" dt="2021-11-05T18:28:54.213" v="4729" actId="1076"/>
          <ac:grpSpMkLst>
            <pc:docMk/>
            <pc:sldMk cId="3318334177" sldId="260"/>
            <ac:grpSpMk id="99" creationId="{3B69DB1B-653A-4897-97AB-ED9D96D914B0}"/>
          </ac:grpSpMkLst>
        </pc:grpChg>
        <pc:grpChg chg="mod">
          <ac:chgData name="Nikolaj Bjorner" userId="063a94de-0c49-4d58-b22f-4505b39fd664" providerId="ADAL" clId="{FE48DC8D-7F7B-44A1-8AFB-53F1EBFBB018}" dt="2021-11-05T18:28:54.213" v="4729" actId="1076"/>
          <ac:grpSpMkLst>
            <pc:docMk/>
            <pc:sldMk cId="3318334177" sldId="260"/>
            <ac:grpSpMk id="103" creationId="{1C7BA619-F719-48D8-AEAE-B087D6A63DBE}"/>
          </ac:grpSpMkLst>
        </pc:grpChg>
        <pc:grpChg chg="mod">
          <ac:chgData name="Nikolaj Bjorner" userId="063a94de-0c49-4d58-b22f-4505b39fd664" providerId="ADAL" clId="{FE48DC8D-7F7B-44A1-8AFB-53F1EBFBB018}" dt="2021-11-05T18:28:54.213" v="4729" actId="1076"/>
          <ac:grpSpMkLst>
            <pc:docMk/>
            <pc:sldMk cId="3318334177" sldId="260"/>
            <ac:grpSpMk id="104" creationId="{6D89E474-AA30-453F-8513-6434E18F6A15}"/>
          </ac:grpSpMkLst>
        </pc:grpChg>
        <pc:grpChg chg="mod">
          <ac:chgData name="Nikolaj Bjorner" userId="063a94de-0c49-4d58-b22f-4505b39fd664" providerId="ADAL" clId="{FE48DC8D-7F7B-44A1-8AFB-53F1EBFBB018}" dt="2021-11-05T18:28:54.213" v="4729" actId="1076"/>
          <ac:grpSpMkLst>
            <pc:docMk/>
            <pc:sldMk cId="3318334177" sldId="260"/>
            <ac:grpSpMk id="105" creationId="{7937DA7F-1891-47B3-849C-5B386E433FCB}"/>
          </ac:grpSpMkLst>
        </pc:grpChg>
        <pc:picChg chg="mod">
          <ac:chgData name="Nikolaj Bjorner" userId="063a94de-0c49-4d58-b22f-4505b39fd664" providerId="ADAL" clId="{FE48DC8D-7F7B-44A1-8AFB-53F1EBFBB018}" dt="2021-11-05T18:28:54.213" v="4729" actId="1076"/>
          <ac:picMkLst>
            <pc:docMk/>
            <pc:sldMk cId="3318334177" sldId="260"/>
            <ac:picMk id="5" creationId="{CF038392-85C2-4E86-8534-078E64852D86}"/>
          </ac:picMkLst>
        </pc:picChg>
        <pc:picChg chg="add del">
          <ac:chgData name="Nikolaj Bjorner" userId="063a94de-0c49-4d58-b22f-4505b39fd664" providerId="ADAL" clId="{FE48DC8D-7F7B-44A1-8AFB-53F1EBFBB018}" dt="2021-11-05T18:27:50.848" v="4717" actId="478"/>
          <ac:picMkLst>
            <pc:docMk/>
            <pc:sldMk cId="3318334177" sldId="260"/>
            <ac:picMk id="8" creationId="{FD94C159-CFA8-46B3-954F-53F035920027}"/>
          </ac:picMkLst>
        </pc:picChg>
        <pc:picChg chg="mod">
          <ac:chgData name="Nikolaj Bjorner" userId="063a94de-0c49-4d58-b22f-4505b39fd664" providerId="ADAL" clId="{FE48DC8D-7F7B-44A1-8AFB-53F1EBFBB018}" dt="2021-11-05T18:28:54.213" v="4729" actId="1076"/>
          <ac:picMkLst>
            <pc:docMk/>
            <pc:sldMk cId="3318334177" sldId="260"/>
            <ac:picMk id="62" creationId="{1A3D00F6-3850-4C1B-B476-E175F2DD5B81}"/>
          </ac:picMkLst>
        </pc:picChg>
        <pc:picChg chg="mod">
          <ac:chgData name="Nikolaj Bjorner" userId="063a94de-0c49-4d58-b22f-4505b39fd664" providerId="ADAL" clId="{FE48DC8D-7F7B-44A1-8AFB-53F1EBFBB018}" dt="2021-11-05T18:28:54.213" v="4729" actId="1076"/>
          <ac:picMkLst>
            <pc:docMk/>
            <pc:sldMk cId="3318334177" sldId="260"/>
            <ac:picMk id="110" creationId="{BD7C71B2-5981-4748-AAF9-84DF7F70F9C0}"/>
          </ac:picMkLst>
        </pc:picChg>
        <pc:picChg chg="mod">
          <ac:chgData name="Nikolaj Bjorner" userId="063a94de-0c49-4d58-b22f-4505b39fd664" providerId="ADAL" clId="{FE48DC8D-7F7B-44A1-8AFB-53F1EBFBB018}" dt="2021-11-05T18:28:54.213" v="4729" actId="1076"/>
          <ac:picMkLst>
            <pc:docMk/>
            <pc:sldMk cId="3318334177" sldId="260"/>
            <ac:picMk id="112" creationId="{2261FA39-8057-49F9-961B-41FE45D21B1B}"/>
          </ac:picMkLst>
        </pc:picChg>
        <pc:picChg chg="mod">
          <ac:chgData name="Nikolaj Bjorner" userId="063a94de-0c49-4d58-b22f-4505b39fd664" providerId="ADAL" clId="{FE48DC8D-7F7B-44A1-8AFB-53F1EBFBB018}" dt="2021-11-05T18:28:54.213" v="4729" actId="1076"/>
          <ac:picMkLst>
            <pc:docMk/>
            <pc:sldMk cId="3318334177" sldId="260"/>
            <ac:picMk id="114" creationId="{B278EACC-247C-4ECC-9F02-8A081A923D9B}"/>
          </ac:picMkLst>
        </pc:picChg>
        <pc:picChg chg="mod">
          <ac:chgData name="Nikolaj Bjorner" userId="063a94de-0c49-4d58-b22f-4505b39fd664" providerId="ADAL" clId="{FE48DC8D-7F7B-44A1-8AFB-53F1EBFBB018}" dt="2021-11-05T18:28:54.213" v="4729" actId="1076"/>
          <ac:picMkLst>
            <pc:docMk/>
            <pc:sldMk cId="3318334177" sldId="260"/>
            <ac:picMk id="116" creationId="{CCC80C61-2668-43FD-B5E0-5E8D5243E92A}"/>
          </ac:picMkLst>
        </pc:picChg>
        <pc:picChg chg="mod">
          <ac:chgData name="Nikolaj Bjorner" userId="063a94de-0c49-4d58-b22f-4505b39fd664" providerId="ADAL" clId="{FE48DC8D-7F7B-44A1-8AFB-53F1EBFBB018}" dt="2021-11-05T18:28:54.213" v="4729" actId="1076"/>
          <ac:picMkLst>
            <pc:docMk/>
            <pc:sldMk cId="3318334177" sldId="260"/>
            <ac:picMk id="118" creationId="{D1BD3E1F-AAC3-4E8F-90C2-F5F6A3944367}"/>
          </ac:picMkLst>
        </pc:picChg>
        <pc:picChg chg="mod">
          <ac:chgData name="Nikolaj Bjorner" userId="063a94de-0c49-4d58-b22f-4505b39fd664" providerId="ADAL" clId="{FE48DC8D-7F7B-44A1-8AFB-53F1EBFBB018}" dt="2021-11-05T18:28:54.213" v="4729" actId="1076"/>
          <ac:picMkLst>
            <pc:docMk/>
            <pc:sldMk cId="3318334177" sldId="260"/>
            <ac:picMk id="120" creationId="{8C8D6548-B5F1-44BC-A869-766DEEAADDA3}"/>
          </ac:picMkLst>
        </pc:picChg>
        <pc:picChg chg="mod">
          <ac:chgData name="Nikolaj Bjorner" userId="063a94de-0c49-4d58-b22f-4505b39fd664" providerId="ADAL" clId="{FE48DC8D-7F7B-44A1-8AFB-53F1EBFBB018}" dt="2021-11-05T18:28:54.213" v="4729" actId="1076"/>
          <ac:picMkLst>
            <pc:docMk/>
            <pc:sldMk cId="3318334177" sldId="260"/>
            <ac:picMk id="122" creationId="{44E11CDF-A29A-41E7-9ABC-EA74005ED8F8}"/>
          </ac:picMkLst>
        </pc:picChg>
        <pc:cxnChg chg="mod">
          <ac:chgData name="Nikolaj Bjorner" userId="063a94de-0c49-4d58-b22f-4505b39fd664" providerId="ADAL" clId="{FE48DC8D-7F7B-44A1-8AFB-53F1EBFBB018}" dt="2021-11-05T18:28:54.213" v="4729" actId="1076"/>
          <ac:cxnSpMkLst>
            <pc:docMk/>
            <pc:sldMk cId="3318334177" sldId="260"/>
            <ac:cxnSpMk id="6" creationId="{BB160326-AAA5-42DD-A77B-C01D73F7EDC6}"/>
          </ac:cxnSpMkLst>
        </pc:cxnChg>
        <pc:cxnChg chg="mod">
          <ac:chgData name="Nikolaj Bjorner" userId="063a94de-0c49-4d58-b22f-4505b39fd664" providerId="ADAL" clId="{FE48DC8D-7F7B-44A1-8AFB-53F1EBFBB018}" dt="2021-11-05T18:28:54.213" v="4729" actId="1076"/>
          <ac:cxnSpMkLst>
            <pc:docMk/>
            <pc:sldMk cId="3318334177" sldId="260"/>
            <ac:cxnSpMk id="28" creationId="{22F9FD50-34B0-4278-B355-66B372E5A5E5}"/>
          </ac:cxnSpMkLst>
        </pc:cxnChg>
        <pc:cxnChg chg="mod">
          <ac:chgData name="Nikolaj Bjorner" userId="063a94de-0c49-4d58-b22f-4505b39fd664" providerId="ADAL" clId="{FE48DC8D-7F7B-44A1-8AFB-53F1EBFBB018}" dt="2021-11-05T18:28:54.213" v="4729" actId="1076"/>
          <ac:cxnSpMkLst>
            <pc:docMk/>
            <pc:sldMk cId="3318334177" sldId="260"/>
            <ac:cxnSpMk id="33" creationId="{551562CE-56F4-4E83-BA52-33754567DFAD}"/>
          </ac:cxnSpMkLst>
        </pc:cxnChg>
        <pc:cxnChg chg="mod">
          <ac:chgData name="Nikolaj Bjorner" userId="063a94de-0c49-4d58-b22f-4505b39fd664" providerId="ADAL" clId="{FE48DC8D-7F7B-44A1-8AFB-53F1EBFBB018}" dt="2021-11-05T18:28:54.213" v="4729" actId="1076"/>
          <ac:cxnSpMkLst>
            <pc:docMk/>
            <pc:sldMk cId="3318334177" sldId="260"/>
            <ac:cxnSpMk id="36" creationId="{F1CC78E2-4C60-4EA0-9ADC-B68110F0BB46}"/>
          </ac:cxnSpMkLst>
        </pc:cxnChg>
        <pc:cxnChg chg="mod">
          <ac:chgData name="Nikolaj Bjorner" userId="063a94de-0c49-4d58-b22f-4505b39fd664" providerId="ADAL" clId="{FE48DC8D-7F7B-44A1-8AFB-53F1EBFBB018}" dt="2021-11-05T18:28:54.213" v="4729" actId="1076"/>
          <ac:cxnSpMkLst>
            <pc:docMk/>
            <pc:sldMk cId="3318334177" sldId="260"/>
            <ac:cxnSpMk id="76" creationId="{F2CA8A7F-C589-4609-A8BD-219EF5C36105}"/>
          </ac:cxnSpMkLst>
        </pc:cxnChg>
        <pc:cxnChg chg="mod">
          <ac:chgData name="Nikolaj Bjorner" userId="063a94de-0c49-4d58-b22f-4505b39fd664" providerId="ADAL" clId="{FE48DC8D-7F7B-44A1-8AFB-53F1EBFBB018}" dt="2021-11-05T18:28:54.213" v="4729" actId="1076"/>
          <ac:cxnSpMkLst>
            <pc:docMk/>
            <pc:sldMk cId="3318334177" sldId="260"/>
            <ac:cxnSpMk id="77" creationId="{93722088-D251-49BC-9614-85EB53FA45BE}"/>
          </ac:cxnSpMkLst>
        </pc:cxnChg>
        <pc:cxnChg chg="mod">
          <ac:chgData name="Nikolaj Bjorner" userId="063a94de-0c49-4d58-b22f-4505b39fd664" providerId="ADAL" clId="{FE48DC8D-7F7B-44A1-8AFB-53F1EBFBB018}" dt="2021-11-05T18:28:54.213" v="4729" actId="1076"/>
          <ac:cxnSpMkLst>
            <pc:docMk/>
            <pc:sldMk cId="3318334177" sldId="260"/>
            <ac:cxnSpMk id="78" creationId="{967442DC-E7EE-404E-8E11-AFCC9E5F1AE1}"/>
          </ac:cxnSpMkLst>
        </pc:cxnChg>
        <pc:cxnChg chg="mod">
          <ac:chgData name="Nikolaj Bjorner" userId="063a94de-0c49-4d58-b22f-4505b39fd664" providerId="ADAL" clId="{FE48DC8D-7F7B-44A1-8AFB-53F1EBFBB018}" dt="2021-11-05T18:28:54.213" v="4729" actId="1076"/>
          <ac:cxnSpMkLst>
            <pc:docMk/>
            <pc:sldMk cId="3318334177" sldId="260"/>
            <ac:cxnSpMk id="79" creationId="{F56D92E6-E4B8-4DCA-B9FB-CAD06D317E86}"/>
          </ac:cxnSpMkLst>
        </pc:cxnChg>
        <pc:cxnChg chg="mod">
          <ac:chgData name="Nikolaj Bjorner" userId="063a94de-0c49-4d58-b22f-4505b39fd664" providerId="ADAL" clId="{FE48DC8D-7F7B-44A1-8AFB-53F1EBFBB018}" dt="2021-11-05T18:28:54.213" v="4729" actId="1076"/>
          <ac:cxnSpMkLst>
            <pc:docMk/>
            <pc:sldMk cId="3318334177" sldId="260"/>
            <ac:cxnSpMk id="84" creationId="{309CF944-5D20-413C-B756-6E95EEF8622C}"/>
          </ac:cxnSpMkLst>
        </pc:cxnChg>
        <pc:cxnChg chg="mod">
          <ac:chgData name="Nikolaj Bjorner" userId="063a94de-0c49-4d58-b22f-4505b39fd664" providerId="ADAL" clId="{FE48DC8D-7F7B-44A1-8AFB-53F1EBFBB018}" dt="2021-11-05T18:28:54.213" v="4729" actId="1076"/>
          <ac:cxnSpMkLst>
            <pc:docMk/>
            <pc:sldMk cId="3318334177" sldId="260"/>
            <ac:cxnSpMk id="87" creationId="{879B824E-5785-422B-B119-E9B1673A49E5}"/>
          </ac:cxnSpMkLst>
        </pc:cxnChg>
        <pc:cxnChg chg="mod">
          <ac:chgData name="Nikolaj Bjorner" userId="063a94de-0c49-4d58-b22f-4505b39fd664" providerId="ADAL" clId="{FE48DC8D-7F7B-44A1-8AFB-53F1EBFBB018}" dt="2021-11-05T18:28:54.213" v="4729" actId="1076"/>
          <ac:cxnSpMkLst>
            <pc:docMk/>
            <pc:sldMk cId="3318334177" sldId="260"/>
            <ac:cxnSpMk id="88" creationId="{0ABE8BA9-75E3-4FF8-B697-DD52AB2ABE0F}"/>
          </ac:cxnSpMkLst>
        </pc:cxnChg>
        <pc:cxnChg chg="mod">
          <ac:chgData name="Nikolaj Bjorner" userId="063a94de-0c49-4d58-b22f-4505b39fd664" providerId="ADAL" clId="{FE48DC8D-7F7B-44A1-8AFB-53F1EBFBB018}" dt="2021-11-05T18:28:54.213" v="4729" actId="1076"/>
          <ac:cxnSpMkLst>
            <pc:docMk/>
            <pc:sldMk cId="3318334177" sldId="260"/>
            <ac:cxnSpMk id="90" creationId="{78385795-90DE-45AF-81FE-C0EF8CE07EF2}"/>
          </ac:cxnSpMkLst>
        </pc:cxnChg>
        <pc:cxnChg chg="mod">
          <ac:chgData name="Nikolaj Bjorner" userId="063a94de-0c49-4d58-b22f-4505b39fd664" providerId="ADAL" clId="{FE48DC8D-7F7B-44A1-8AFB-53F1EBFBB018}" dt="2021-11-05T18:28:54.213" v="4729" actId="1076"/>
          <ac:cxnSpMkLst>
            <pc:docMk/>
            <pc:sldMk cId="3318334177" sldId="260"/>
            <ac:cxnSpMk id="96" creationId="{1B7F07F1-62A4-4FBA-BB76-5FA3D67A39EA}"/>
          </ac:cxnSpMkLst>
        </pc:cxnChg>
        <pc:cxnChg chg="mod">
          <ac:chgData name="Nikolaj Bjorner" userId="063a94de-0c49-4d58-b22f-4505b39fd664" providerId="ADAL" clId="{FE48DC8D-7F7B-44A1-8AFB-53F1EBFBB018}" dt="2021-11-05T18:28:54.213" v="4729" actId="1076"/>
          <ac:cxnSpMkLst>
            <pc:docMk/>
            <pc:sldMk cId="3318334177" sldId="260"/>
            <ac:cxnSpMk id="97" creationId="{B84E49A6-5869-41FA-9CCD-E37CEF8E7DF1}"/>
          </ac:cxnSpMkLst>
        </pc:cxnChg>
        <pc:cxnChg chg="mod">
          <ac:chgData name="Nikolaj Bjorner" userId="063a94de-0c49-4d58-b22f-4505b39fd664" providerId="ADAL" clId="{FE48DC8D-7F7B-44A1-8AFB-53F1EBFBB018}" dt="2021-11-05T18:28:54.213" v="4729" actId="1076"/>
          <ac:cxnSpMkLst>
            <pc:docMk/>
            <pc:sldMk cId="3318334177" sldId="260"/>
            <ac:cxnSpMk id="100" creationId="{1C7853FA-68EB-4B75-90AA-EECDB517EF0B}"/>
          </ac:cxnSpMkLst>
        </pc:cxnChg>
        <pc:cxnChg chg="mod">
          <ac:chgData name="Nikolaj Bjorner" userId="063a94de-0c49-4d58-b22f-4505b39fd664" providerId="ADAL" clId="{FE48DC8D-7F7B-44A1-8AFB-53F1EBFBB018}" dt="2021-11-05T18:28:54.213" v="4729" actId="1076"/>
          <ac:cxnSpMkLst>
            <pc:docMk/>
            <pc:sldMk cId="3318334177" sldId="260"/>
            <ac:cxnSpMk id="106" creationId="{AB9C09DF-4E6D-4EEC-BD3B-782AA082AC1B}"/>
          </ac:cxnSpMkLst>
        </pc:cxnChg>
        <pc:cxnChg chg="mod">
          <ac:chgData name="Nikolaj Bjorner" userId="063a94de-0c49-4d58-b22f-4505b39fd664" providerId="ADAL" clId="{FE48DC8D-7F7B-44A1-8AFB-53F1EBFBB018}" dt="2021-11-05T18:28:54.213" v="4729" actId="1076"/>
          <ac:cxnSpMkLst>
            <pc:docMk/>
            <pc:sldMk cId="3318334177" sldId="260"/>
            <ac:cxnSpMk id="107" creationId="{8C2EC479-7E32-4CB2-9D0B-DF8314BF892A}"/>
          </ac:cxnSpMkLst>
        </pc:cxnChg>
        <pc:cxnChg chg="mod">
          <ac:chgData name="Nikolaj Bjorner" userId="063a94de-0c49-4d58-b22f-4505b39fd664" providerId="ADAL" clId="{FE48DC8D-7F7B-44A1-8AFB-53F1EBFBB018}" dt="2021-11-05T18:28:54.213" v="4729" actId="1076"/>
          <ac:cxnSpMkLst>
            <pc:docMk/>
            <pc:sldMk cId="3318334177" sldId="260"/>
            <ac:cxnSpMk id="108" creationId="{9B01F3C1-6CC0-486C-A7D0-B08DAF731E1A}"/>
          </ac:cxnSpMkLst>
        </pc:cxnChg>
      </pc:sldChg>
      <pc:sldChg chg="del">
        <pc:chgData name="Nikolaj Bjorner" userId="063a94de-0c49-4d58-b22f-4505b39fd664" providerId="ADAL" clId="{FE48DC8D-7F7B-44A1-8AFB-53F1EBFBB018}" dt="2021-11-04T18:02:57.460" v="2998" actId="47"/>
        <pc:sldMkLst>
          <pc:docMk/>
          <pc:sldMk cId="2485852531" sldId="261"/>
        </pc:sldMkLst>
      </pc:sldChg>
      <pc:sldChg chg="del">
        <pc:chgData name="Nikolaj Bjorner" userId="063a94de-0c49-4d58-b22f-4505b39fd664" providerId="ADAL" clId="{FE48DC8D-7F7B-44A1-8AFB-53F1EBFBB018}" dt="2021-11-04T18:03:05.178" v="3001" actId="47"/>
        <pc:sldMkLst>
          <pc:docMk/>
          <pc:sldMk cId="3200423245" sldId="263"/>
        </pc:sldMkLst>
      </pc:sldChg>
      <pc:sldChg chg="del">
        <pc:chgData name="Nikolaj Bjorner" userId="063a94de-0c49-4d58-b22f-4505b39fd664" providerId="ADAL" clId="{FE48DC8D-7F7B-44A1-8AFB-53F1EBFBB018}" dt="2021-11-04T16:14:39.157" v="5" actId="47"/>
        <pc:sldMkLst>
          <pc:docMk/>
          <pc:sldMk cId="445518164" sldId="265"/>
        </pc:sldMkLst>
      </pc:sldChg>
      <pc:sldChg chg="delSp mod">
        <pc:chgData name="Nikolaj Bjorner" userId="063a94de-0c49-4d58-b22f-4505b39fd664" providerId="ADAL" clId="{FE48DC8D-7F7B-44A1-8AFB-53F1EBFBB018}" dt="2021-11-04T18:03:29.578" v="3005" actId="478"/>
        <pc:sldMkLst>
          <pc:docMk/>
          <pc:sldMk cId="1678540725" sldId="266"/>
        </pc:sldMkLst>
        <pc:spChg chg="del">
          <ac:chgData name="Nikolaj Bjorner" userId="063a94de-0c49-4d58-b22f-4505b39fd664" providerId="ADAL" clId="{FE48DC8D-7F7B-44A1-8AFB-53F1EBFBB018}" dt="2021-11-04T18:03:29.578" v="3005" actId="478"/>
          <ac:spMkLst>
            <pc:docMk/>
            <pc:sldMk cId="1678540725" sldId="266"/>
            <ac:spMk id="3" creationId="{0908B54E-A6DC-4F10-AA49-BFE00ADAFA20}"/>
          </ac:spMkLst>
        </pc:spChg>
      </pc:sldChg>
      <pc:sldChg chg="del">
        <pc:chgData name="Nikolaj Bjorner" userId="063a94de-0c49-4d58-b22f-4505b39fd664" providerId="ADAL" clId="{FE48DC8D-7F7B-44A1-8AFB-53F1EBFBB018}" dt="2021-11-04T18:02:51.869" v="2997" actId="47"/>
        <pc:sldMkLst>
          <pc:docMk/>
          <pc:sldMk cId="3344826795" sldId="321"/>
        </pc:sldMkLst>
      </pc:sldChg>
      <pc:sldChg chg="delSp del mod">
        <pc:chgData name="Nikolaj Bjorner" userId="063a94de-0c49-4d58-b22f-4505b39fd664" providerId="ADAL" clId="{FE48DC8D-7F7B-44A1-8AFB-53F1EBFBB018}" dt="2021-11-04T17:52:20.492" v="2434" actId="47"/>
        <pc:sldMkLst>
          <pc:docMk/>
          <pc:sldMk cId="960855225" sldId="404"/>
        </pc:sldMkLst>
        <pc:spChg chg="del">
          <ac:chgData name="Nikolaj Bjorner" userId="063a94de-0c49-4d58-b22f-4505b39fd664" providerId="ADAL" clId="{FE48DC8D-7F7B-44A1-8AFB-53F1EBFBB018}" dt="2021-11-04T17:35:47.939" v="2259" actId="478"/>
          <ac:spMkLst>
            <pc:docMk/>
            <pc:sldMk cId="960855225" sldId="404"/>
            <ac:spMk id="3" creationId="{F4D4EE4B-34B7-4800-9B2F-4E66CCEE3353}"/>
          </ac:spMkLst>
        </pc:spChg>
      </pc:sldChg>
      <pc:sldChg chg="del">
        <pc:chgData name="Nikolaj Bjorner" userId="063a94de-0c49-4d58-b22f-4505b39fd664" providerId="ADAL" clId="{FE48DC8D-7F7B-44A1-8AFB-53F1EBFBB018}" dt="2021-11-04T18:03:04.003" v="3000" actId="47"/>
        <pc:sldMkLst>
          <pc:docMk/>
          <pc:sldMk cId="1545768611" sldId="425"/>
        </pc:sldMkLst>
      </pc:sldChg>
      <pc:sldChg chg="del">
        <pc:chgData name="Nikolaj Bjorner" userId="063a94de-0c49-4d58-b22f-4505b39fd664" providerId="ADAL" clId="{FE48DC8D-7F7B-44A1-8AFB-53F1EBFBB018}" dt="2021-11-04T18:03:02.473" v="2999" actId="47"/>
        <pc:sldMkLst>
          <pc:docMk/>
          <pc:sldMk cId="1276746211" sldId="437"/>
        </pc:sldMkLst>
      </pc:sldChg>
      <pc:sldChg chg="add">
        <pc:chgData name="Nikolaj Bjorner" userId="063a94de-0c49-4d58-b22f-4505b39fd664" providerId="ADAL" clId="{FE48DC8D-7F7B-44A1-8AFB-53F1EBFBB018}" dt="2021-11-05T18:27:12.907" v="4714"/>
        <pc:sldMkLst>
          <pc:docMk/>
          <pc:sldMk cId="866935568" sldId="474"/>
        </pc:sldMkLst>
      </pc:sldChg>
      <pc:sldChg chg="del">
        <pc:chgData name="Nikolaj Bjorner" userId="063a94de-0c49-4d58-b22f-4505b39fd664" providerId="ADAL" clId="{FE48DC8D-7F7B-44A1-8AFB-53F1EBFBB018}" dt="2021-11-04T16:40:33.591" v="1773" actId="47"/>
        <pc:sldMkLst>
          <pc:docMk/>
          <pc:sldMk cId="2850805371" sldId="3215"/>
        </pc:sldMkLst>
      </pc:sldChg>
      <pc:sldChg chg="del">
        <pc:chgData name="Nikolaj Bjorner" userId="063a94de-0c49-4d58-b22f-4505b39fd664" providerId="ADAL" clId="{FE48DC8D-7F7B-44A1-8AFB-53F1EBFBB018}" dt="2021-11-04T16:14:41.142" v="6" actId="47"/>
        <pc:sldMkLst>
          <pc:docMk/>
          <pc:sldMk cId="2629636731" sldId="3216"/>
        </pc:sldMkLst>
      </pc:sldChg>
      <pc:sldChg chg="del">
        <pc:chgData name="Nikolaj Bjorner" userId="063a94de-0c49-4d58-b22f-4505b39fd664" providerId="ADAL" clId="{FE48DC8D-7F7B-44A1-8AFB-53F1EBFBB018}" dt="2021-11-04T16:14:43.796" v="7" actId="47"/>
        <pc:sldMkLst>
          <pc:docMk/>
          <pc:sldMk cId="3546624576" sldId="3217"/>
        </pc:sldMkLst>
      </pc:sldChg>
      <pc:sldChg chg="del">
        <pc:chgData name="Nikolaj Bjorner" userId="063a94de-0c49-4d58-b22f-4505b39fd664" providerId="ADAL" clId="{FE48DC8D-7F7B-44A1-8AFB-53F1EBFBB018}" dt="2021-11-04T16:14:35.208" v="1" actId="47"/>
        <pc:sldMkLst>
          <pc:docMk/>
          <pc:sldMk cId="4086894434" sldId="3218"/>
        </pc:sldMkLst>
      </pc:sldChg>
      <pc:sldChg chg="del">
        <pc:chgData name="Nikolaj Bjorner" userId="063a94de-0c49-4d58-b22f-4505b39fd664" providerId="ADAL" clId="{FE48DC8D-7F7B-44A1-8AFB-53F1EBFBB018}" dt="2021-11-04T16:14:36.496" v="3" actId="47"/>
        <pc:sldMkLst>
          <pc:docMk/>
          <pc:sldMk cId="1499930630" sldId="3221"/>
        </pc:sldMkLst>
      </pc:sldChg>
      <pc:sldChg chg="del">
        <pc:chgData name="Nikolaj Bjorner" userId="063a94de-0c49-4d58-b22f-4505b39fd664" providerId="ADAL" clId="{FE48DC8D-7F7B-44A1-8AFB-53F1EBFBB018}" dt="2021-11-04T16:14:37.436" v="4" actId="47"/>
        <pc:sldMkLst>
          <pc:docMk/>
          <pc:sldMk cId="3791453658" sldId="3222"/>
        </pc:sldMkLst>
      </pc:sldChg>
      <pc:sldChg chg="del">
        <pc:chgData name="Nikolaj Bjorner" userId="063a94de-0c49-4d58-b22f-4505b39fd664" providerId="ADAL" clId="{FE48DC8D-7F7B-44A1-8AFB-53F1EBFBB018}" dt="2021-11-04T16:40:30.418" v="1772" actId="47"/>
        <pc:sldMkLst>
          <pc:docMk/>
          <pc:sldMk cId="3965645794" sldId="3223"/>
        </pc:sldMkLst>
      </pc:sldChg>
      <pc:sldChg chg="del">
        <pc:chgData name="Nikolaj Bjorner" userId="063a94de-0c49-4d58-b22f-4505b39fd664" providerId="ADAL" clId="{FE48DC8D-7F7B-44A1-8AFB-53F1EBFBB018}" dt="2021-11-04T16:40:25.967" v="1771" actId="47"/>
        <pc:sldMkLst>
          <pc:docMk/>
          <pc:sldMk cId="2933294795" sldId="3225"/>
        </pc:sldMkLst>
      </pc:sldChg>
      <pc:sldChg chg="del">
        <pc:chgData name="Nikolaj Bjorner" userId="063a94de-0c49-4d58-b22f-4505b39fd664" providerId="ADAL" clId="{FE48DC8D-7F7B-44A1-8AFB-53F1EBFBB018}" dt="2021-11-04T16:14:35.930" v="2" actId="47"/>
        <pc:sldMkLst>
          <pc:docMk/>
          <pc:sldMk cId="3847773645" sldId="3226"/>
        </pc:sldMkLst>
      </pc:sldChg>
      <pc:sldChg chg="addSp delSp modSp mod">
        <pc:chgData name="Nikolaj Bjorner" userId="063a94de-0c49-4d58-b22f-4505b39fd664" providerId="ADAL" clId="{FE48DC8D-7F7B-44A1-8AFB-53F1EBFBB018}" dt="2021-11-07T19:16:14.512" v="6235" actId="20577"/>
        <pc:sldMkLst>
          <pc:docMk/>
          <pc:sldMk cId="2827763420" sldId="3227"/>
        </pc:sldMkLst>
        <pc:spChg chg="mod">
          <ac:chgData name="Nikolaj Bjorner" userId="063a94de-0c49-4d58-b22f-4505b39fd664" providerId="ADAL" clId="{FE48DC8D-7F7B-44A1-8AFB-53F1EBFBB018}" dt="2021-11-05T18:33:34.251" v="4848" actId="20577"/>
          <ac:spMkLst>
            <pc:docMk/>
            <pc:sldMk cId="2827763420" sldId="3227"/>
            <ac:spMk id="2" creationId="{A32660DD-13F7-47A8-B463-C4E6F1214AE4}"/>
          </ac:spMkLst>
        </pc:spChg>
        <pc:spChg chg="mod">
          <ac:chgData name="Nikolaj Bjorner" userId="063a94de-0c49-4d58-b22f-4505b39fd664" providerId="ADAL" clId="{FE48DC8D-7F7B-44A1-8AFB-53F1EBFBB018}" dt="2021-11-07T19:16:14.512" v="6235" actId="20577"/>
          <ac:spMkLst>
            <pc:docMk/>
            <pc:sldMk cId="2827763420" sldId="3227"/>
            <ac:spMk id="3" creationId="{DCD17527-7A69-40AD-B216-3C4CEA34EE7D}"/>
          </ac:spMkLst>
        </pc:spChg>
        <pc:spChg chg="add mod">
          <ac:chgData name="Nikolaj Bjorner" userId="063a94de-0c49-4d58-b22f-4505b39fd664" providerId="ADAL" clId="{FE48DC8D-7F7B-44A1-8AFB-53F1EBFBB018}" dt="2021-11-05T18:35:28.961" v="4877" actId="1076"/>
          <ac:spMkLst>
            <pc:docMk/>
            <pc:sldMk cId="2827763420" sldId="3227"/>
            <ac:spMk id="4" creationId="{D2F2E1FD-185F-4678-A7CE-B25869E57FE4}"/>
          </ac:spMkLst>
        </pc:spChg>
        <pc:spChg chg="mod">
          <ac:chgData name="Nikolaj Bjorner" userId="063a94de-0c49-4d58-b22f-4505b39fd664" providerId="ADAL" clId="{FE48DC8D-7F7B-44A1-8AFB-53F1EBFBB018}" dt="2021-11-06T17:11:18.032" v="5176" actId="1076"/>
          <ac:spMkLst>
            <pc:docMk/>
            <pc:sldMk cId="2827763420" sldId="3227"/>
            <ac:spMk id="5" creationId="{6E68A66A-8B34-4509-8EA2-D21CFDB6A401}"/>
          </ac:spMkLst>
        </pc:spChg>
        <pc:spChg chg="del mod">
          <ac:chgData name="Nikolaj Bjorner" userId="063a94de-0c49-4d58-b22f-4505b39fd664" providerId="ADAL" clId="{FE48DC8D-7F7B-44A1-8AFB-53F1EBFBB018}" dt="2021-11-04T18:03:18.906" v="3003" actId="478"/>
          <ac:spMkLst>
            <pc:docMk/>
            <pc:sldMk cId="2827763420" sldId="3227"/>
            <ac:spMk id="5" creationId="{E7BD6D06-FC94-48B1-B94C-855021BF9055}"/>
          </ac:spMkLst>
        </pc:spChg>
        <pc:spChg chg="add mod">
          <ac:chgData name="Nikolaj Bjorner" userId="063a94de-0c49-4d58-b22f-4505b39fd664" providerId="ADAL" clId="{FE48DC8D-7F7B-44A1-8AFB-53F1EBFBB018}" dt="2021-11-06T17:51:01.346" v="6104" actId="20577"/>
          <ac:spMkLst>
            <pc:docMk/>
            <pc:sldMk cId="2827763420" sldId="3227"/>
            <ac:spMk id="6" creationId="{42654874-E920-44CC-862E-DA57BA6ACCE6}"/>
          </ac:spMkLst>
        </pc:spChg>
        <pc:picChg chg="add del mod">
          <ac:chgData name="Nikolaj Bjorner" userId="063a94de-0c49-4d58-b22f-4505b39fd664" providerId="ADAL" clId="{FE48DC8D-7F7B-44A1-8AFB-53F1EBFBB018}" dt="2021-11-06T17:15:30.209" v="5278" actId="478"/>
          <ac:picMkLst>
            <pc:docMk/>
            <pc:sldMk cId="2827763420" sldId="3227"/>
            <ac:picMk id="4098" creationId="{ACD73FFE-87A5-4C07-BA31-E0846E6C8660}"/>
          </ac:picMkLst>
        </pc:picChg>
        <pc:picChg chg="add mod">
          <ac:chgData name="Nikolaj Bjorner" userId="063a94de-0c49-4d58-b22f-4505b39fd664" providerId="ADAL" clId="{FE48DC8D-7F7B-44A1-8AFB-53F1EBFBB018}" dt="2021-11-06T17:16:01.977" v="5281" actId="1076"/>
          <ac:picMkLst>
            <pc:docMk/>
            <pc:sldMk cId="2827763420" sldId="3227"/>
            <ac:picMk id="4100" creationId="{A7B37E92-CBE0-4815-91D6-BB21163D8F89}"/>
          </ac:picMkLst>
        </pc:picChg>
      </pc:sldChg>
      <pc:sldChg chg="addSp delSp modSp new mod">
        <pc:chgData name="Nikolaj Bjorner" userId="063a94de-0c49-4d58-b22f-4505b39fd664" providerId="ADAL" clId="{FE48DC8D-7F7B-44A1-8AFB-53F1EBFBB018}" dt="2021-11-06T17:23:14.617" v="5667" actId="113"/>
        <pc:sldMkLst>
          <pc:docMk/>
          <pc:sldMk cId="210056467" sldId="3228"/>
        </pc:sldMkLst>
        <pc:spChg chg="mod">
          <ac:chgData name="Nikolaj Bjorner" userId="063a94de-0c49-4d58-b22f-4505b39fd664" providerId="ADAL" clId="{FE48DC8D-7F7B-44A1-8AFB-53F1EBFBB018}" dt="2021-11-04T16:32:57.479" v="1359" actId="20577"/>
          <ac:spMkLst>
            <pc:docMk/>
            <pc:sldMk cId="210056467" sldId="3228"/>
            <ac:spMk id="2" creationId="{0D3B14B1-614F-4251-9FE8-2609EBC3FA26}"/>
          </ac:spMkLst>
        </pc:spChg>
        <pc:spChg chg="del">
          <ac:chgData name="Nikolaj Bjorner" userId="063a94de-0c49-4d58-b22f-4505b39fd664" providerId="ADAL" clId="{FE48DC8D-7F7B-44A1-8AFB-53F1EBFBB018}" dt="2021-11-04T16:15:16.016" v="44" actId="478"/>
          <ac:spMkLst>
            <pc:docMk/>
            <pc:sldMk cId="210056467" sldId="3228"/>
            <ac:spMk id="3" creationId="{CA2B7F26-DB5F-4572-B872-AADA64CA656C}"/>
          </ac:spMkLst>
        </pc:spChg>
        <pc:spChg chg="add mod">
          <ac:chgData name="Nikolaj Bjorner" userId="063a94de-0c49-4d58-b22f-4505b39fd664" providerId="ADAL" clId="{FE48DC8D-7F7B-44A1-8AFB-53F1EBFBB018}" dt="2021-11-04T18:10:49.967" v="3134" actId="14100"/>
          <ac:spMkLst>
            <pc:docMk/>
            <pc:sldMk cId="210056467" sldId="3228"/>
            <ac:spMk id="4" creationId="{469CD72E-F03B-423C-BA40-8AD54FB8C89A}"/>
          </ac:spMkLst>
        </pc:spChg>
        <pc:spChg chg="add del mod">
          <ac:chgData name="Nikolaj Bjorner" userId="063a94de-0c49-4d58-b22f-4505b39fd664" providerId="ADAL" clId="{FE48DC8D-7F7B-44A1-8AFB-53F1EBFBB018}" dt="2021-11-04T16:16:16.168" v="75" actId="478"/>
          <ac:spMkLst>
            <pc:docMk/>
            <pc:sldMk cId="210056467" sldId="3228"/>
            <ac:spMk id="5" creationId="{05EC73F4-643B-44D4-8F7F-DBC80D795C2F}"/>
          </ac:spMkLst>
        </pc:spChg>
        <pc:spChg chg="add mod">
          <ac:chgData name="Nikolaj Bjorner" userId="063a94de-0c49-4d58-b22f-4505b39fd664" providerId="ADAL" clId="{FE48DC8D-7F7B-44A1-8AFB-53F1EBFBB018}" dt="2021-11-04T16:32:33.824" v="1334" actId="20577"/>
          <ac:spMkLst>
            <pc:docMk/>
            <pc:sldMk cId="210056467" sldId="3228"/>
            <ac:spMk id="6" creationId="{74D72ED5-2A57-4898-8023-0D85C434B2DB}"/>
          </ac:spMkLst>
        </pc:spChg>
        <pc:spChg chg="add mod">
          <ac:chgData name="Nikolaj Bjorner" userId="063a94de-0c49-4d58-b22f-4505b39fd664" providerId="ADAL" clId="{FE48DC8D-7F7B-44A1-8AFB-53F1EBFBB018}" dt="2021-11-04T16:28:15.366" v="981" actId="1076"/>
          <ac:spMkLst>
            <pc:docMk/>
            <pc:sldMk cId="210056467" sldId="3228"/>
            <ac:spMk id="7" creationId="{F896EC35-CBD5-4F80-86C1-01CB517D0490}"/>
          </ac:spMkLst>
        </pc:spChg>
        <pc:spChg chg="add del mod">
          <ac:chgData name="Nikolaj Bjorner" userId="063a94de-0c49-4d58-b22f-4505b39fd664" providerId="ADAL" clId="{FE48DC8D-7F7B-44A1-8AFB-53F1EBFBB018}" dt="2021-11-04T16:28:08.481" v="977" actId="478"/>
          <ac:spMkLst>
            <pc:docMk/>
            <pc:sldMk cId="210056467" sldId="3228"/>
            <ac:spMk id="9" creationId="{9D3F1078-0E5B-4D8E-8883-D1F6B933929D}"/>
          </ac:spMkLst>
        </pc:spChg>
        <pc:spChg chg="add del mod">
          <ac:chgData name="Nikolaj Bjorner" userId="063a94de-0c49-4d58-b22f-4505b39fd664" providerId="ADAL" clId="{FE48DC8D-7F7B-44A1-8AFB-53F1EBFBB018}" dt="2021-11-04T16:19:21.479" v="380" actId="478"/>
          <ac:spMkLst>
            <pc:docMk/>
            <pc:sldMk cId="210056467" sldId="3228"/>
            <ac:spMk id="11" creationId="{8A1EEA7B-3A2A-4262-9E69-7F6294F7933B}"/>
          </ac:spMkLst>
        </pc:spChg>
        <pc:spChg chg="add mod">
          <ac:chgData name="Nikolaj Bjorner" userId="063a94de-0c49-4d58-b22f-4505b39fd664" providerId="ADAL" clId="{FE48DC8D-7F7B-44A1-8AFB-53F1EBFBB018}" dt="2021-11-04T16:30:34.840" v="1164" actId="20577"/>
          <ac:spMkLst>
            <pc:docMk/>
            <pc:sldMk cId="210056467" sldId="3228"/>
            <ac:spMk id="13" creationId="{A044F01F-AF87-46C7-8893-3EBF9ED50022}"/>
          </ac:spMkLst>
        </pc:spChg>
        <pc:spChg chg="add del mod">
          <ac:chgData name="Nikolaj Bjorner" userId="063a94de-0c49-4d58-b22f-4505b39fd664" providerId="ADAL" clId="{FE48DC8D-7F7B-44A1-8AFB-53F1EBFBB018}" dt="2021-11-04T16:28:09.607" v="978" actId="478"/>
          <ac:spMkLst>
            <pc:docMk/>
            <pc:sldMk cId="210056467" sldId="3228"/>
            <ac:spMk id="15" creationId="{3D2B73CA-CCCD-46B9-883B-74E63ABDEE54}"/>
          </ac:spMkLst>
        </pc:spChg>
        <pc:spChg chg="add mod">
          <ac:chgData name="Nikolaj Bjorner" userId="063a94de-0c49-4d58-b22f-4505b39fd664" providerId="ADAL" clId="{FE48DC8D-7F7B-44A1-8AFB-53F1EBFBB018}" dt="2021-11-04T18:10:27.583" v="3131" actId="1076"/>
          <ac:spMkLst>
            <pc:docMk/>
            <pc:sldMk cId="210056467" sldId="3228"/>
            <ac:spMk id="17" creationId="{3BABE317-9D81-4FAB-9F77-B5539B1F2B3A}"/>
          </ac:spMkLst>
        </pc:spChg>
        <pc:spChg chg="add del mod">
          <ac:chgData name="Nikolaj Bjorner" userId="063a94de-0c49-4d58-b22f-4505b39fd664" providerId="ADAL" clId="{FE48DC8D-7F7B-44A1-8AFB-53F1EBFBB018}" dt="2021-11-04T16:28:10.873" v="979" actId="478"/>
          <ac:spMkLst>
            <pc:docMk/>
            <pc:sldMk cId="210056467" sldId="3228"/>
            <ac:spMk id="19" creationId="{C95C1474-68EB-4C0B-910C-490E4C89EA22}"/>
          </ac:spMkLst>
        </pc:spChg>
        <pc:spChg chg="add mod">
          <ac:chgData name="Nikolaj Bjorner" userId="063a94de-0c49-4d58-b22f-4505b39fd664" providerId="ADAL" clId="{FE48DC8D-7F7B-44A1-8AFB-53F1EBFBB018}" dt="2021-11-04T17:38:50.136" v="2421" actId="113"/>
          <ac:spMkLst>
            <pc:docMk/>
            <pc:sldMk cId="210056467" sldId="3228"/>
            <ac:spMk id="21" creationId="{29B8A93F-B9AE-451C-A6A5-050D90E4F376}"/>
          </ac:spMkLst>
        </pc:spChg>
        <pc:spChg chg="add del mod">
          <ac:chgData name="Nikolaj Bjorner" userId="063a94de-0c49-4d58-b22f-4505b39fd664" providerId="ADAL" clId="{FE48DC8D-7F7B-44A1-8AFB-53F1EBFBB018}" dt="2021-11-04T16:28:11.695" v="980" actId="478"/>
          <ac:spMkLst>
            <pc:docMk/>
            <pc:sldMk cId="210056467" sldId="3228"/>
            <ac:spMk id="23" creationId="{C1E97F4B-9B06-4393-AD6E-98979FE01B9B}"/>
          </ac:spMkLst>
        </pc:spChg>
        <pc:spChg chg="add mod">
          <ac:chgData name="Nikolaj Bjorner" userId="063a94de-0c49-4d58-b22f-4505b39fd664" providerId="ADAL" clId="{FE48DC8D-7F7B-44A1-8AFB-53F1EBFBB018}" dt="2021-11-04T16:37:14.934" v="1609" actId="1076"/>
          <ac:spMkLst>
            <pc:docMk/>
            <pc:sldMk cId="210056467" sldId="3228"/>
            <ac:spMk id="25" creationId="{16A9CC43-0CF6-44C9-8870-71EBFD9D38F4}"/>
          </ac:spMkLst>
        </pc:spChg>
        <pc:spChg chg="add mod">
          <ac:chgData name="Nikolaj Bjorner" userId="063a94de-0c49-4d58-b22f-4505b39fd664" providerId="ADAL" clId="{FE48DC8D-7F7B-44A1-8AFB-53F1EBFBB018}" dt="2021-11-04T18:10:41.567" v="3133" actId="14100"/>
          <ac:spMkLst>
            <pc:docMk/>
            <pc:sldMk cId="210056467" sldId="3228"/>
            <ac:spMk id="27" creationId="{AC95A3AA-5241-4D4F-ADCE-FBA53350A0E0}"/>
          </ac:spMkLst>
        </pc:spChg>
        <pc:spChg chg="add mod">
          <ac:chgData name="Nikolaj Bjorner" userId="063a94de-0c49-4d58-b22f-4505b39fd664" providerId="ADAL" clId="{FE48DC8D-7F7B-44A1-8AFB-53F1EBFBB018}" dt="2021-11-04T16:35:30.448" v="1521" actId="20577"/>
          <ac:spMkLst>
            <pc:docMk/>
            <pc:sldMk cId="210056467" sldId="3228"/>
            <ac:spMk id="29" creationId="{6D68C57B-697A-4F4F-9EEA-657E09E2575C}"/>
          </ac:spMkLst>
        </pc:spChg>
        <pc:spChg chg="add mod">
          <ac:chgData name="Nikolaj Bjorner" userId="063a94de-0c49-4d58-b22f-4505b39fd664" providerId="ADAL" clId="{FE48DC8D-7F7B-44A1-8AFB-53F1EBFBB018}" dt="2021-11-04T16:29:59.502" v="1108" actId="207"/>
          <ac:spMkLst>
            <pc:docMk/>
            <pc:sldMk cId="210056467" sldId="3228"/>
            <ac:spMk id="31" creationId="{5A741794-DD1B-4456-9AEB-398932828279}"/>
          </ac:spMkLst>
        </pc:spChg>
        <pc:spChg chg="add mod">
          <ac:chgData name="Nikolaj Bjorner" userId="063a94de-0c49-4d58-b22f-4505b39fd664" providerId="ADAL" clId="{FE48DC8D-7F7B-44A1-8AFB-53F1EBFBB018}" dt="2021-11-04T16:32:51.871" v="1337" actId="1076"/>
          <ac:spMkLst>
            <pc:docMk/>
            <pc:sldMk cId="210056467" sldId="3228"/>
            <ac:spMk id="33" creationId="{3224B519-2421-423C-A621-0A72A4755671}"/>
          </ac:spMkLst>
        </pc:spChg>
        <pc:spChg chg="add mod">
          <ac:chgData name="Nikolaj Bjorner" userId="063a94de-0c49-4d58-b22f-4505b39fd664" providerId="ADAL" clId="{FE48DC8D-7F7B-44A1-8AFB-53F1EBFBB018}" dt="2021-11-04T16:32:01.214" v="1312" actId="1076"/>
          <ac:spMkLst>
            <pc:docMk/>
            <pc:sldMk cId="210056467" sldId="3228"/>
            <ac:spMk id="35" creationId="{9E70D713-2AAA-4D3C-9A15-C1C928B000B9}"/>
          </ac:spMkLst>
        </pc:spChg>
        <pc:spChg chg="add mod">
          <ac:chgData name="Nikolaj Bjorner" userId="063a94de-0c49-4d58-b22f-4505b39fd664" providerId="ADAL" clId="{FE48DC8D-7F7B-44A1-8AFB-53F1EBFBB018}" dt="2021-11-04T16:32:44.041" v="1336" actId="20577"/>
          <ac:spMkLst>
            <pc:docMk/>
            <pc:sldMk cId="210056467" sldId="3228"/>
            <ac:spMk id="37" creationId="{5D0741D0-CC32-4298-BDBD-6DDB3C49453C}"/>
          </ac:spMkLst>
        </pc:spChg>
        <pc:spChg chg="add del mod">
          <ac:chgData name="Nikolaj Bjorner" userId="063a94de-0c49-4d58-b22f-4505b39fd664" providerId="ADAL" clId="{FE48DC8D-7F7B-44A1-8AFB-53F1EBFBB018}" dt="2021-11-04T16:35:25.336" v="1519" actId="478"/>
          <ac:spMkLst>
            <pc:docMk/>
            <pc:sldMk cId="210056467" sldId="3228"/>
            <ac:spMk id="39" creationId="{1988B8D8-F4D9-4A8F-907B-6AA375EE094A}"/>
          </ac:spMkLst>
        </pc:spChg>
        <pc:spChg chg="add mod">
          <ac:chgData name="Nikolaj Bjorner" userId="063a94de-0c49-4d58-b22f-4505b39fd664" providerId="ADAL" clId="{FE48DC8D-7F7B-44A1-8AFB-53F1EBFBB018}" dt="2021-11-04T17:38:12.937" v="2350" actId="20577"/>
          <ac:spMkLst>
            <pc:docMk/>
            <pc:sldMk cId="210056467" sldId="3228"/>
            <ac:spMk id="41" creationId="{119F72A7-F784-4423-98D0-81E9378C8FC5}"/>
          </ac:spMkLst>
        </pc:spChg>
        <pc:spChg chg="add del mod">
          <ac:chgData name="Nikolaj Bjorner" userId="063a94de-0c49-4d58-b22f-4505b39fd664" providerId="ADAL" clId="{FE48DC8D-7F7B-44A1-8AFB-53F1EBFBB018}" dt="2021-11-04T16:35:23.728" v="1518" actId="478"/>
          <ac:spMkLst>
            <pc:docMk/>
            <pc:sldMk cId="210056467" sldId="3228"/>
            <ac:spMk id="43" creationId="{5B172E55-E8A1-4E25-AAE7-4B9908574472}"/>
          </ac:spMkLst>
        </pc:spChg>
        <pc:spChg chg="add mod">
          <ac:chgData name="Nikolaj Bjorner" userId="063a94de-0c49-4d58-b22f-4505b39fd664" providerId="ADAL" clId="{FE48DC8D-7F7B-44A1-8AFB-53F1EBFBB018}" dt="2021-11-04T16:36:38.394" v="1572" actId="20577"/>
          <ac:spMkLst>
            <pc:docMk/>
            <pc:sldMk cId="210056467" sldId="3228"/>
            <ac:spMk id="45" creationId="{00D540AA-A67D-4277-AB05-A2A7119C0ED7}"/>
          </ac:spMkLst>
        </pc:spChg>
        <pc:spChg chg="add del mod">
          <ac:chgData name="Nikolaj Bjorner" userId="063a94de-0c49-4d58-b22f-4505b39fd664" providerId="ADAL" clId="{FE48DC8D-7F7B-44A1-8AFB-53F1EBFBB018}" dt="2021-11-04T16:35:22.743" v="1517" actId="478"/>
          <ac:spMkLst>
            <pc:docMk/>
            <pc:sldMk cId="210056467" sldId="3228"/>
            <ac:spMk id="47" creationId="{602D3295-261B-4E6C-ABF3-6BD3FA2FE742}"/>
          </ac:spMkLst>
        </pc:spChg>
        <pc:spChg chg="add mod">
          <ac:chgData name="Nikolaj Bjorner" userId="063a94de-0c49-4d58-b22f-4505b39fd664" providerId="ADAL" clId="{FE48DC8D-7F7B-44A1-8AFB-53F1EBFBB018}" dt="2021-11-06T17:23:14.617" v="5667" actId="113"/>
          <ac:spMkLst>
            <pc:docMk/>
            <pc:sldMk cId="210056467" sldId="3228"/>
            <ac:spMk id="49" creationId="{B161F32B-35C2-41CC-9809-95EA88553A87}"/>
          </ac:spMkLst>
        </pc:spChg>
      </pc:sldChg>
      <pc:sldChg chg="del">
        <pc:chgData name="Nikolaj Bjorner" userId="063a94de-0c49-4d58-b22f-4505b39fd664" providerId="ADAL" clId="{FE48DC8D-7F7B-44A1-8AFB-53F1EBFBB018}" dt="2021-11-04T16:14:44.813" v="8" actId="47"/>
        <pc:sldMkLst>
          <pc:docMk/>
          <pc:sldMk cId="1260391648" sldId="3228"/>
        </pc:sldMkLst>
      </pc:sldChg>
      <pc:sldChg chg="addSp delSp modSp new mod modAnim">
        <pc:chgData name="Nikolaj Bjorner" userId="063a94de-0c49-4d58-b22f-4505b39fd664" providerId="ADAL" clId="{FE48DC8D-7F7B-44A1-8AFB-53F1EBFBB018}" dt="2021-11-07T19:14:51.667" v="6201" actId="14100"/>
        <pc:sldMkLst>
          <pc:docMk/>
          <pc:sldMk cId="3146671596" sldId="3229"/>
        </pc:sldMkLst>
        <pc:spChg chg="mod">
          <ac:chgData name="Nikolaj Bjorner" userId="063a94de-0c49-4d58-b22f-4505b39fd664" providerId="ADAL" clId="{FE48DC8D-7F7B-44A1-8AFB-53F1EBFBB018}" dt="2021-11-04T18:35:19.373" v="3243" actId="20577"/>
          <ac:spMkLst>
            <pc:docMk/>
            <pc:sldMk cId="3146671596" sldId="3229"/>
            <ac:spMk id="2" creationId="{E5F4E4B9-667D-4CB3-8C52-93B01D3D2296}"/>
          </ac:spMkLst>
        </pc:spChg>
        <pc:spChg chg="del">
          <ac:chgData name="Nikolaj Bjorner" userId="063a94de-0c49-4d58-b22f-4505b39fd664" providerId="ADAL" clId="{FE48DC8D-7F7B-44A1-8AFB-53F1EBFBB018}" dt="2021-11-04T16:41:27.999" v="1792" actId="478"/>
          <ac:spMkLst>
            <pc:docMk/>
            <pc:sldMk cId="3146671596" sldId="3229"/>
            <ac:spMk id="3" creationId="{BF5652D0-0CB0-4FB3-A9B8-731A4EE74917}"/>
          </ac:spMkLst>
        </pc:spChg>
        <pc:spChg chg="add mod">
          <ac:chgData name="Nikolaj Bjorner" userId="063a94de-0c49-4d58-b22f-4505b39fd664" providerId="ADAL" clId="{FE48DC8D-7F7B-44A1-8AFB-53F1EBFBB018}" dt="2021-11-04T18:16:08.462" v="3185" actId="1076"/>
          <ac:spMkLst>
            <pc:docMk/>
            <pc:sldMk cId="3146671596" sldId="3229"/>
            <ac:spMk id="4" creationId="{9A41F4D8-3E74-4CC1-873E-16CE64412002}"/>
          </ac:spMkLst>
        </pc:spChg>
        <pc:spChg chg="add mod">
          <ac:chgData name="Nikolaj Bjorner" userId="063a94de-0c49-4d58-b22f-4505b39fd664" providerId="ADAL" clId="{FE48DC8D-7F7B-44A1-8AFB-53F1EBFBB018}" dt="2021-11-04T18:16:08.462" v="3185" actId="1076"/>
          <ac:spMkLst>
            <pc:docMk/>
            <pc:sldMk cId="3146671596" sldId="3229"/>
            <ac:spMk id="6" creationId="{9FA7B797-6378-47D7-B184-F391C42B795C}"/>
          </ac:spMkLst>
        </pc:spChg>
        <pc:spChg chg="add mod">
          <ac:chgData name="Nikolaj Bjorner" userId="063a94de-0c49-4d58-b22f-4505b39fd664" providerId="ADAL" clId="{FE48DC8D-7F7B-44A1-8AFB-53F1EBFBB018}" dt="2021-11-04T18:16:08.462" v="3185" actId="1076"/>
          <ac:spMkLst>
            <pc:docMk/>
            <pc:sldMk cId="3146671596" sldId="3229"/>
            <ac:spMk id="8" creationId="{3BD9B05C-24CD-4FF9-862C-1F4083CFC661}"/>
          </ac:spMkLst>
        </pc:spChg>
        <pc:spChg chg="add mod">
          <ac:chgData name="Nikolaj Bjorner" userId="063a94de-0c49-4d58-b22f-4505b39fd664" providerId="ADAL" clId="{FE48DC8D-7F7B-44A1-8AFB-53F1EBFBB018}" dt="2021-11-04T18:16:08.462" v="3185" actId="1076"/>
          <ac:spMkLst>
            <pc:docMk/>
            <pc:sldMk cId="3146671596" sldId="3229"/>
            <ac:spMk id="10" creationId="{88C82D7A-9F14-4C09-A417-BD965D33CE68}"/>
          </ac:spMkLst>
        </pc:spChg>
        <pc:spChg chg="add mod">
          <ac:chgData name="Nikolaj Bjorner" userId="063a94de-0c49-4d58-b22f-4505b39fd664" providerId="ADAL" clId="{FE48DC8D-7F7B-44A1-8AFB-53F1EBFBB018}" dt="2021-11-04T18:16:08.462" v="3185" actId="1076"/>
          <ac:spMkLst>
            <pc:docMk/>
            <pc:sldMk cId="3146671596" sldId="3229"/>
            <ac:spMk id="11" creationId="{486B8E3F-22F9-4AAD-90E2-12EC838A64E9}"/>
          </ac:spMkLst>
        </pc:spChg>
        <pc:spChg chg="add mod">
          <ac:chgData name="Nikolaj Bjorner" userId="063a94de-0c49-4d58-b22f-4505b39fd664" providerId="ADAL" clId="{FE48DC8D-7F7B-44A1-8AFB-53F1EBFBB018}" dt="2021-11-04T18:16:08.462" v="3185" actId="1076"/>
          <ac:spMkLst>
            <pc:docMk/>
            <pc:sldMk cId="3146671596" sldId="3229"/>
            <ac:spMk id="13" creationId="{345FB1A1-DE1A-4BB5-995D-12A76DC8B346}"/>
          </ac:spMkLst>
        </pc:spChg>
        <pc:spChg chg="add mod">
          <ac:chgData name="Nikolaj Bjorner" userId="063a94de-0c49-4d58-b22f-4505b39fd664" providerId="ADAL" clId="{FE48DC8D-7F7B-44A1-8AFB-53F1EBFBB018}" dt="2021-11-04T18:16:08.462" v="3185" actId="1076"/>
          <ac:spMkLst>
            <pc:docMk/>
            <pc:sldMk cId="3146671596" sldId="3229"/>
            <ac:spMk id="28" creationId="{FBF5B46B-A6CD-4B52-833D-8B6CF8313E03}"/>
          </ac:spMkLst>
        </pc:spChg>
        <pc:spChg chg="add mod">
          <ac:chgData name="Nikolaj Bjorner" userId="063a94de-0c49-4d58-b22f-4505b39fd664" providerId="ADAL" clId="{FE48DC8D-7F7B-44A1-8AFB-53F1EBFBB018}" dt="2021-11-04T18:16:08.462" v="3185" actId="1076"/>
          <ac:spMkLst>
            <pc:docMk/>
            <pc:sldMk cId="3146671596" sldId="3229"/>
            <ac:spMk id="30" creationId="{CA794DCA-39AD-44B8-AEA7-D51DDF41F668}"/>
          </ac:spMkLst>
        </pc:spChg>
        <pc:spChg chg="add mod">
          <ac:chgData name="Nikolaj Bjorner" userId="063a94de-0c49-4d58-b22f-4505b39fd664" providerId="ADAL" clId="{FE48DC8D-7F7B-44A1-8AFB-53F1EBFBB018}" dt="2021-11-04T18:16:08.462" v="3185" actId="1076"/>
          <ac:spMkLst>
            <pc:docMk/>
            <pc:sldMk cId="3146671596" sldId="3229"/>
            <ac:spMk id="32" creationId="{E0168AD0-742C-421C-8E16-18078D3901B0}"/>
          </ac:spMkLst>
        </pc:spChg>
        <pc:spChg chg="add mod">
          <ac:chgData name="Nikolaj Bjorner" userId="063a94de-0c49-4d58-b22f-4505b39fd664" providerId="ADAL" clId="{FE48DC8D-7F7B-44A1-8AFB-53F1EBFBB018}" dt="2021-11-04T18:16:08.462" v="3185" actId="1076"/>
          <ac:spMkLst>
            <pc:docMk/>
            <pc:sldMk cId="3146671596" sldId="3229"/>
            <ac:spMk id="34" creationId="{DA296CDD-6B4B-4C8E-A41D-A654DAA24CE7}"/>
          </ac:spMkLst>
        </pc:spChg>
        <pc:spChg chg="add mod">
          <ac:chgData name="Nikolaj Bjorner" userId="063a94de-0c49-4d58-b22f-4505b39fd664" providerId="ADAL" clId="{FE48DC8D-7F7B-44A1-8AFB-53F1EBFBB018}" dt="2021-11-04T19:05:47.065" v="4200" actId="1076"/>
          <ac:spMkLst>
            <pc:docMk/>
            <pc:sldMk cId="3146671596" sldId="3229"/>
            <ac:spMk id="36" creationId="{E281B4A8-513F-4AF3-8A6E-1BDE0A8F6017}"/>
          </ac:spMkLst>
        </pc:spChg>
        <pc:spChg chg="add mod">
          <ac:chgData name="Nikolaj Bjorner" userId="063a94de-0c49-4d58-b22f-4505b39fd664" providerId="ADAL" clId="{FE48DC8D-7F7B-44A1-8AFB-53F1EBFBB018}" dt="2021-11-05T18:39:09.531" v="4880" actId="20577"/>
          <ac:spMkLst>
            <pc:docMk/>
            <pc:sldMk cId="3146671596" sldId="3229"/>
            <ac:spMk id="38" creationId="{D26203C1-A2BE-4F59-8C29-22392E425DC6}"/>
          </ac:spMkLst>
        </pc:spChg>
        <pc:spChg chg="add mod">
          <ac:chgData name="Nikolaj Bjorner" userId="063a94de-0c49-4d58-b22f-4505b39fd664" providerId="ADAL" clId="{FE48DC8D-7F7B-44A1-8AFB-53F1EBFBB018}" dt="2021-11-04T19:05:43.529" v="4199" actId="1076"/>
          <ac:spMkLst>
            <pc:docMk/>
            <pc:sldMk cId="3146671596" sldId="3229"/>
            <ac:spMk id="99" creationId="{5E3589BD-4870-4FD3-91D0-1934D8049987}"/>
          </ac:spMkLst>
        </pc:spChg>
        <pc:spChg chg="add mod">
          <ac:chgData name="Nikolaj Bjorner" userId="063a94de-0c49-4d58-b22f-4505b39fd664" providerId="ADAL" clId="{FE48DC8D-7F7B-44A1-8AFB-53F1EBFBB018}" dt="2021-11-04T18:43:13.335" v="3358" actId="14100"/>
          <ac:spMkLst>
            <pc:docMk/>
            <pc:sldMk cId="3146671596" sldId="3229"/>
            <ac:spMk id="185" creationId="{BACFD068-A9BD-493E-AFFC-7FC5DE53B521}"/>
          </ac:spMkLst>
        </pc:spChg>
        <pc:spChg chg="add mod">
          <ac:chgData name="Nikolaj Bjorner" userId="063a94de-0c49-4d58-b22f-4505b39fd664" providerId="ADAL" clId="{FE48DC8D-7F7B-44A1-8AFB-53F1EBFBB018}" dt="2021-11-04T18:43:21.343" v="3361" actId="14100"/>
          <ac:spMkLst>
            <pc:docMk/>
            <pc:sldMk cId="3146671596" sldId="3229"/>
            <ac:spMk id="187" creationId="{5ACD11F1-890C-4029-A2B1-952C51CFCDC5}"/>
          </ac:spMkLst>
        </pc:spChg>
        <pc:spChg chg="add mod">
          <ac:chgData name="Nikolaj Bjorner" userId="063a94de-0c49-4d58-b22f-4505b39fd664" providerId="ADAL" clId="{FE48DC8D-7F7B-44A1-8AFB-53F1EBFBB018}" dt="2021-11-04T18:43:40.552" v="3363" actId="14100"/>
          <ac:spMkLst>
            <pc:docMk/>
            <pc:sldMk cId="3146671596" sldId="3229"/>
            <ac:spMk id="189" creationId="{F7C525F4-DE9D-4C06-807A-AE70604709BA}"/>
          </ac:spMkLst>
        </pc:spChg>
        <pc:spChg chg="add mod">
          <ac:chgData name="Nikolaj Bjorner" userId="063a94de-0c49-4d58-b22f-4505b39fd664" providerId="ADAL" clId="{FE48DC8D-7F7B-44A1-8AFB-53F1EBFBB018}" dt="2021-11-04T18:43:43.938" v="3364" actId="14100"/>
          <ac:spMkLst>
            <pc:docMk/>
            <pc:sldMk cId="3146671596" sldId="3229"/>
            <ac:spMk id="191" creationId="{65323CDD-E9B4-4C88-98BF-9D201751EAAE}"/>
          </ac:spMkLst>
        </pc:spChg>
        <pc:spChg chg="add mod">
          <ac:chgData name="Nikolaj Bjorner" userId="063a94de-0c49-4d58-b22f-4505b39fd664" providerId="ADAL" clId="{FE48DC8D-7F7B-44A1-8AFB-53F1EBFBB018}" dt="2021-11-04T18:43:26.160" v="3362" actId="14100"/>
          <ac:spMkLst>
            <pc:docMk/>
            <pc:sldMk cId="3146671596" sldId="3229"/>
            <ac:spMk id="193" creationId="{532B49CD-B939-4FB9-A252-60D72D1D357F}"/>
          </ac:spMkLst>
        </pc:spChg>
        <pc:graphicFrameChg chg="add del mod modGraphic">
          <ac:chgData name="Nikolaj Bjorner" userId="063a94de-0c49-4d58-b22f-4505b39fd664" providerId="ADAL" clId="{FE48DC8D-7F7B-44A1-8AFB-53F1EBFBB018}" dt="2021-11-04T16:47:24.291" v="2029" actId="478"/>
          <ac:graphicFrameMkLst>
            <pc:docMk/>
            <pc:sldMk cId="3146671596" sldId="3229"/>
            <ac:graphicFrameMk id="14" creationId="{4F3E3CAF-EAF3-495D-8B62-48C463950664}"/>
          </ac:graphicFrameMkLst>
        </pc:graphicFrameChg>
        <pc:graphicFrameChg chg="add del mod modGraphic">
          <ac:chgData name="Nikolaj Bjorner" userId="063a94de-0c49-4d58-b22f-4505b39fd664" providerId="ADAL" clId="{FE48DC8D-7F7B-44A1-8AFB-53F1EBFBB018}" dt="2021-11-04T16:47:47.123" v="2036" actId="478"/>
          <ac:graphicFrameMkLst>
            <pc:docMk/>
            <pc:sldMk cId="3146671596" sldId="3229"/>
            <ac:graphicFrameMk id="15" creationId="{C73A1EF4-89F6-4B4C-A23D-936AE96791F0}"/>
          </ac:graphicFrameMkLst>
        </pc:graphicFrameChg>
        <pc:cxnChg chg="add del mod">
          <ac:chgData name="Nikolaj Bjorner" userId="063a94de-0c49-4d58-b22f-4505b39fd664" providerId="ADAL" clId="{FE48DC8D-7F7B-44A1-8AFB-53F1EBFBB018}" dt="2021-11-04T16:56:18.194" v="2050" actId="478"/>
          <ac:cxnSpMkLst>
            <pc:docMk/>
            <pc:sldMk cId="3146671596" sldId="3229"/>
            <ac:cxnSpMk id="17" creationId="{04621EEB-BDE3-4470-9B98-B0199C756EEC}"/>
          </ac:cxnSpMkLst>
        </pc:cxnChg>
        <pc:cxnChg chg="add del mod">
          <ac:chgData name="Nikolaj Bjorner" userId="063a94de-0c49-4d58-b22f-4505b39fd664" providerId="ADAL" clId="{FE48DC8D-7F7B-44A1-8AFB-53F1EBFBB018}" dt="2021-11-04T16:56:20.186" v="2051" actId="478"/>
          <ac:cxnSpMkLst>
            <pc:docMk/>
            <pc:sldMk cId="3146671596" sldId="3229"/>
            <ac:cxnSpMk id="21" creationId="{221560C4-7530-402D-BF74-FCD597B59280}"/>
          </ac:cxnSpMkLst>
        </pc:cxnChg>
        <pc:cxnChg chg="add del mod">
          <ac:chgData name="Nikolaj Bjorner" userId="063a94de-0c49-4d58-b22f-4505b39fd664" providerId="ADAL" clId="{FE48DC8D-7F7B-44A1-8AFB-53F1EBFBB018}" dt="2021-11-04T16:56:16.716" v="2049" actId="478"/>
          <ac:cxnSpMkLst>
            <pc:docMk/>
            <pc:sldMk cId="3146671596" sldId="3229"/>
            <ac:cxnSpMk id="24" creationId="{10939467-B529-49F6-8986-8698C6C5458B}"/>
          </ac:cxnSpMkLst>
        </pc:cxnChg>
        <pc:cxnChg chg="add del mod">
          <ac:chgData name="Nikolaj Bjorner" userId="063a94de-0c49-4d58-b22f-4505b39fd664" providerId="ADAL" clId="{FE48DC8D-7F7B-44A1-8AFB-53F1EBFBB018}" dt="2021-11-04T17:29:19.278" v="2175" actId="478"/>
          <ac:cxnSpMkLst>
            <pc:docMk/>
            <pc:sldMk cId="3146671596" sldId="3229"/>
            <ac:cxnSpMk id="40" creationId="{5B872CDD-323D-48AC-89C0-7CD4DDA917FC}"/>
          </ac:cxnSpMkLst>
        </pc:cxnChg>
        <pc:cxnChg chg="add mod">
          <ac:chgData name="Nikolaj Bjorner" userId="063a94de-0c49-4d58-b22f-4505b39fd664" providerId="ADAL" clId="{FE48DC8D-7F7B-44A1-8AFB-53F1EBFBB018}" dt="2021-11-04T18:16:08.462" v="3185" actId="1076"/>
          <ac:cxnSpMkLst>
            <pc:docMk/>
            <pc:sldMk cId="3146671596" sldId="3229"/>
            <ac:cxnSpMk id="42" creationId="{C1461B23-AC53-49CE-8C54-0E3F9E9D0BE6}"/>
          </ac:cxnSpMkLst>
        </pc:cxnChg>
        <pc:cxnChg chg="add mod">
          <ac:chgData name="Nikolaj Bjorner" userId="063a94de-0c49-4d58-b22f-4505b39fd664" providerId="ADAL" clId="{FE48DC8D-7F7B-44A1-8AFB-53F1EBFBB018}" dt="2021-11-04T18:16:08.462" v="3185" actId="1076"/>
          <ac:cxnSpMkLst>
            <pc:docMk/>
            <pc:sldMk cId="3146671596" sldId="3229"/>
            <ac:cxnSpMk id="44" creationId="{B8D0F2BA-63F6-4B2C-B83E-DAB1CAD11BFB}"/>
          </ac:cxnSpMkLst>
        </pc:cxnChg>
        <pc:cxnChg chg="add mod">
          <ac:chgData name="Nikolaj Bjorner" userId="063a94de-0c49-4d58-b22f-4505b39fd664" providerId="ADAL" clId="{FE48DC8D-7F7B-44A1-8AFB-53F1EBFBB018}" dt="2021-11-07T19:14:51.667" v="6201" actId="14100"/>
          <ac:cxnSpMkLst>
            <pc:docMk/>
            <pc:sldMk cId="3146671596" sldId="3229"/>
            <ac:cxnSpMk id="48" creationId="{F010F741-6275-464B-8D78-47419256DE9E}"/>
          </ac:cxnSpMkLst>
        </pc:cxnChg>
        <pc:cxnChg chg="add mod">
          <ac:chgData name="Nikolaj Bjorner" userId="063a94de-0c49-4d58-b22f-4505b39fd664" providerId="ADAL" clId="{FE48DC8D-7F7B-44A1-8AFB-53F1EBFBB018}" dt="2021-11-04T18:16:08.462" v="3185" actId="1076"/>
          <ac:cxnSpMkLst>
            <pc:docMk/>
            <pc:sldMk cId="3146671596" sldId="3229"/>
            <ac:cxnSpMk id="51" creationId="{9598CFC4-8117-4EE7-BDE3-2B0CD108E99B}"/>
          </ac:cxnSpMkLst>
        </pc:cxnChg>
        <pc:cxnChg chg="add mod">
          <ac:chgData name="Nikolaj Bjorner" userId="063a94de-0c49-4d58-b22f-4505b39fd664" providerId="ADAL" clId="{FE48DC8D-7F7B-44A1-8AFB-53F1EBFBB018}" dt="2021-11-04T18:16:08.462" v="3185" actId="1076"/>
          <ac:cxnSpMkLst>
            <pc:docMk/>
            <pc:sldMk cId="3146671596" sldId="3229"/>
            <ac:cxnSpMk id="54" creationId="{1E3F03FF-FC0C-4C99-827C-9A5C02F4D4FF}"/>
          </ac:cxnSpMkLst>
        </pc:cxnChg>
        <pc:cxnChg chg="add mod">
          <ac:chgData name="Nikolaj Bjorner" userId="063a94de-0c49-4d58-b22f-4505b39fd664" providerId="ADAL" clId="{FE48DC8D-7F7B-44A1-8AFB-53F1EBFBB018}" dt="2021-11-04T19:05:41.106" v="4198" actId="1076"/>
          <ac:cxnSpMkLst>
            <pc:docMk/>
            <pc:sldMk cId="3146671596" sldId="3229"/>
            <ac:cxnSpMk id="57" creationId="{AB51752E-119C-4DAA-A30F-F320BA4AE845}"/>
          </ac:cxnSpMkLst>
        </pc:cxnChg>
        <pc:cxnChg chg="add mod">
          <ac:chgData name="Nikolaj Bjorner" userId="063a94de-0c49-4d58-b22f-4505b39fd664" providerId="ADAL" clId="{FE48DC8D-7F7B-44A1-8AFB-53F1EBFBB018}" dt="2021-11-04T19:05:47.065" v="4200" actId="1076"/>
          <ac:cxnSpMkLst>
            <pc:docMk/>
            <pc:sldMk cId="3146671596" sldId="3229"/>
            <ac:cxnSpMk id="60" creationId="{E7BDAF97-CC4B-4BD1-96D8-45B66515854A}"/>
          </ac:cxnSpMkLst>
        </pc:cxnChg>
        <pc:cxnChg chg="add mod">
          <ac:chgData name="Nikolaj Bjorner" userId="063a94de-0c49-4d58-b22f-4505b39fd664" providerId="ADAL" clId="{FE48DC8D-7F7B-44A1-8AFB-53F1EBFBB018}" dt="2021-11-04T18:16:08.462" v="3185" actId="1076"/>
          <ac:cxnSpMkLst>
            <pc:docMk/>
            <pc:sldMk cId="3146671596" sldId="3229"/>
            <ac:cxnSpMk id="64" creationId="{F4BEBB3E-02E8-47F9-A552-4EDA60C65D2E}"/>
          </ac:cxnSpMkLst>
        </pc:cxnChg>
        <pc:cxnChg chg="add mod">
          <ac:chgData name="Nikolaj Bjorner" userId="063a94de-0c49-4d58-b22f-4505b39fd664" providerId="ADAL" clId="{FE48DC8D-7F7B-44A1-8AFB-53F1EBFBB018}" dt="2021-11-04T18:16:08.462" v="3185" actId="1076"/>
          <ac:cxnSpMkLst>
            <pc:docMk/>
            <pc:sldMk cId="3146671596" sldId="3229"/>
            <ac:cxnSpMk id="67" creationId="{A9EB53EB-F060-48DA-A2D1-9EBC5CEEA29A}"/>
          </ac:cxnSpMkLst>
        </pc:cxnChg>
        <pc:cxnChg chg="add mod">
          <ac:chgData name="Nikolaj Bjorner" userId="063a94de-0c49-4d58-b22f-4505b39fd664" providerId="ADAL" clId="{FE48DC8D-7F7B-44A1-8AFB-53F1EBFBB018}" dt="2021-11-04T18:16:08.462" v="3185" actId="1076"/>
          <ac:cxnSpMkLst>
            <pc:docMk/>
            <pc:sldMk cId="3146671596" sldId="3229"/>
            <ac:cxnSpMk id="71" creationId="{D88819DD-F083-4E79-BE7A-9F6304C6157E}"/>
          </ac:cxnSpMkLst>
        </pc:cxnChg>
        <pc:cxnChg chg="add mod">
          <ac:chgData name="Nikolaj Bjorner" userId="063a94de-0c49-4d58-b22f-4505b39fd664" providerId="ADAL" clId="{FE48DC8D-7F7B-44A1-8AFB-53F1EBFBB018}" dt="2021-11-04T18:16:08.462" v="3185" actId="1076"/>
          <ac:cxnSpMkLst>
            <pc:docMk/>
            <pc:sldMk cId="3146671596" sldId="3229"/>
            <ac:cxnSpMk id="74" creationId="{DE55BC04-419F-4551-B1D7-7B58EFD8E8A3}"/>
          </ac:cxnSpMkLst>
        </pc:cxnChg>
        <pc:cxnChg chg="add del mod">
          <ac:chgData name="Nikolaj Bjorner" userId="063a94de-0c49-4d58-b22f-4505b39fd664" providerId="ADAL" clId="{FE48DC8D-7F7B-44A1-8AFB-53F1EBFBB018}" dt="2021-11-04T17:34:15.785" v="2232" actId="478"/>
          <ac:cxnSpMkLst>
            <pc:docMk/>
            <pc:sldMk cId="3146671596" sldId="3229"/>
            <ac:cxnSpMk id="78" creationId="{B0365C14-1A66-4135-A167-679AB9DDE52F}"/>
          </ac:cxnSpMkLst>
        </pc:cxnChg>
        <pc:cxnChg chg="add mod">
          <ac:chgData name="Nikolaj Bjorner" userId="063a94de-0c49-4d58-b22f-4505b39fd664" providerId="ADAL" clId="{FE48DC8D-7F7B-44A1-8AFB-53F1EBFBB018}" dt="2021-11-04T19:05:47.065" v="4200" actId="1076"/>
          <ac:cxnSpMkLst>
            <pc:docMk/>
            <pc:sldMk cId="3146671596" sldId="3229"/>
            <ac:cxnSpMk id="92" creationId="{4DC6A99A-7713-4F8E-B9AE-596069284B14}"/>
          </ac:cxnSpMkLst>
        </pc:cxnChg>
        <pc:cxnChg chg="add mod">
          <ac:chgData name="Nikolaj Bjorner" userId="063a94de-0c49-4d58-b22f-4505b39fd664" providerId="ADAL" clId="{FE48DC8D-7F7B-44A1-8AFB-53F1EBFBB018}" dt="2021-11-04T19:05:43.529" v="4199" actId="1076"/>
          <ac:cxnSpMkLst>
            <pc:docMk/>
            <pc:sldMk cId="3146671596" sldId="3229"/>
            <ac:cxnSpMk id="96" creationId="{AAF0B283-3A3D-4A47-9ED5-4D2E2E673BDF}"/>
          </ac:cxnSpMkLst>
        </pc:cxnChg>
        <pc:cxnChg chg="add mod">
          <ac:chgData name="Nikolaj Bjorner" userId="063a94de-0c49-4d58-b22f-4505b39fd664" providerId="ADAL" clId="{FE48DC8D-7F7B-44A1-8AFB-53F1EBFBB018}" dt="2021-11-04T19:05:43.529" v="4199" actId="1076"/>
          <ac:cxnSpMkLst>
            <pc:docMk/>
            <pc:sldMk cId="3146671596" sldId="3229"/>
            <ac:cxnSpMk id="103" creationId="{3BC45C30-6E3B-437B-831D-1E461ED5BFFE}"/>
          </ac:cxnSpMkLst>
        </pc:cxnChg>
        <pc:cxnChg chg="add mod">
          <ac:chgData name="Nikolaj Bjorner" userId="063a94de-0c49-4d58-b22f-4505b39fd664" providerId="ADAL" clId="{FE48DC8D-7F7B-44A1-8AFB-53F1EBFBB018}" dt="2021-11-04T19:05:43.529" v="4199" actId="1076"/>
          <ac:cxnSpMkLst>
            <pc:docMk/>
            <pc:sldMk cId="3146671596" sldId="3229"/>
            <ac:cxnSpMk id="108" creationId="{46EA3C6C-FC12-4BEF-B3DB-4A20FC59689F}"/>
          </ac:cxnSpMkLst>
        </pc:cxnChg>
        <pc:cxnChg chg="add mod">
          <ac:chgData name="Nikolaj Bjorner" userId="063a94de-0c49-4d58-b22f-4505b39fd664" providerId="ADAL" clId="{FE48DC8D-7F7B-44A1-8AFB-53F1EBFBB018}" dt="2021-11-04T18:16:08.462" v="3185" actId="1076"/>
          <ac:cxnSpMkLst>
            <pc:docMk/>
            <pc:sldMk cId="3146671596" sldId="3229"/>
            <ac:cxnSpMk id="112" creationId="{54EDD645-57AD-4E74-9EE2-F476AF7DCB74}"/>
          </ac:cxnSpMkLst>
        </pc:cxnChg>
        <pc:cxnChg chg="add mod">
          <ac:chgData name="Nikolaj Bjorner" userId="063a94de-0c49-4d58-b22f-4505b39fd664" providerId="ADAL" clId="{FE48DC8D-7F7B-44A1-8AFB-53F1EBFBB018}" dt="2021-11-04T19:05:41.106" v="4198" actId="1076"/>
          <ac:cxnSpMkLst>
            <pc:docMk/>
            <pc:sldMk cId="3146671596" sldId="3229"/>
            <ac:cxnSpMk id="127" creationId="{861EDECA-3F89-4CA5-82E6-DCD120811268}"/>
          </ac:cxnSpMkLst>
        </pc:cxnChg>
        <pc:cxnChg chg="add mod">
          <ac:chgData name="Nikolaj Bjorner" userId="063a94de-0c49-4d58-b22f-4505b39fd664" providerId="ADAL" clId="{FE48DC8D-7F7B-44A1-8AFB-53F1EBFBB018}" dt="2021-11-04T18:16:08.462" v="3185" actId="1076"/>
          <ac:cxnSpMkLst>
            <pc:docMk/>
            <pc:sldMk cId="3146671596" sldId="3229"/>
            <ac:cxnSpMk id="154" creationId="{A42117E7-AA27-4AF0-9722-A5B033E0CB20}"/>
          </ac:cxnSpMkLst>
        </pc:cxnChg>
        <pc:cxnChg chg="add mod">
          <ac:chgData name="Nikolaj Bjorner" userId="063a94de-0c49-4d58-b22f-4505b39fd664" providerId="ADAL" clId="{FE48DC8D-7F7B-44A1-8AFB-53F1EBFBB018}" dt="2021-11-07T19:14:23.578" v="6200" actId="14100"/>
          <ac:cxnSpMkLst>
            <pc:docMk/>
            <pc:sldMk cId="3146671596" sldId="3229"/>
            <ac:cxnSpMk id="158" creationId="{8FC2FA2F-C9A4-4454-9964-254C0DF900A7}"/>
          </ac:cxnSpMkLst>
        </pc:cxnChg>
        <pc:cxnChg chg="add mod">
          <ac:chgData name="Nikolaj Bjorner" userId="063a94de-0c49-4d58-b22f-4505b39fd664" providerId="ADAL" clId="{FE48DC8D-7F7B-44A1-8AFB-53F1EBFBB018}" dt="2021-11-04T19:05:49.290" v="4201" actId="14100"/>
          <ac:cxnSpMkLst>
            <pc:docMk/>
            <pc:sldMk cId="3146671596" sldId="3229"/>
            <ac:cxnSpMk id="183" creationId="{DB2D77D0-BCFE-4179-9F5B-1D3445F462DF}"/>
          </ac:cxnSpMkLst>
        </pc:cxnChg>
      </pc:sldChg>
      <pc:sldChg chg="addSp delSp modSp add mod">
        <pc:chgData name="Nikolaj Bjorner" userId="063a94de-0c49-4d58-b22f-4505b39fd664" providerId="ADAL" clId="{FE48DC8D-7F7B-44A1-8AFB-53F1EBFBB018}" dt="2021-11-04T18:09:29.288" v="3128" actId="1036"/>
        <pc:sldMkLst>
          <pc:docMk/>
          <pc:sldMk cId="222742076" sldId="2076136328"/>
        </pc:sldMkLst>
        <pc:spChg chg="add mod">
          <ac:chgData name="Nikolaj Bjorner" userId="063a94de-0c49-4d58-b22f-4505b39fd664" providerId="ADAL" clId="{FE48DC8D-7F7B-44A1-8AFB-53F1EBFBB018}" dt="2021-11-04T18:08:45.722" v="3122" actId="20577"/>
          <ac:spMkLst>
            <pc:docMk/>
            <pc:sldMk cId="222742076" sldId="2076136328"/>
            <ac:spMk id="3" creationId="{FF4CCC96-B899-41AF-BB98-2A5E92026F50}"/>
          </ac:spMkLst>
        </pc:spChg>
        <pc:spChg chg="add mod">
          <ac:chgData name="Nikolaj Bjorner" userId="063a94de-0c49-4d58-b22f-4505b39fd664" providerId="ADAL" clId="{FE48DC8D-7F7B-44A1-8AFB-53F1EBFBB018}" dt="2021-11-04T18:09:29.288" v="3128" actId="1036"/>
          <ac:spMkLst>
            <pc:docMk/>
            <pc:sldMk cId="222742076" sldId="2076136328"/>
            <ac:spMk id="16" creationId="{EC41756B-E6A3-4DAF-B5AF-2EBE1329329D}"/>
          </ac:spMkLst>
        </pc:spChg>
        <pc:spChg chg="mod">
          <ac:chgData name="Nikolaj Bjorner" userId="063a94de-0c49-4d58-b22f-4505b39fd664" providerId="ADAL" clId="{FE48DC8D-7F7B-44A1-8AFB-53F1EBFBB018}" dt="2021-11-04T18:08:09.098" v="3102" actId="1076"/>
          <ac:spMkLst>
            <pc:docMk/>
            <pc:sldMk cId="222742076" sldId="2076136328"/>
            <ac:spMk id="38" creationId="{8C8BFCC2-D139-4B81-9B1F-7C8247EF4C4F}"/>
          </ac:spMkLst>
        </pc:spChg>
        <pc:spChg chg="mod">
          <ac:chgData name="Nikolaj Bjorner" userId="063a94de-0c49-4d58-b22f-4505b39fd664" providerId="ADAL" clId="{FE48DC8D-7F7B-44A1-8AFB-53F1EBFBB018}" dt="2021-11-04T18:08:18.063" v="3104" actId="1076"/>
          <ac:spMkLst>
            <pc:docMk/>
            <pc:sldMk cId="222742076" sldId="2076136328"/>
            <ac:spMk id="42" creationId="{8985789A-BC43-403E-BAEE-D43D9AB81378}"/>
          </ac:spMkLst>
        </pc:spChg>
        <pc:spChg chg="mod">
          <ac:chgData name="Nikolaj Bjorner" userId="063a94de-0c49-4d58-b22f-4505b39fd664" providerId="ADAL" clId="{FE48DC8D-7F7B-44A1-8AFB-53F1EBFBB018}" dt="2021-11-04T18:08:14.096" v="3103" actId="1076"/>
          <ac:spMkLst>
            <pc:docMk/>
            <pc:sldMk cId="222742076" sldId="2076136328"/>
            <ac:spMk id="47" creationId="{08BF5D2D-74BC-44F7-BD89-A63A89810A09}"/>
          </ac:spMkLst>
        </pc:spChg>
        <pc:spChg chg="mod">
          <ac:chgData name="Nikolaj Bjorner" userId="063a94de-0c49-4d58-b22f-4505b39fd664" providerId="ADAL" clId="{FE48DC8D-7F7B-44A1-8AFB-53F1EBFBB018}" dt="2021-11-04T18:07:38.624" v="3098" actId="1076"/>
          <ac:spMkLst>
            <pc:docMk/>
            <pc:sldMk cId="222742076" sldId="2076136328"/>
            <ac:spMk id="62" creationId="{DB5F7CDB-1FC2-4DEA-B6BB-9CC73BB351ED}"/>
          </ac:spMkLst>
        </pc:spChg>
        <pc:spChg chg="mod">
          <ac:chgData name="Nikolaj Bjorner" userId="063a94de-0c49-4d58-b22f-4505b39fd664" providerId="ADAL" clId="{FE48DC8D-7F7B-44A1-8AFB-53F1EBFBB018}" dt="2021-11-04T18:07:13.273" v="3089" actId="1076"/>
          <ac:spMkLst>
            <pc:docMk/>
            <pc:sldMk cId="222742076" sldId="2076136328"/>
            <ac:spMk id="65" creationId="{A3C6BA43-4C54-4580-926B-D4507BC49AED}"/>
          </ac:spMkLst>
        </pc:spChg>
        <pc:spChg chg="mod">
          <ac:chgData name="Nikolaj Bjorner" userId="063a94de-0c49-4d58-b22f-4505b39fd664" providerId="ADAL" clId="{FE48DC8D-7F7B-44A1-8AFB-53F1EBFBB018}" dt="2021-11-04T18:07:27.248" v="3093" actId="1076"/>
          <ac:spMkLst>
            <pc:docMk/>
            <pc:sldMk cId="222742076" sldId="2076136328"/>
            <ac:spMk id="69" creationId="{4FB5F012-20C4-4DDF-9F51-B7D153903269}"/>
          </ac:spMkLst>
        </pc:spChg>
        <pc:grpChg chg="mod">
          <ac:chgData name="Nikolaj Bjorner" userId="063a94de-0c49-4d58-b22f-4505b39fd664" providerId="ADAL" clId="{FE48DC8D-7F7B-44A1-8AFB-53F1EBFBB018}" dt="2021-11-04T18:08:18.063" v="3104" actId="1076"/>
          <ac:grpSpMkLst>
            <pc:docMk/>
            <pc:sldMk cId="222742076" sldId="2076136328"/>
            <ac:grpSpMk id="41" creationId="{3F698529-4ED9-4698-9CE9-43732CF4A3D1}"/>
          </ac:grpSpMkLst>
        </pc:grpChg>
        <pc:grpChg chg="mod">
          <ac:chgData name="Nikolaj Bjorner" userId="063a94de-0c49-4d58-b22f-4505b39fd664" providerId="ADAL" clId="{FE48DC8D-7F7B-44A1-8AFB-53F1EBFBB018}" dt="2021-11-04T18:08:14.096" v="3103" actId="1076"/>
          <ac:grpSpMkLst>
            <pc:docMk/>
            <pc:sldMk cId="222742076" sldId="2076136328"/>
            <ac:grpSpMk id="46" creationId="{C45513DA-9165-4CE7-B713-F244B670318C}"/>
          </ac:grpSpMkLst>
        </pc:grpChg>
        <pc:picChg chg="add del mod">
          <ac:chgData name="Nikolaj Bjorner" userId="063a94de-0c49-4d58-b22f-4505b39fd664" providerId="ADAL" clId="{FE48DC8D-7F7B-44A1-8AFB-53F1EBFBB018}" dt="2021-11-04T18:04:25.140" v="3030" actId="478"/>
          <ac:picMkLst>
            <pc:docMk/>
            <pc:sldMk cId="222742076" sldId="2076136328"/>
            <ac:picMk id="6" creationId="{9B4B10AC-059A-4E1B-8670-BA50E3980906}"/>
          </ac:picMkLst>
        </pc:picChg>
        <pc:picChg chg="add del mod">
          <ac:chgData name="Nikolaj Bjorner" userId="063a94de-0c49-4d58-b22f-4505b39fd664" providerId="ADAL" clId="{FE48DC8D-7F7B-44A1-8AFB-53F1EBFBB018}" dt="2021-11-04T18:06:12.211" v="3079" actId="478"/>
          <ac:picMkLst>
            <pc:docMk/>
            <pc:sldMk cId="222742076" sldId="2076136328"/>
            <ac:picMk id="11" creationId="{362B2434-72E7-4FE5-8E86-0DFF5DC17284}"/>
          </ac:picMkLst>
        </pc:picChg>
        <pc:picChg chg="mod">
          <ac:chgData name="Nikolaj Bjorner" userId="063a94de-0c49-4d58-b22f-4505b39fd664" providerId="ADAL" clId="{FE48DC8D-7F7B-44A1-8AFB-53F1EBFBB018}" dt="2021-11-04T18:08:09.098" v="3102" actId="1076"/>
          <ac:picMkLst>
            <pc:docMk/>
            <pc:sldMk cId="222742076" sldId="2076136328"/>
            <ac:picMk id="39" creationId="{0DE723C5-0EA3-4594-9917-F7517B60A40E}"/>
          </ac:picMkLst>
        </pc:picChg>
        <pc:picChg chg="mod">
          <ac:chgData name="Nikolaj Bjorner" userId="063a94de-0c49-4d58-b22f-4505b39fd664" providerId="ADAL" clId="{FE48DC8D-7F7B-44A1-8AFB-53F1EBFBB018}" dt="2021-11-04T18:08:18.063" v="3104" actId="1076"/>
          <ac:picMkLst>
            <pc:docMk/>
            <pc:sldMk cId="222742076" sldId="2076136328"/>
            <ac:picMk id="43" creationId="{10C210F2-4789-4FDB-977B-D3DEC5E87298}"/>
          </ac:picMkLst>
        </pc:picChg>
        <pc:picChg chg="mod">
          <ac:chgData name="Nikolaj Bjorner" userId="063a94de-0c49-4d58-b22f-4505b39fd664" providerId="ADAL" clId="{FE48DC8D-7F7B-44A1-8AFB-53F1EBFBB018}" dt="2021-11-04T18:08:18.063" v="3104" actId="1076"/>
          <ac:picMkLst>
            <pc:docMk/>
            <pc:sldMk cId="222742076" sldId="2076136328"/>
            <ac:picMk id="44" creationId="{2E838095-D540-4D2A-8629-412421571A8B}"/>
          </ac:picMkLst>
        </pc:picChg>
        <pc:picChg chg="mod">
          <ac:chgData name="Nikolaj Bjorner" userId="063a94de-0c49-4d58-b22f-4505b39fd664" providerId="ADAL" clId="{FE48DC8D-7F7B-44A1-8AFB-53F1EBFBB018}" dt="2021-11-04T18:08:14.096" v="3103" actId="1076"/>
          <ac:picMkLst>
            <pc:docMk/>
            <pc:sldMk cId="222742076" sldId="2076136328"/>
            <ac:picMk id="48" creationId="{82063C29-4A88-4653-B3F6-F4D75C939AC5}"/>
          </ac:picMkLst>
        </pc:picChg>
        <pc:picChg chg="mod">
          <ac:chgData name="Nikolaj Bjorner" userId="063a94de-0c49-4d58-b22f-4505b39fd664" providerId="ADAL" clId="{FE48DC8D-7F7B-44A1-8AFB-53F1EBFBB018}" dt="2021-11-04T18:08:14.096" v="3103" actId="1076"/>
          <ac:picMkLst>
            <pc:docMk/>
            <pc:sldMk cId="222742076" sldId="2076136328"/>
            <ac:picMk id="49" creationId="{9B88104B-40DF-4192-BBB4-6B8121B54BD2}"/>
          </ac:picMkLst>
        </pc:picChg>
        <pc:picChg chg="mod">
          <ac:chgData name="Nikolaj Bjorner" userId="063a94de-0c49-4d58-b22f-4505b39fd664" providerId="ADAL" clId="{FE48DC8D-7F7B-44A1-8AFB-53F1EBFBB018}" dt="2021-11-04T18:07:33.350" v="3096" actId="1076"/>
          <ac:picMkLst>
            <pc:docMk/>
            <pc:sldMk cId="222742076" sldId="2076136328"/>
            <ac:picMk id="63" creationId="{DD2F5F5E-4CAC-4F41-A51C-F8D33A83D401}"/>
          </ac:picMkLst>
        </pc:picChg>
        <pc:picChg chg="mod">
          <ac:chgData name="Nikolaj Bjorner" userId="063a94de-0c49-4d58-b22f-4505b39fd664" providerId="ADAL" clId="{FE48DC8D-7F7B-44A1-8AFB-53F1EBFBB018}" dt="2021-11-04T18:07:13.273" v="3089" actId="1076"/>
          <ac:picMkLst>
            <pc:docMk/>
            <pc:sldMk cId="222742076" sldId="2076136328"/>
            <ac:picMk id="66" creationId="{85D3F2D8-6574-4D2B-B0DB-4F6F4B89B3CA}"/>
          </ac:picMkLst>
        </pc:picChg>
        <pc:picChg chg="mod">
          <ac:chgData name="Nikolaj Bjorner" userId="063a94de-0c49-4d58-b22f-4505b39fd664" providerId="ADAL" clId="{FE48DC8D-7F7B-44A1-8AFB-53F1EBFBB018}" dt="2021-11-04T18:07:30.474" v="3095" actId="1076"/>
          <ac:picMkLst>
            <pc:docMk/>
            <pc:sldMk cId="222742076" sldId="2076136328"/>
            <ac:picMk id="68" creationId="{41119F71-9CF0-4068-B870-8A0AE0BB1011}"/>
          </ac:picMkLst>
        </pc:picChg>
        <pc:picChg chg="add mod">
          <ac:chgData name="Nikolaj Bjorner" userId="063a94de-0c49-4d58-b22f-4505b39fd664" providerId="ADAL" clId="{FE48DC8D-7F7B-44A1-8AFB-53F1EBFBB018}" dt="2021-11-04T18:08:25.063" v="3105" actId="1076"/>
          <ac:picMkLst>
            <pc:docMk/>
            <pc:sldMk cId="222742076" sldId="2076136328"/>
            <ac:picMk id="1026" creationId="{7B93F857-83E5-4717-AAE4-62D80F04B14B}"/>
          </ac:picMkLst>
        </pc:picChg>
        <pc:cxnChg chg="add mod">
          <ac:chgData name="Nikolaj Bjorner" userId="063a94de-0c49-4d58-b22f-4505b39fd664" providerId="ADAL" clId="{FE48DC8D-7F7B-44A1-8AFB-53F1EBFBB018}" dt="2021-11-04T18:07:55.072" v="3100" actId="1076"/>
          <ac:cxnSpMkLst>
            <pc:docMk/>
            <pc:sldMk cId="222742076" sldId="2076136328"/>
            <ac:cxnSpMk id="8" creationId="{B1B89461-90E9-4ADB-9B03-775CD179FF1B}"/>
          </ac:cxnSpMkLst>
        </pc:cxnChg>
        <pc:cxnChg chg="mod">
          <ac:chgData name="Nikolaj Bjorner" userId="063a94de-0c49-4d58-b22f-4505b39fd664" providerId="ADAL" clId="{FE48DC8D-7F7B-44A1-8AFB-53F1EBFBB018}" dt="2021-11-04T18:08:09.098" v="3102" actId="1076"/>
          <ac:cxnSpMkLst>
            <pc:docMk/>
            <pc:sldMk cId="222742076" sldId="2076136328"/>
            <ac:cxnSpMk id="53" creationId="{A0A49368-815A-46B1-94C0-6F10EEED3FF0}"/>
          </ac:cxnSpMkLst>
        </pc:cxnChg>
        <pc:cxnChg chg="mod">
          <ac:chgData name="Nikolaj Bjorner" userId="063a94de-0c49-4d58-b22f-4505b39fd664" providerId="ADAL" clId="{FE48DC8D-7F7B-44A1-8AFB-53F1EBFBB018}" dt="2021-11-04T18:08:14.096" v="3103" actId="1076"/>
          <ac:cxnSpMkLst>
            <pc:docMk/>
            <pc:sldMk cId="222742076" sldId="2076136328"/>
            <ac:cxnSpMk id="55" creationId="{A1DE3481-4D16-45B7-9396-FDC4015096C6}"/>
          </ac:cxnSpMkLst>
        </pc:cxnChg>
        <pc:cxnChg chg="mod">
          <ac:chgData name="Nikolaj Bjorner" userId="063a94de-0c49-4d58-b22f-4505b39fd664" providerId="ADAL" clId="{FE48DC8D-7F7B-44A1-8AFB-53F1EBFBB018}" dt="2021-11-04T18:08:18.063" v="3104" actId="1076"/>
          <ac:cxnSpMkLst>
            <pc:docMk/>
            <pc:sldMk cId="222742076" sldId="2076136328"/>
            <ac:cxnSpMk id="57" creationId="{FD454DF4-2F5F-49BF-B3F0-F4A84D86DD8F}"/>
          </ac:cxnSpMkLst>
        </pc:cxnChg>
        <pc:cxnChg chg="mod">
          <ac:chgData name="Nikolaj Bjorner" userId="063a94de-0c49-4d58-b22f-4505b39fd664" providerId="ADAL" clId="{FE48DC8D-7F7B-44A1-8AFB-53F1EBFBB018}" dt="2021-11-04T18:07:13.273" v="3089" actId="1076"/>
          <ac:cxnSpMkLst>
            <pc:docMk/>
            <pc:sldMk cId="222742076" sldId="2076136328"/>
            <ac:cxnSpMk id="71" creationId="{96F94FE1-25A4-4F5B-84D2-FCB824D78D9C}"/>
          </ac:cxnSpMkLst>
        </pc:cxnChg>
        <pc:cxnChg chg="mod">
          <ac:chgData name="Nikolaj Bjorner" userId="063a94de-0c49-4d58-b22f-4505b39fd664" providerId="ADAL" clId="{FE48DC8D-7F7B-44A1-8AFB-53F1EBFBB018}" dt="2021-11-04T18:07:29.192" v="3094" actId="1076"/>
          <ac:cxnSpMkLst>
            <pc:docMk/>
            <pc:sldMk cId="222742076" sldId="2076136328"/>
            <ac:cxnSpMk id="73" creationId="{6E0A2508-6BAB-432B-A08C-64C7B62F476E}"/>
          </ac:cxnSpMkLst>
        </pc:cxnChg>
        <pc:cxnChg chg="mod">
          <ac:chgData name="Nikolaj Bjorner" userId="063a94de-0c49-4d58-b22f-4505b39fd664" providerId="ADAL" clId="{FE48DC8D-7F7B-44A1-8AFB-53F1EBFBB018}" dt="2021-11-04T18:07:35.079" v="3097" actId="1076"/>
          <ac:cxnSpMkLst>
            <pc:docMk/>
            <pc:sldMk cId="222742076" sldId="2076136328"/>
            <ac:cxnSpMk id="77" creationId="{2E619BB7-2C94-4627-8CDD-1201FFE9BA42}"/>
          </ac:cxnSpMkLst>
        </pc:cxnChg>
      </pc:sldChg>
      <pc:sldChg chg="addSp delSp modSp add mod delAnim modAnim">
        <pc:chgData name="Nikolaj Bjorner" userId="063a94de-0c49-4d58-b22f-4505b39fd664" providerId="ADAL" clId="{FE48DC8D-7F7B-44A1-8AFB-53F1EBFBB018}" dt="2021-11-07T19:12:42.635" v="6199"/>
        <pc:sldMkLst>
          <pc:docMk/>
          <pc:sldMk cId="324146740" sldId="2076136329"/>
        </pc:sldMkLst>
        <pc:spChg chg="mod">
          <ac:chgData name="Nikolaj Bjorner" userId="063a94de-0c49-4d58-b22f-4505b39fd664" providerId="ADAL" clId="{FE48DC8D-7F7B-44A1-8AFB-53F1EBFBB018}" dt="2021-11-07T19:10:47.953" v="6123" actId="1076"/>
          <ac:spMkLst>
            <pc:docMk/>
            <pc:sldMk cId="324146740" sldId="2076136329"/>
            <ac:spMk id="3" creationId="{F732866C-AA5C-4F8B-97FA-95FB98107A26}"/>
          </ac:spMkLst>
        </pc:spChg>
        <pc:spChg chg="add mod">
          <ac:chgData name="Nikolaj Bjorner" userId="063a94de-0c49-4d58-b22f-4505b39fd664" providerId="ADAL" clId="{FE48DC8D-7F7B-44A1-8AFB-53F1EBFBB018}" dt="2021-11-07T19:12:27.165" v="6196" actId="207"/>
          <ac:spMkLst>
            <pc:docMk/>
            <pc:sldMk cId="324146740" sldId="2076136329"/>
            <ac:spMk id="53" creationId="{778ED08E-3837-4BD1-AAB0-76A81E58E8B4}"/>
          </ac:spMkLst>
        </pc:spChg>
        <pc:spChg chg="add mod">
          <ac:chgData name="Nikolaj Bjorner" userId="063a94de-0c49-4d58-b22f-4505b39fd664" providerId="ADAL" clId="{FE48DC8D-7F7B-44A1-8AFB-53F1EBFBB018}" dt="2021-11-07T19:12:23.733" v="6195" actId="207"/>
          <ac:spMkLst>
            <pc:docMk/>
            <pc:sldMk cId="324146740" sldId="2076136329"/>
            <ac:spMk id="54" creationId="{098585C5-1871-4A21-8A72-1CF2C31F8B77}"/>
          </ac:spMkLst>
        </pc:spChg>
        <pc:spChg chg="del">
          <ac:chgData name="Nikolaj Bjorner" userId="063a94de-0c49-4d58-b22f-4505b39fd664" providerId="ADAL" clId="{FE48DC8D-7F7B-44A1-8AFB-53F1EBFBB018}" dt="2021-11-06T17:09:02.979" v="5127" actId="478"/>
          <ac:spMkLst>
            <pc:docMk/>
            <pc:sldMk cId="324146740" sldId="2076136329"/>
            <ac:spMk id="99" creationId="{DDCDCD1B-CE3C-4F91-A436-ED0CA37449E2}"/>
          </ac:spMkLst>
        </pc:spChg>
        <pc:grpChg chg="add mod">
          <ac:chgData name="Nikolaj Bjorner" userId="063a94de-0c49-4d58-b22f-4505b39fd664" providerId="ADAL" clId="{FE48DC8D-7F7B-44A1-8AFB-53F1EBFBB018}" dt="2021-11-07T19:11:00.571" v="6127" actId="167"/>
          <ac:grpSpMkLst>
            <pc:docMk/>
            <pc:sldMk cId="324146740" sldId="2076136329"/>
            <ac:grpSpMk id="52" creationId="{1B88776B-7162-47DD-8429-B4A0697DE9B9}"/>
          </ac:grpSpMkLst>
        </pc:grpChg>
        <pc:grpChg chg="add">
          <ac:chgData name="Nikolaj Bjorner" userId="063a94de-0c49-4d58-b22f-4505b39fd664" providerId="ADAL" clId="{FE48DC8D-7F7B-44A1-8AFB-53F1EBFBB018}" dt="2021-11-07T19:12:35.139" v="6197" actId="164"/>
          <ac:grpSpMkLst>
            <pc:docMk/>
            <pc:sldMk cId="324146740" sldId="2076136329"/>
            <ac:grpSpMk id="63" creationId="{E36C80E9-FF3E-4E9B-9784-ED6D1C644823}"/>
          </ac:grpSpMkLst>
        </pc:grpChg>
        <pc:picChg chg="del">
          <ac:chgData name="Nikolaj Bjorner" userId="063a94de-0c49-4d58-b22f-4505b39fd664" providerId="ADAL" clId="{FE48DC8D-7F7B-44A1-8AFB-53F1EBFBB018}" dt="2021-11-06T17:08:59.793" v="5126" actId="478"/>
          <ac:picMkLst>
            <pc:docMk/>
            <pc:sldMk cId="324146740" sldId="2076136329"/>
            <ac:picMk id="51" creationId="{63F5355B-F8ED-4486-932D-1E1E59BC28D2}"/>
          </ac:picMkLst>
        </pc:picChg>
        <pc:picChg chg="add del mod">
          <ac:chgData name="Nikolaj Bjorner" userId="063a94de-0c49-4d58-b22f-4505b39fd664" providerId="ADAL" clId="{FE48DC8D-7F7B-44A1-8AFB-53F1EBFBB018}" dt="2021-11-07T19:09:47.702" v="6106" actId="478"/>
          <ac:picMkLst>
            <pc:docMk/>
            <pc:sldMk cId="324146740" sldId="2076136329"/>
            <ac:picMk id="3074" creationId="{26E3E503-64D0-460D-AF1D-637BDA865F1D}"/>
          </ac:picMkLst>
        </pc:picChg>
        <pc:picChg chg="add mod">
          <ac:chgData name="Nikolaj Bjorner" userId="063a94de-0c49-4d58-b22f-4505b39fd664" providerId="ADAL" clId="{FE48DC8D-7F7B-44A1-8AFB-53F1EBFBB018}" dt="2021-11-07T19:10:52.515" v="6125" actId="1076"/>
          <ac:picMkLst>
            <pc:docMk/>
            <pc:sldMk cId="324146740" sldId="2076136329"/>
            <ac:picMk id="3076" creationId="{B9A8D3A5-35ED-4794-88C0-E725A30EEBDD}"/>
          </ac:picMkLst>
        </pc:picChg>
        <pc:picChg chg="add mod">
          <ac:chgData name="Nikolaj Bjorner" userId="063a94de-0c49-4d58-b22f-4505b39fd664" providerId="ADAL" clId="{FE48DC8D-7F7B-44A1-8AFB-53F1EBFBB018}" dt="2021-11-07T19:10:50.107" v="6124" actId="1076"/>
          <ac:picMkLst>
            <pc:docMk/>
            <pc:sldMk cId="324146740" sldId="2076136329"/>
            <ac:picMk id="3077" creationId="{6AF3E172-843B-4684-BDFC-463105AE3469}"/>
          </ac:picMkLst>
        </pc:picChg>
      </pc:sldChg>
      <pc:sldChg chg="addSp delSp modSp new mod">
        <pc:chgData name="Nikolaj Bjorner" userId="063a94de-0c49-4d58-b22f-4505b39fd664" providerId="ADAL" clId="{FE48DC8D-7F7B-44A1-8AFB-53F1EBFBB018}" dt="2021-11-05T14:55:02.286" v="4585" actId="20577"/>
        <pc:sldMkLst>
          <pc:docMk/>
          <pc:sldMk cId="2464572420" sldId="2076136330"/>
        </pc:sldMkLst>
        <pc:spChg chg="mod">
          <ac:chgData name="Nikolaj Bjorner" userId="063a94de-0c49-4d58-b22f-4505b39fd664" providerId="ADAL" clId="{FE48DC8D-7F7B-44A1-8AFB-53F1EBFBB018}" dt="2021-11-05T14:55:02.286" v="4585" actId="20577"/>
          <ac:spMkLst>
            <pc:docMk/>
            <pc:sldMk cId="2464572420" sldId="2076136330"/>
            <ac:spMk id="2" creationId="{6070988D-B6AE-45C4-B3AE-D0ADE3DC9DEE}"/>
          </ac:spMkLst>
        </pc:spChg>
        <pc:spChg chg="del">
          <ac:chgData name="Nikolaj Bjorner" userId="063a94de-0c49-4d58-b22f-4505b39fd664" providerId="ADAL" clId="{FE48DC8D-7F7B-44A1-8AFB-53F1EBFBB018}" dt="2021-11-04T17:52:29.619" v="2441" actId="478"/>
          <ac:spMkLst>
            <pc:docMk/>
            <pc:sldMk cId="2464572420" sldId="2076136330"/>
            <ac:spMk id="3" creationId="{4F353745-8A2D-4867-BD40-ABA9A60CFE4B}"/>
          </ac:spMkLst>
        </pc:spChg>
        <pc:spChg chg="add mod">
          <ac:chgData name="Nikolaj Bjorner" userId="063a94de-0c49-4d58-b22f-4505b39fd664" providerId="ADAL" clId="{FE48DC8D-7F7B-44A1-8AFB-53F1EBFBB018}" dt="2021-11-04T18:02:04.800" v="2952" actId="1076"/>
          <ac:spMkLst>
            <pc:docMk/>
            <pc:sldMk cId="2464572420" sldId="2076136330"/>
            <ac:spMk id="5" creationId="{754DACAD-BCC5-438C-9911-083D39D68C45}"/>
          </ac:spMkLst>
        </pc:spChg>
        <pc:spChg chg="add mod">
          <ac:chgData name="Nikolaj Bjorner" userId="063a94de-0c49-4d58-b22f-4505b39fd664" providerId="ADAL" clId="{FE48DC8D-7F7B-44A1-8AFB-53F1EBFBB018}" dt="2021-11-04T18:02:04.800" v="2952" actId="1076"/>
          <ac:spMkLst>
            <pc:docMk/>
            <pc:sldMk cId="2464572420" sldId="2076136330"/>
            <ac:spMk id="7" creationId="{574597F7-D3B6-4D48-BA68-A4A7DB1C3927}"/>
          </ac:spMkLst>
        </pc:spChg>
        <pc:spChg chg="add mod">
          <ac:chgData name="Nikolaj Bjorner" userId="063a94de-0c49-4d58-b22f-4505b39fd664" providerId="ADAL" clId="{FE48DC8D-7F7B-44A1-8AFB-53F1EBFBB018}" dt="2021-11-04T18:02:04.800" v="2952" actId="1076"/>
          <ac:spMkLst>
            <pc:docMk/>
            <pc:sldMk cId="2464572420" sldId="2076136330"/>
            <ac:spMk id="9" creationId="{0843C48A-4A53-4F14-BF9F-2F64C4574428}"/>
          </ac:spMkLst>
        </pc:spChg>
        <pc:spChg chg="add mod">
          <ac:chgData name="Nikolaj Bjorner" userId="063a94de-0c49-4d58-b22f-4505b39fd664" providerId="ADAL" clId="{FE48DC8D-7F7B-44A1-8AFB-53F1EBFBB018}" dt="2021-11-04T18:02:04.800" v="2952" actId="1076"/>
          <ac:spMkLst>
            <pc:docMk/>
            <pc:sldMk cId="2464572420" sldId="2076136330"/>
            <ac:spMk id="13" creationId="{57F64485-990F-44BD-92BA-C03B687BB17D}"/>
          </ac:spMkLst>
        </pc:spChg>
        <pc:spChg chg="add mod">
          <ac:chgData name="Nikolaj Bjorner" userId="063a94de-0c49-4d58-b22f-4505b39fd664" providerId="ADAL" clId="{FE48DC8D-7F7B-44A1-8AFB-53F1EBFBB018}" dt="2021-11-04T18:02:04.800" v="2952" actId="1076"/>
          <ac:spMkLst>
            <pc:docMk/>
            <pc:sldMk cId="2464572420" sldId="2076136330"/>
            <ac:spMk id="15" creationId="{05914960-857C-419C-82FC-688E4A2844FD}"/>
          </ac:spMkLst>
        </pc:spChg>
        <pc:spChg chg="add mod">
          <ac:chgData name="Nikolaj Bjorner" userId="063a94de-0c49-4d58-b22f-4505b39fd664" providerId="ADAL" clId="{FE48DC8D-7F7B-44A1-8AFB-53F1EBFBB018}" dt="2021-11-04T18:02:04.800" v="2952" actId="1076"/>
          <ac:spMkLst>
            <pc:docMk/>
            <pc:sldMk cId="2464572420" sldId="2076136330"/>
            <ac:spMk id="17" creationId="{B30121B7-9986-4DD3-AAB3-F9C76E890F85}"/>
          </ac:spMkLst>
        </pc:spChg>
        <pc:spChg chg="add mod">
          <ac:chgData name="Nikolaj Bjorner" userId="063a94de-0c49-4d58-b22f-4505b39fd664" providerId="ADAL" clId="{FE48DC8D-7F7B-44A1-8AFB-53F1EBFBB018}" dt="2021-11-04T18:02:04.800" v="2952" actId="1076"/>
          <ac:spMkLst>
            <pc:docMk/>
            <pc:sldMk cId="2464572420" sldId="2076136330"/>
            <ac:spMk id="19" creationId="{1603E203-4655-418F-A619-589B389F082B}"/>
          </ac:spMkLst>
        </pc:spChg>
        <pc:spChg chg="add mod">
          <ac:chgData name="Nikolaj Bjorner" userId="063a94de-0c49-4d58-b22f-4505b39fd664" providerId="ADAL" clId="{FE48DC8D-7F7B-44A1-8AFB-53F1EBFBB018}" dt="2021-11-04T18:02:04.800" v="2952" actId="1076"/>
          <ac:spMkLst>
            <pc:docMk/>
            <pc:sldMk cId="2464572420" sldId="2076136330"/>
            <ac:spMk id="21" creationId="{351074F7-DA3E-4CB2-8C88-611662D51952}"/>
          </ac:spMkLst>
        </pc:spChg>
        <pc:spChg chg="add mod">
          <ac:chgData name="Nikolaj Bjorner" userId="063a94de-0c49-4d58-b22f-4505b39fd664" providerId="ADAL" clId="{FE48DC8D-7F7B-44A1-8AFB-53F1EBFBB018}" dt="2021-11-04T18:02:04.800" v="2952" actId="1076"/>
          <ac:spMkLst>
            <pc:docMk/>
            <pc:sldMk cId="2464572420" sldId="2076136330"/>
            <ac:spMk id="23" creationId="{39F94FC5-9926-439A-A7A4-F3F0C8E82762}"/>
          </ac:spMkLst>
        </pc:spChg>
        <pc:spChg chg="add mod">
          <ac:chgData name="Nikolaj Bjorner" userId="063a94de-0c49-4d58-b22f-4505b39fd664" providerId="ADAL" clId="{FE48DC8D-7F7B-44A1-8AFB-53F1EBFBB018}" dt="2021-11-04T18:02:04.800" v="2952" actId="1076"/>
          <ac:spMkLst>
            <pc:docMk/>
            <pc:sldMk cId="2464572420" sldId="2076136330"/>
            <ac:spMk id="25" creationId="{1F98D7B6-9D33-4F6D-BF6A-E7E000F1A34C}"/>
          </ac:spMkLst>
        </pc:spChg>
        <pc:spChg chg="add mod">
          <ac:chgData name="Nikolaj Bjorner" userId="063a94de-0c49-4d58-b22f-4505b39fd664" providerId="ADAL" clId="{FE48DC8D-7F7B-44A1-8AFB-53F1EBFBB018}" dt="2021-11-04T18:02:04.800" v="2952" actId="1076"/>
          <ac:spMkLst>
            <pc:docMk/>
            <pc:sldMk cId="2464572420" sldId="2076136330"/>
            <ac:spMk id="27" creationId="{C7902823-E243-45D5-954C-6FA9E6B0BCAD}"/>
          </ac:spMkLst>
        </pc:spChg>
        <pc:spChg chg="add mod">
          <ac:chgData name="Nikolaj Bjorner" userId="063a94de-0c49-4d58-b22f-4505b39fd664" providerId="ADAL" clId="{FE48DC8D-7F7B-44A1-8AFB-53F1EBFBB018}" dt="2021-11-04T18:02:04.800" v="2952" actId="1076"/>
          <ac:spMkLst>
            <pc:docMk/>
            <pc:sldMk cId="2464572420" sldId="2076136330"/>
            <ac:spMk id="29" creationId="{0BCB8274-4DEA-4B26-9995-71F4B86A49C7}"/>
          </ac:spMkLst>
        </pc:spChg>
        <pc:spChg chg="add mod">
          <ac:chgData name="Nikolaj Bjorner" userId="063a94de-0c49-4d58-b22f-4505b39fd664" providerId="ADAL" clId="{FE48DC8D-7F7B-44A1-8AFB-53F1EBFBB018}" dt="2021-11-04T18:02:04.800" v="2952" actId="1076"/>
          <ac:spMkLst>
            <pc:docMk/>
            <pc:sldMk cId="2464572420" sldId="2076136330"/>
            <ac:spMk id="31" creationId="{69A54E60-69D0-4C0C-B613-01EE252408B4}"/>
          </ac:spMkLst>
        </pc:spChg>
        <pc:spChg chg="add mod">
          <ac:chgData name="Nikolaj Bjorner" userId="063a94de-0c49-4d58-b22f-4505b39fd664" providerId="ADAL" clId="{FE48DC8D-7F7B-44A1-8AFB-53F1EBFBB018}" dt="2021-11-04T18:02:04.800" v="2952" actId="1076"/>
          <ac:spMkLst>
            <pc:docMk/>
            <pc:sldMk cId="2464572420" sldId="2076136330"/>
            <ac:spMk id="33" creationId="{75F051DB-8439-4D93-A729-3EC1FE8BEC29}"/>
          </ac:spMkLst>
        </pc:spChg>
        <pc:spChg chg="add mod">
          <ac:chgData name="Nikolaj Bjorner" userId="063a94de-0c49-4d58-b22f-4505b39fd664" providerId="ADAL" clId="{FE48DC8D-7F7B-44A1-8AFB-53F1EBFBB018}" dt="2021-11-04T18:02:04.800" v="2952" actId="1076"/>
          <ac:spMkLst>
            <pc:docMk/>
            <pc:sldMk cId="2464572420" sldId="2076136330"/>
            <ac:spMk id="35" creationId="{A5DA1C99-23D2-4DCA-9B2A-6E579D24FF87}"/>
          </ac:spMkLst>
        </pc:spChg>
        <pc:spChg chg="add mod">
          <ac:chgData name="Nikolaj Bjorner" userId="063a94de-0c49-4d58-b22f-4505b39fd664" providerId="ADAL" clId="{FE48DC8D-7F7B-44A1-8AFB-53F1EBFBB018}" dt="2021-11-04T17:57:02.007" v="2583" actId="1076"/>
          <ac:spMkLst>
            <pc:docMk/>
            <pc:sldMk cId="2464572420" sldId="2076136330"/>
            <ac:spMk id="39" creationId="{61780FC6-3CAB-401E-A1A1-CA60FBBF697D}"/>
          </ac:spMkLst>
        </pc:spChg>
        <pc:spChg chg="add mod">
          <ac:chgData name="Nikolaj Bjorner" userId="063a94de-0c49-4d58-b22f-4505b39fd664" providerId="ADAL" clId="{FE48DC8D-7F7B-44A1-8AFB-53F1EBFBB018}" dt="2021-11-04T17:57:04.366" v="2584" actId="1076"/>
          <ac:spMkLst>
            <pc:docMk/>
            <pc:sldMk cId="2464572420" sldId="2076136330"/>
            <ac:spMk id="41" creationId="{323368C3-9703-4B1C-819E-28E6A7674641}"/>
          </ac:spMkLst>
        </pc:spChg>
        <pc:spChg chg="add mod">
          <ac:chgData name="Nikolaj Bjorner" userId="063a94de-0c49-4d58-b22f-4505b39fd664" providerId="ADAL" clId="{FE48DC8D-7F7B-44A1-8AFB-53F1EBFBB018}" dt="2021-11-04T17:56:53.063" v="2577" actId="1076"/>
          <ac:spMkLst>
            <pc:docMk/>
            <pc:sldMk cId="2464572420" sldId="2076136330"/>
            <ac:spMk id="43" creationId="{75B67F93-549C-41C6-B860-1096FD421E4B}"/>
          </ac:spMkLst>
        </pc:spChg>
        <pc:spChg chg="add mod">
          <ac:chgData name="Nikolaj Bjorner" userId="063a94de-0c49-4d58-b22f-4505b39fd664" providerId="ADAL" clId="{FE48DC8D-7F7B-44A1-8AFB-53F1EBFBB018}" dt="2021-11-04T17:58:33.896" v="2766" actId="1076"/>
          <ac:spMkLst>
            <pc:docMk/>
            <pc:sldMk cId="2464572420" sldId="2076136330"/>
            <ac:spMk id="44" creationId="{812F5EA2-FEC6-4C85-A275-9A9D76A5EDDB}"/>
          </ac:spMkLst>
        </pc:spChg>
        <pc:spChg chg="add mod">
          <ac:chgData name="Nikolaj Bjorner" userId="063a94de-0c49-4d58-b22f-4505b39fd664" providerId="ADAL" clId="{FE48DC8D-7F7B-44A1-8AFB-53F1EBFBB018}" dt="2021-11-04T19:07:12.280" v="4221" actId="1076"/>
          <ac:spMkLst>
            <pc:docMk/>
            <pc:sldMk cId="2464572420" sldId="2076136330"/>
            <ac:spMk id="46" creationId="{91B209FD-3FEB-4C44-A4DC-7319B7F94B5A}"/>
          </ac:spMkLst>
        </pc:spChg>
        <pc:spChg chg="add mod">
          <ac:chgData name="Nikolaj Bjorner" userId="063a94de-0c49-4d58-b22f-4505b39fd664" providerId="ADAL" clId="{FE48DC8D-7F7B-44A1-8AFB-53F1EBFBB018}" dt="2021-11-04T19:06:42.857" v="4203" actId="1076"/>
          <ac:spMkLst>
            <pc:docMk/>
            <pc:sldMk cId="2464572420" sldId="2076136330"/>
            <ac:spMk id="48" creationId="{0D700351-5B8D-48A6-8559-FD97B72311E2}"/>
          </ac:spMkLst>
        </pc:spChg>
        <pc:grpChg chg="add mod">
          <ac:chgData name="Nikolaj Bjorner" userId="063a94de-0c49-4d58-b22f-4505b39fd664" providerId="ADAL" clId="{FE48DC8D-7F7B-44A1-8AFB-53F1EBFBB018}" dt="2021-11-04T18:02:04.800" v="2952" actId="1076"/>
          <ac:grpSpMkLst>
            <pc:docMk/>
            <pc:sldMk cId="2464572420" sldId="2076136330"/>
            <ac:grpSpMk id="38" creationId="{2DBA8E6B-8E04-4132-BE19-BBEFADC567C0}"/>
          </ac:grpSpMkLst>
        </pc:grpChg>
        <pc:picChg chg="add mod">
          <ac:chgData name="Nikolaj Bjorner" userId="063a94de-0c49-4d58-b22f-4505b39fd664" providerId="ADAL" clId="{FE48DC8D-7F7B-44A1-8AFB-53F1EBFBB018}" dt="2021-11-04T18:02:04.800" v="2952" actId="1076"/>
          <ac:picMkLst>
            <pc:docMk/>
            <pc:sldMk cId="2464572420" sldId="2076136330"/>
            <ac:picMk id="11" creationId="{0264E6AC-23CB-42BC-B165-26769F5BF776}"/>
          </ac:picMkLst>
        </pc:picChg>
        <pc:picChg chg="add mod">
          <ac:chgData name="Nikolaj Bjorner" userId="063a94de-0c49-4d58-b22f-4505b39fd664" providerId="ADAL" clId="{FE48DC8D-7F7B-44A1-8AFB-53F1EBFBB018}" dt="2021-11-04T18:02:07.590" v="2953" actId="1076"/>
          <ac:picMkLst>
            <pc:docMk/>
            <pc:sldMk cId="2464572420" sldId="2076136330"/>
            <ac:picMk id="37" creationId="{7F3FAE7C-0882-40C9-9285-429D60AFD236}"/>
          </ac:picMkLst>
        </pc:picChg>
      </pc:sldChg>
      <pc:sldChg chg="modSp new del mod">
        <pc:chgData name="Nikolaj Bjorner" userId="063a94de-0c49-4d58-b22f-4505b39fd664" providerId="ADAL" clId="{FE48DC8D-7F7B-44A1-8AFB-53F1EBFBB018}" dt="2021-11-05T18:19:23.388" v="4699" actId="47"/>
        <pc:sldMkLst>
          <pc:docMk/>
          <pc:sldMk cId="279768131" sldId="2076136331"/>
        </pc:sldMkLst>
        <pc:spChg chg="mod">
          <ac:chgData name="Nikolaj Bjorner" userId="063a94de-0c49-4d58-b22f-4505b39fd664" providerId="ADAL" clId="{FE48DC8D-7F7B-44A1-8AFB-53F1EBFBB018}" dt="2021-11-04T18:47:23.299" v="3404" actId="20577"/>
          <ac:spMkLst>
            <pc:docMk/>
            <pc:sldMk cId="279768131" sldId="2076136331"/>
            <ac:spMk id="2" creationId="{CC0CC724-8D65-49C6-8FC4-CAEA1EDEB269}"/>
          </ac:spMkLst>
        </pc:spChg>
      </pc:sldChg>
      <pc:sldChg chg="addSp delSp modSp add del mod">
        <pc:chgData name="Nikolaj Bjorner" userId="063a94de-0c49-4d58-b22f-4505b39fd664" providerId="ADAL" clId="{FE48DC8D-7F7B-44A1-8AFB-53F1EBFBB018}" dt="2021-11-04T18:42:08.635" v="3346" actId="47"/>
        <pc:sldMkLst>
          <pc:docMk/>
          <pc:sldMk cId="3915661437" sldId="2076136331"/>
        </pc:sldMkLst>
        <pc:spChg chg="add mod">
          <ac:chgData name="Nikolaj Bjorner" userId="063a94de-0c49-4d58-b22f-4505b39fd664" providerId="ADAL" clId="{FE48DC8D-7F7B-44A1-8AFB-53F1EBFBB018}" dt="2021-11-04T18:37:08.007" v="3264" actId="1076"/>
          <ac:spMkLst>
            <pc:docMk/>
            <pc:sldMk cId="3915661437" sldId="2076136331"/>
            <ac:spMk id="3" creationId="{CCB3148D-D94E-424B-8028-AB3A6004A680}"/>
          </ac:spMkLst>
        </pc:spChg>
        <pc:spChg chg="del">
          <ac:chgData name="Nikolaj Bjorner" userId="063a94de-0c49-4d58-b22f-4505b39fd664" providerId="ADAL" clId="{FE48DC8D-7F7B-44A1-8AFB-53F1EBFBB018}" dt="2021-11-04T18:35:55.325" v="3245" actId="478"/>
          <ac:spMkLst>
            <pc:docMk/>
            <pc:sldMk cId="3915661437" sldId="2076136331"/>
            <ac:spMk id="4" creationId="{9A41F4D8-3E74-4CC1-873E-16CE64412002}"/>
          </ac:spMkLst>
        </pc:spChg>
        <pc:spChg chg="add mod">
          <ac:chgData name="Nikolaj Bjorner" userId="063a94de-0c49-4d58-b22f-4505b39fd664" providerId="ADAL" clId="{FE48DC8D-7F7B-44A1-8AFB-53F1EBFBB018}" dt="2021-11-04T18:37:17.584" v="3268" actId="1076"/>
          <ac:spMkLst>
            <pc:docMk/>
            <pc:sldMk cId="3915661437" sldId="2076136331"/>
            <ac:spMk id="5" creationId="{6D92FCFD-12B6-43BF-BF1D-271A4FDC2CCD}"/>
          </ac:spMkLst>
        </pc:spChg>
        <pc:spChg chg="del">
          <ac:chgData name="Nikolaj Bjorner" userId="063a94de-0c49-4d58-b22f-4505b39fd664" providerId="ADAL" clId="{FE48DC8D-7F7B-44A1-8AFB-53F1EBFBB018}" dt="2021-11-04T18:35:59.408" v="3246" actId="478"/>
          <ac:spMkLst>
            <pc:docMk/>
            <pc:sldMk cId="3915661437" sldId="2076136331"/>
            <ac:spMk id="6" creationId="{9FA7B797-6378-47D7-B184-F391C42B795C}"/>
          </ac:spMkLst>
        </pc:spChg>
        <pc:spChg chg="add mod">
          <ac:chgData name="Nikolaj Bjorner" userId="063a94de-0c49-4d58-b22f-4505b39fd664" providerId="ADAL" clId="{FE48DC8D-7F7B-44A1-8AFB-53F1EBFBB018}" dt="2021-11-04T18:39:15.568" v="3305" actId="688"/>
          <ac:spMkLst>
            <pc:docMk/>
            <pc:sldMk cId="3915661437" sldId="2076136331"/>
            <ac:spMk id="7" creationId="{CE4D03BF-079B-4A60-8C6D-2ED0B28A5750}"/>
          </ac:spMkLst>
        </pc:spChg>
        <pc:spChg chg="del">
          <ac:chgData name="Nikolaj Bjorner" userId="063a94de-0c49-4d58-b22f-4505b39fd664" providerId="ADAL" clId="{FE48DC8D-7F7B-44A1-8AFB-53F1EBFBB018}" dt="2021-11-04T18:35:55.325" v="3245" actId="478"/>
          <ac:spMkLst>
            <pc:docMk/>
            <pc:sldMk cId="3915661437" sldId="2076136331"/>
            <ac:spMk id="8" creationId="{3BD9B05C-24CD-4FF9-862C-1F4083CFC661}"/>
          </ac:spMkLst>
        </pc:spChg>
        <pc:spChg chg="add mod">
          <ac:chgData name="Nikolaj Bjorner" userId="063a94de-0c49-4d58-b22f-4505b39fd664" providerId="ADAL" clId="{FE48DC8D-7F7B-44A1-8AFB-53F1EBFBB018}" dt="2021-11-04T18:39:24.496" v="3308" actId="1076"/>
          <ac:spMkLst>
            <pc:docMk/>
            <pc:sldMk cId="3915661437" sldId="2076136331"/>
            <ac:spMk id="9" creationId="{DA610170-B718-473B-BA4E-E5DF1BB57EA9}"/>
          </ac:spMkLst>
        </pc:spChg>
        <pc:spChg chg="del">
          <ac:chgData name="Nikolaj Bjorner" userId="063a94de-0c49-4d58-b22f-4505b39fd664" providerId="ADAL" clId="{FE48DC8D-7F7B-44A1-8AFB-53F1EBFBB018}" dt="2021-11-04T18:35:59.408" v="3246" actId="478"/>
          <ac:spMkLst>
            <pc:docMk/>
            <pc:sldMk cId="3915661437" sldId="2076136331"/>
            <ac:spMk id="10" creationId="{88C82D7A-9F14-4C09-A417-BD965D33CE68}"/>
          </ac:spMkLst>
        </pc:spChg>
        <pc:spChg chg="del">
          <ac:chgData name="Nikolaj Bjorner" userId="063a94de-0c49-4d58-b22f-4505b39fd664" providerId="ADAL" clId="{FE48DC8D-7F7B-44A1-8AFB-53F1EBFBB018}" dt="2021-11-04T18:35:55.325" v="3245" actId="478"/>
          <ac:spMkLst>
            <pc:docMk/>
            <pc:sldMk cId="3915661437" sldId="2076136331"/>
            <ac:spMk id="11" creationId="{486B8E3F-22F9-4AAD-90E2-12EC838A64E9}"/>
          </ac:spMkLst>
        </pc:spChg>
        <pc:spChg chg="add mod">
          <ac:chgData name="Nikolaj Bjorner" userId="063a94de-0c49-4d58-b22f-4505b39fd664" providerId="ADAL" clId="{FE48DC8D-7F7B-44A1-8AFB-53F1EBFBB018}" dt="2021-11-04T18:39:38.832" v="3314" actId="1076"/>
          <ac:spMkLst>
            <pc:docMk/>
            <pc:sldMk cId="3915661437" sldId="2076136331"/>
            <ac:spMk id="12" creationId="{007A7787-37D2-43BF-8073-8704E0B46924}"/>
          </ac:spMkLst>
        </pc:spChg>
        <pc:spChg chg="del">
          <ac:chgData name="Nikolaj Bjorner" userId="063a94de-0c49-4d58-b22f-4505b39fd664" providerId="ADAL" clId="{FE48DC8D-7F7B-44A1-8AFB-53F1EBFBB018}" dt="2021-11-04T18:35:59.408" v="3246" actId="478"/>
          <ac:spMkLst>
            <pc:docMk/>
            <pc:sldMk cId="3915661437" sldId="2076136331"/>
            <ac:spMk id="13" creationId="{345FB1A1-DE1A-4BB5-995D-12A76DC8B346}"/>
          </ac:spMkLst>
        </pc:spChg>
        <pc:spChg chg="add mod">
          <ac:chgData name="Nikolaj Bjorner" userId="063a94de-0c49-4d58-b22f-4505b39fd664" providerId="ADAL" clId="{FE48DC8D-7F7B-44A1-8AFB-53F1EBFBB018}" dt="2021-11-04T18:37:57.537" v="3281" actId="1076"/>
          <ac:spMkLst>
            <pc:docMk/>
            <pc:sldMk cId="3915661437" sldId="2076136331"/>
            <ac:spMk id="14" creationId="{B90D9714-1BFE-489C-A190-51E0490654EE}"/>
          </ac:spMkLst>
        </pc:spChg>
        <pc:spChg chg="mod">
          <ac:chgData name="Nikolaj Bjorner" userId="063a94de-0c49-4d58-b22f-4505b39fd664" providerId="ADAL" clId="{FE48DC8D-7F7B-44A1-8AFB-53F1EBFBB018}" dt="2021-11-04T18:36:37.817" v="3255" actId="1076"/>
          <ac:spMkLst>
            <pc:docMk/>
            <pc:sldMk cId="3915661437" sldId="2076136331"/>
            <ac:spMk id="28" creationId="{FBF5B46B-A6CD-4B52-833D-8B6CF8313E03}"/>
          </ac:spMkLst>
        </pc:spChg>
        <pc:spChg chg="mod">
          <ac:chgData name="Nikolaj Bjorner" userId="063a94de-0c49-4d58-b22f-4505b39fd664" providerId="ADAL" clId="{FE48DC8D-7F7B-44A1-8AFB-53F1EBFBB018}" dt="2021-11-04T18:39:12.352" v="3304" actId="1076"/>
          <ac:spMkLst>
            <pc:docMk/>
            <pc:sldMk cId="3915661437" sldId="2076136331"/>
            <ac:spMk id="30" creationId="{CA794DCA-39AD-44B8-AEA7-D51DDF41F668}"/>
          </ac:spMkLst>
        </pc:spChg>
        <pc:spChg chg="mod">
          <ac:chgData name="Nikolaj Bjorner" userId="063a94de-0c49-4d58-b22f-4505b39fd664" providerId="ADAL" clId="{FE48DC8D-7F7B-44A1-8AFB-53F1EBFBB018}" dt="2021-11-04T18:39:19.791" v="3306" actId="1076"/>
          <ac:spMkLst>
            <pc:docMk/>
            <pc:sldMk cId="3915661437" sldId="2076136331"/>
            <ac:spMk id="32" creationId="{E0168AD0-742C-421C-8E16-18078D3901B0}"/>
          </ac:spMkLst>
        </pc:spChg>
        <pc:spChg chg="mod">
          <ac:chgData name="Nikolaj Bjorner" userId="063a94de-0c49-4d58-b22f-4505b39fd664" providerId="ADAL" clId="{FE48DC8D-7F7B-44A1-8AFB-53F1EBFBB018}" dt="2021-11-04T18:39:26.871" v="3309" actId="1076"/>
          <ac:spMkLst>
            <pc:docMk/>
            <pc:sldMk cId="3915661437" sldId="2076136331"/>
            <ac:spMk id="34" creationId="{DA296CDD-6B4B-4C8E-A41D-A654DAA24CE7}"/>
          </ac:spMkLst>
        </pc:spChg>
        <pc:spChg chg="mod">
          <ac:chgData name="Nikolaj Bjorner" userId="063a94de-0c49-4d58-b22f-4505b39fd664" providerId="ADAL" clId="{FE48DC8D-7F7B-44A1-8AFB-53F1EBFBB018}" dt="2021-11-04T18:36:40.840" v="3256" actId="1076"/>
          <ac:spMkLst>
            <pc:docMk/>
            <pc:sldMk cId="3915661437" sldId="2076136331"/>
            <ac:spMk id="36" creationId="{E281B4A8-513F-4AF3-8A6E-1BDE0A8F6017}"/>
          </ac:spMkLst>
        </pc:spChg>
        <pc:spChg chg="mod">
          <ac:chgData name="Nikolaj Bjorner" userId="063a94de-0c49-4d58-b22f-4505b39fd664" providerId="ADAL" clId="{FE48DC8D-7F7B-44A1-8AFB-53F1EBFBB018}" dt="2021-11-04T18:39:40.514" v="3315" actId="1076"/>
          <ac:spMkLst>
            <pc:docMk/>
            <pc:sldMk cId="3915661437" sldId="2076136331"/>
            <ac:spMk id="38" creationId="{D26203C1-A2BE-4F59-8C29-22392E425DC6}"/>
          </ac:spMkLst>
        </pc:spChg>
        <pc:spChg chg="mod">
          <ac:chgData name="Nikolaj Bjorner" userId="063a94de-0c49-4d58-b22f-4505b39fd664" providerId="ADAL" clId="{FE48DC8D-7F7B-44A1-8AFB-53F1EBFBB018}" dt="2021-11-04T18:36:43.601" v="3257" actId="1076"/>
          <ac:spMkLst>
            <pc:docMk/>
            <pc:sldMk cId="3915661437" sldId="2076136331"/>
            <ac:spMk id="99" creationId="{5E3589BD-4870-4FD3-91D0-1934D8049987}"/>
          </ac:spMkLst>
        </pc:spChg>
        <pc:cxnChg chg="del mod">
          <ac:chgData name="Nikolaj Bjorner" userId="063a94de-0c49-4d58-b22f-4505b39fd664" providerId="ADAL" clId="{FE48DC8D-7F7B-44A1-8AFB-53F1EBFBB018}" dt="2021-11-04T18:35:55.325" v="3245" actId="478"/>
          <ac:cxnSpMkLst>
            <pc:docMk/>
            <pc:sldMk cId="3915661437" sldId="2076136331"/>
            <ac:cxnSpMk id="42" creationId="{C1461B23-AC53-49CE-8C54-0E3F9E9D0BE6}"/>
          </ac:cxnSpMkLst>
        </pc:cxnChg>
        <pc:cxnChg chg="del mod">
          <ac:chgData name="Nikolaj Bjorner" userId="063a94de-0c49-4d58-b22f-4505b39fd664" providerId="ADAL" clId="{FE48DC8D-7F7B-44A1-8AFB-53F1EBFBB018}" dt="2021-11-04T18:35:59.408" v="3246" actId="478"/>
          <ac:cxnSpMkLst>
            <pc:docMk/>
            <pc:sldMk cId="3915661437" sldId="2076136331"/>
            <ac:cxnSpMk id="44" creationId="{B8D0F2BA-63F6-4B2C-B83E-DAB1CAD11BFB}"/>
          </ac:cxnSpMkLst>
        </pc:cxnChg>
        <pc:cxnChg chg="del mod">
          <ac:chgData name="Nikolaj Bjorner" userId="063a94de-0c49-4d58-b22f-4505b39fd664" providerId="ADAL" clId="{FE48DC8D-7F7B-44A1-8AFB-53F1EBFBB018}" dt="2021-11-04T18:35:59.408" v="3246" actId="478"/>
          <ac:cxnSpMkLst>
            <pc:docMk/>
            <pc:sldMk cId="3915661437" sldId="2076136331"/>
            <ac:cxnSpMk id="48" creationId="{F010F741-6275-464B-8D78-47419256DE9E}"/>
          </ac:cxnSpMkLst>
        </pc:cxnChg>
        <pc:cxnChg chg="del mod">
          <ac:chgData name="Nikolaj Bjorner" userId="063a94de-0c49-4d58-b22f-4505b39fd664" providerId="ADAL" clId="{FE48DC8D-7F7B-44A1-8AFB-53F1EBFBB018}" dt="2021-11-04T18:35:55.325" v="3245" actId="478"/>
          <ac:cxnSpMkLst>
            <pc:docMk/>
            <pc:sldMk cId="3915661437" sldId="2076136331"/>
            <ac:cxnSpMk id="51" creationId="{9598CFC4-8117-4EE7-BDE3-2B0CD108E99B}"/>
          </ac:cxnSpMkLst>
        </pc:cxnChg>
        <pc:cxnChg chg="del mod">
          <ac:chgData name="Nikolaj Bjorner" userId="063a94de-0c49-4d58-b22f-4505b39fd664" providerId="ADAL" clId="{FE48DC8D-7F7B-44A1-8AFB-53F1EBFBB018}" dt="2021-11-04T18:35:59.408" v="3246" actId="478"/>
          <ac:cxnSpMkLst>
            <pc:docMk/>
            <pc:sldMk cId="3915661437" sldId="2076136331"/>
            <ac:cxnSpMk id="54" creationId="{1E3F03FF-FC0C-4C99-827C-9A5C02F4D4FF}"/>
          </ac:cxnSpMkLst>
        </pc:cxnChg>
        <pc:cxnChg chg="del mod">
          <ac:chgData name="Nikolaj Bjorner" userId="063a94de-0c49-4d58-b22f-4505b39fd664" providerId="ADAL" clId="{FE48DC8D-7F7B-44A1-8AFB-53F1EBFBB018}" dt="2021-11-04T18:35:55.325" v="3245" actId="478"/>
          <ac:cxnSpMkLst>
            <pc:docMk/>
            <pc:sldMk cId="3915661437" sldId="2076136331"/>
            <ac:cxnSpMk id="57" creationId="{AB51752E-119C-4DAA-A30F-F320BA4AE845}"/>
          </ac:cxnSpMkLst>
        </pc:cxnChg>
        <pc:cxnChg chg="del mod">
          <ac:chgData name="Nikolaj Bjorner" userId="063a94de-0c49-4d58-b22f-4505b39fd664" providerId="ADAL" clId="{FE48DC8D-7F7B-44A1-8AFB-53F1EBFBB018}" dt="2021-11-04T18:35:59.408" v="3246" actId="478"/>
          <ac:cxnSpMkLst>
            <pc:docMk/>
            <pc:sldMk cId="3915661437" sldId="2076136331"/>
            <ac:cxnSpMk id="60" creationId="{E7BDAF97-CC4B-4BD1-96D8-45B66515854A}"/>
          </ac:cxnSpMkLst>
        </pc:cxnChg>
        <pc:cxnChg chg="del mod">
          <ac:chgData name="Nikolaj Bjorner" userId="063a94de-0c49-4d58-b22f-4505b39fd664" providerId="ADAL" clId="{FE48DC8D-7F7B-44A1-8AFB-53F1EBFBB018}" dt="2021-11-04T18:35:59.408" v="3246" actId="478"/>
          <ac:cxnSpMkLst>
            <pc:docMk/>
            <pc:sldMk cId="3915661437" sldId="2076136331"/>
            <ac:cxnSpMk id="64" creationId="{F4BEBB3E-02E8-47F9-A552-4EDA60C65D2E}"/>
          </ac:cxnSpMkLst>
        </pc:cxnChg>
        <pc:cxnChg chg="del mod">
          <ac:chgData name="Nikolaj Bjorner" userId="063a94de-0c49-4d58-b22f-4505b39fd664" providerId="ADAL" clId="{FE48DC8D-7F7B-44A1-8AFB-53F1EBFBB018}" dt="2021-11-04T18:35:55.325" v="3245" actId="478"/>
          <ac:cxnSpMkLst>
            <pc:docMk/>
            <pc:sldMk cId="3915661437" sldId="2076136331"/>
            <ac:cxnSpMk id="67" creationId="{A9EB53EB-F060-48DA-A2D1-9EBC5CEEA29A}"/>
          </ac:cxnSpMkLst>
        </pc:cxnChg>
        <pc:cxnChg chg="del mod">
          <ac:chgData name="Nikolaj Bjorner" userId="063a94de-0c49-4d58-b22f-4505b39fd664" providerId="ADAL" clId="{FE48DC8D-7F7B-44A1-8AFB-53F1EBFBB018}" dt="2021-11-04T18:35:59.408" v="3246" actId="478"/>
          <ac:cxnSpMkLst>
            <pc:docMk/>
            <pc:sldMk cId="3915661437" sldId="2076136331"/>
            <ac:cxnSpMk id="71" creationId="{D88819DD-F083-4E79-BE7A-9F6304C6157E}"/>
          </ac:cxnSpMkLst>
        </pc:cxnChg>
        <pc:cxnChg chg="del mod">
          <ac:chgData name="Nikolaj Bjorner" userId="063a94de-0c49-4d58-b22f-4505b39fd664" providerId="ADAL" clId="{FE48DC8D-7F7B-44A1-8AFB-53F1EBFBB018}" dt="2021-11-04T18:35:55.325" v="3245" actId="478"/>
          <ac:cxnSpMkLst>
            <pc:docMk/>
            <pc:sldMk cId="3915661437" sldId="2076136331"/>
            <ac:cxnSpMk id="74" creationId="{DE55BC04-419F-4551-B1D7-7B58EFD8E8A3}"/>
          </ac:cxnSpMkLst>
        </pc:cxnChg>
        <pc:cxnChg chg="del mod">
          <ac:chgData name="Nikolaj Bjorner" userId="063a94de-0c49-4d58-b22f-4505b39fd664" providerId="ADAL" clId="{FE48DC8D-7F7B-44A1-8AFB-53F1EBFBB018}" dt="2021-11-04T18:35:59.408" v="3246" actId="478"/>
          <ac:cxnSpMkLst>
            <pc:docMk/>
            <pc:sldMk cId="3915661437" sldId="2076136331"/>
            <ac:cxnSpMk id="92" creationId="{4DC6A99A-7713-4F8E-B9AE-596069284B14}"/>
          </ac:cxnSpMkLst>
        </pc:cxnChg>
        <pc:cxnChg chg="del mod">
          <ac:chgData name="Nikolaj Bjorner" userId="063a94de-0c49-4d58-b22f-4505b39fd664" providerId="ADAL" clId="{FE48DC8D-7F7B-44A1-8AFB-53F1EBFBB018}" dt="2021-11-04T18:35:55.325" v="3245" actId="478"/>
          <ac:cxnSpMkLst>
            <pc:docMk/>
            <pc:sldMk cId="3915661437" sldId="2076136331"/>
            <ac:cxnSpMk id="96" creationId="{AAF0B283-3A3D-4A47-9ED5-4D2E2E673BDF}"/>
          </ac:cxnSpMkLst>
        </pc:cxnChg>
        <pc:cxnChg chg="del mod">
          <ac:chgData name="Nikolaj Bjorner" userId="063a94de-0c49-4d58-b22f-4505b39fd664" providerId="ADAL" clId="{FE48DC8D-7F7B-44A1-8AFB-53F1EBFBB018}" dt="2021-11-04T18:35:55.325" v="3245" actId="478"/>
          <ac:cxnSpMkLst>
            <pc:docMk/>
            <pc:sldMk cId="3915661437" sldId="2076136331"/>
            <ac:cxnSpMk id="103" creationId="{3BC45C30-6E3B-437B-831D-1E461ED5BFFE}"/>
          </ac:cxnSpMkLst>
        </pc:cxnChg>
        <pc:cxnChg chg="del mod">
          <ac:chgData name="Nikolaj Bjorner" userId="063a94de-0c49-4d58-b22f-4505b39fd664" providerId="ADAL" clId="{FE48DC8D-7F7B-44A1-8AFB-53F1EBFBB018}" dt="2021-11-04T18:35:55.325" v="3245" actId="478"/>
          <ac:cxnSpMkLst>
            <pc:docMk/>
            <pc:sldMk cId="3915661437" sldId="2076136331"/>
            <ac:cxnSpMk id="108" creationId="{46EA3C6C-FC12-4BEF-B3DB-4A20FC59689F}"/>
          </ac:cxnSpMkLst>
        </pc:cxnChg>
        <pc:cxnChg chg="del mod">
          <ac:chgData name="Nikolaj Bjorner" userId="063a94de-0c49-4d58-b22f-4505b39fd664" providerId="ADAL" clId="{FE48DC8D-7F7B-44A1-8AFB-53F1EBFBB018}" dt="2021-11-04T18:35:59.408" v="3246" actId="478"/>
          <ac:cxnSpMkLst>
            <pc:docMk/>
            <pc:sldMk cId="3915661437" sldId="2076136331"/>
            <ac:cxnSpMk id="112" creationId="{54EDD645-57AD-4E74-9EE2-F476AF7DCB74}"/>
          </ac:cxnSpMkLst>
        </pc:cxnChg>
        <pc:cxnChg chg="del mod">
          <ac:chgData name="Nikolaj Bjorner" userId="063a94de-0c49-4d58-b22f-4505b39fd664" providerId="ADAL" clId="{FE48DC8D-7F7B-44A1-8AFB-53F1EBFBB018}" dt="2021-11-04T18:35:55.325" v="3245" actId="478"/>
          <ac:cxnSpMkLst>
            <pc:docMk/>
            <pc:sldMk cId="3915661437" sldId="2076136331"/>
            <ac:cxnSpMk id="127" creationId="{861EDECA-3F89-4CA5-82E6-DCD120811268}"/>
          </ac:cxnSpMkLst>
        </pc:cxnChg>
        <pc:cxnChg chg="del mod">
          <ac:chgData name="Nikolaj Bjorner" userId="063a94de-0c49-4d58-b22f-4505b39fd664" providerId="ADAL" clId="{FE48DC8D-7F7B-44A1-8AFB-53F1EBFBB018}" dt="2021-11-04T18:35:55.325" v="3245" actId="478"/>
          <ac:cxnSpMkLst>
            <pc:docMk/>
            <pc:sldMk cId="3915661437" sldId="2076136331"/>
            <ac:cxnSpMk id="154" creationId="{A42117E7-AA27-4AF0-9722-A5B033E0CB20}"/>
          </ac:cxnSpMkLst>
        </pc:cxnChg>
        <pc:cxnChg chg="del">
          <ac:chgData name="Nikolaj Bjorner" userId="063a94de-0c49-4d58-b22f-4505b39fd664" providerId="ADAL" clId="{FE48DC8D-7F7B-44A1-8AFB-53F1EBFBB018}" dt="2021-11-04T18:35:55.325" v="3245" actId="478"/>
          <ac:cxnSpMkLst>
            <pc:docMk/>
            <pc:sldMk cId="3915661437" sldId="2076136331"/>
            <ac:cxnSpMk id="158" creationId="{8FC2FA2F-C9A4-4454-9964-254C0DF900A7}"/>
          </ac:cxnSpMkLst>
        </pc:cxnChg>
        <pc:cxnChg chg="del mod">
          <ac:chgData name="Nikolaj Bjorner" userId="063a94de-0c49-4d58-b22f-4505b39fd664" providerId="ADAL" clId="{FE48DC8D-7F7B-44A1-8AFB-53F1EBFBB018}" dt="2021-11-04T18:35:59.408" v="3246" actId="478"/>
          <ac:cxnSpMkLst>
            <pc:docMk/>
            <pc:sldMk cId="3915661437" sldId="2076136331"/>
            <ac:cxnSpMk id="183" creationId="{DB2D77D0-BCFE-4179-9F5B-1D3445F462DF}"/>
          </ac:cxnSpMkLst>
        </pc:cxnChg>
      </pc:sldChg>
      <pc:sldChg chg="modSp add del mod">
        <pc:chgData name="Nikolaj Bjorner" userId="063a94de-0c49-4d58-b22f-4505b39fd664" providerId="ADAL" clId="{FE48DC8D-7F7B-44A1-8AFB-53F1EBFBB018}" dt="2021-11-05T18:29:29.120" v="4730" actId="47"/>
        <pc:sldMkLst>
          <pc:docMk/>
          <pc:sldMk cId="835370467" sldId="2076136332"/>
        </pc:sldMkLst>
        <pc:spChg chg="mod">
          <ac:chgData name="Nikolaj Bjorner" userId="063a94de-0c49-4d58-b22f-4505b39fd664" providerId="ADAL" clId="{FE48DC8D-7F7B-44A1-8AFB-53F1EBFBB018}" dt="2021-11-04T18:47:28.539" v="3414" actId="20577"/>
          <ac:spMkLst>
            <pc:docMk/>
            <pc:sldMk cId="835370467" sldId="2076136332"/>
            <ac:spMk id="2" creationId="{CC0CC724-8D65-49C6-8FC4-CAEA1EDEB269}"/>
          </ac:spMkLst>
        </pc:spChg>
      </pc:sldChg>
      <pc:sldChg chg="add del">
        <pc:chgData name="Nikolaj Bjorner" userId="063a94de-0c49-4d58-b22f-4505b39fd664" providerId="ADAL" clId="{FE48DC8D-7F7B-44A1-8AFB-53F1EBFBB018}" dt="2021-11-04T18:37:12.746" v="3266" actId="47"/>
        <pc:sldMkLst>
          <pc:docMk/>
          <pc:sldMk cId="1660837766" sldId="2076136332"/>
        </pc:sldMkLst>
      </pc:sldChg>
      <pc:sldChg chg="addSp delSp modSp add mod">
        <pc:chgData name="Nikolaj Bjorner" userId="063a94de-0c49-4d58-b22f-4505b39fd664" providerId="ADAL" clId="{FE48DC8D-7F7B-44A1-8AFB-53F1EBFBB018}" dt="2021-11-06T17:44:01.873" v="6039" actId="1076"/>
        <pc:sldMkLst>
          <pc:docMk/>
          <pc:sldMk cId="3189301300" sldId="2076136333"/>
        </pc:sldMkLst>
        <pc:spChg chg="mod">
          <ac:chgData name="Nikolaj Bjorner" userId="063a94de-0c49-4d58-b22f-4505b39fd664" providerId="ADAL" clId="{FE48DC8D-7F7B-44A1-8AFB-53F1EBFBB018}" dt="2021-11-04T19:05:07.757" v="4197" actId="20577"/>
          <ac:spMkLst>
            <pc:docMk/>
            <pc:sldMk cId="3189301300" sldId="2076136333"/>
            <ac:spMk id="2" creationId="{CC0CC724-8D65-49C6-8FC4-CAEA1EDEB269}"/>
          </ac:spMkLst>
        </pc:spChg>
        <pc:spChg chg="add del mod">
          <ac:chgData name="Nikolaj Bjorner" userId="063a94de-0c49-4d58-b22f-4505b39fd664" providerId="ADAL" clId="{FE48DC8D-7F7B-44A1-8AFB-53F1EBFBB018}" dt="2021-11-05T18:33:18.966" v="4840" actId="20577"/>
          <ac:spMkLst>
            <pc:docMk/>
            <pc:sldMk cId="3189301300" sldId="2076136333"/>
            <ac:spMk id="3" creationId="{315E634D-568A-403D-9AD9-662E12937BDF}"/>
          </ac:spMkLst>
        </pc:spChg>
        <pc:spChg chg="add mod">
          <ac:chgData name="Nikolaj Bjorner" userId="063a94de-0c49-4d58-b22f-4505b39fd664" providerId="ADAL" clId="{FE48DC8D-7F7B-44A1-8AFB-53F1EBFBB018}" dt="2021-11-06T17:07:36.656" v="5113" actId="1076"/>
          <ac:spMkLst>
            <pc:docMk/>
            <pc:sldMk cId="3189301300" sldId="2076136333"/>
            <ac:spMk id="4" creationId="{1A78B618-6357-42B3-AB37-251069360E5D}"/>
          </ac:spMkLst>
        </pc:spChg>
        <pc:spChg chg="add mod">
          <ac:chgData name="Nikolaj Bjorner" userId="063a94de-0c49-4d58-b22f-4505b39fd664" providerId="ADAL" clId="{FE48DC8D-7F7B-44A1-8AFB-53F1EBFBB018}" dt="2021-11-06T17:12:59.806" v="5225" actId="20577"/>
          <ac:spMkLst>
            <pc:docMk/>
            <pc:sldMk cId="3189301300" sldId="2076136333"/>
            <ac:spMk id="7" creationId="{01C52211-5C69-457F-B9DC-10D267CB16C9}"/>
          </ac:spMkLst>
        </pc:spChg>
        <pc:spChg chg="add mod">
          <ac:chgData name="Nikolaj Bjorner" userId="063a94de-0c49-4d58-b22f-4505b39fd664" providerId="ADAL" clId="{FE48DC8D-7F7B-44A1-8AFB-53F1EBFBB018}" dt="2021-11-06T17:13:45.499" v="5262" actId="20577"/>
          <ac:spMkLst>
            <pc:docMk/>
            <pc:sldMk cId="3189301300" sldId="2076136333"/>
            <ac:spMk id="8" creationId="{68F58615-BBD6-4260-B6D7-10DE4EB5D6CB}"/>
          </ac:spMkLst>
        </pc:spChg>
        <pc:spChg chg="add mod">
          <ac:chgData name="Nikolaj Bjorner" userId="063a94de-0c49-4d58-b22f-4505b39fd664" providerId="ADAL" clId="{FE48DC8D-7F7B-44A1-8AFB-53F1EBFBB018}" dt="2021-11-05T18:32:59.081" v="4836" actId="1076"/>
          <ac:spMkLst>
            <pc:docMk/>
            <pc:sldMk cId="3189301300" sldId="2076136333"/>
            <ac:spMk id="9" creationId="{0E27D302-AC82-49DE-8C79-359BDBF91CDA}"/>
          </ac:spMkLst>
        </pc:spChg>
        <pc:spChg chg="mod">
          <ac:chgData name="Nikolaj Bjorner" userId="063a94de-0c49-4d58-b22f-4505b39fd664" providerId="ADAL" clId="{FE48DC8D-7F7B-44A1-8AFB-53F1EBFBB018}" dt="2021-11-06T17:42:41.436" v="5966" actId="404"/>
          <ac:spMkLst>
            <pc:docMk/>
            <pc:sldMk cId="3189301300" sldId="2076136333"/>
            <ac:spMk id="12" creationId="{9E19C813-726D-4003-86EC-D8ED71982D8F}"/>
          </ac:spMkLst>
        </pc:spChg>
        <pc:spChg chg="add mod">
          <ac:chgData name="Nikolaj Bjorner" userId="063a94de-0c49-4d58-b22f-4505b39fd664" providerId="ADAL" clId="{FE48DC8D-7F7B-44A1-8AFB-53F1EBFBB018}" dt="2021-11-06T17:43:59.939" v="6038" actId="14100"/>
          <ac:spMkLst>
            <pc:docMk/>
            <pc:sldMk cId="3189301300" sldId="2076136333"/>
            <ac:spMk id="14" creationId="{129752AB-37C9-4383-ADD0-AB1D8556CE21}"/>
          </ac:spMkLst>
        </pc:spChg>
        <pc:picChg chg="add mod">
          <ac:chgData name="Nikolaj Bjorner" userId="063a94de-0c49-4d58-b22f-4505b39fd664" providerId="ADAL" clId="{FE48DC8D-7F7B-44A1-8AFB-53F1EBFBB018}" dt="2021-11-05T18:32:42.370" v="4833" actId="1076"/>
          <ac:picMkLst>
            <pc:docMk/>
            <pc:sldMk cId="3189301300" sldId="2076136333"/>
            <ac:picMk id="6" creationId="{D56E8240-B47E-4A7D-B6B0-70A25FBD62AE}"/>
          </ac:picMkLst>
        </pc:picChg>
        <pc:picChg chg="add mod">
          <ac:chgData name="Nikolaj Bjorner" userId="063a94de-0c49-4d58-b22f-4505b39fd664" providerId="ADAL" clId="{FE48DC8D-7F7B-44A1-8AFB-53F1EBFBB018}" dt="2021-11-06T17:44:01.873" v="6039" actId="1076"/>
          <ac:picMkLst>
            <pc:docMk/>
            <pc:sldMk cId="3189301300" sldId="2076136333"/>
            <ac:picMk id="13" creationId="{DFBC6986-311C-4C46-9B54-9C2053C337F6}"/>
          </ac:picMkLst>
        </pc:picChg>
        <pc:picChg chg="add mod">
          <ac:chgData name="Nikolaj Bjorner" userId="063a94de-0c49-4d58-b22f-4505b39fd664" providerId="ADAL" clId="{FE48DC8D-7F7B-44A1-8AFB-53F1EBFBB018}" dt="2021-11-06T17:07:36.656" v="5113" actId="1076"/>
          <ac:picMkLst>
            <pc:docMk/>
            <pc:sldMk cId="3189301300" sldId="2076136333"/>
            <ac:picMk id="2050" creationId="{0157E6DE-5A79-4F66-9E6C-15D1E94B82C9}"/>
          </ac:picMkLst>
        </pc:picChg>
      </pc:sldChg>
      <pc:sldChg chg="addSp delSp modSp mod ord">
        <pc:chgData name="Nikolaj Bjorner" userId="063a94de-0c49-4d58-b22f-4505b39fd664" providerId="ADAL" clId="{FE48DC8D-7F7B-44A1-8AFB-53F1EBFBB018}" dt="2021-11-06T17:38:38.768" v="5958" actId="313"/>
        <pc:sldMkLst>
          <pc:docMk/>
          <pc:sldMk cId="3035857593" sldId="2076136334"/>
        </pc:sldMkLst>
        <pc:spChg chg="mod">
          <ac:chgData name="Nikolaj Bjorner" userId="063a94de-0c49-4d58-b22f-4505b39fd664" providerId="ADAL" clId="{FE48DC8D-7F7B-44A1-8AFB-53F1EBFBB018}" dt="2021-11-06T17:38:38.768" v="5958" actId="313"/>
          <ac:spMkLst>
            <pc:docMk/>
            <pc:sldMk cId="3035857593" sldId="2076136334"/>
            <ac:spMk id="4" creationId="{E4E45B44-24D9-4518-8E38-7337B255D1A7}"/>
          </ac:spMkLst>
        </pc:spChg>
        <pc:spChg chg="add del mod">
          <ac:chgData name="Nikolaj Bjorner" userId="063a94de-0c49-4d58-b22f-4505b39fd664" providerId="ADAL" clId="{FE48DC8D-7F7B-44A1-8AFB-53F1EBFBB018}" dt="2021-11-05T14:39:40.975" v="4225" actId="478"/>
          <ac:spMkLst>
            <pc:docMk/>
            <pc:sldMk cId="3035857593" sldId="2076136334"/>
            <ac:spMk id="7" creationId="{93910188-F15A-4F60-9431-C6BE0218EBC8}"/>
          </ac:spMkLst>
        </pc:spChg>
      </pc:sldChg>
      <pc:sldChg chg="modSp mod">
        <pc:chgData name="Nikolaj Bjorner" userId="063a94de-0c49-4d58-b22f-4505b39fd664" providerId="ADAL" clId="{FE48DC8D-7F7B-44A1-8AFB-53F1EBFBB018}" dt="2021-11-06T17:22:41.396" v="5664" actId="114"/>
        <pc:sldMkLst>
          <pc:docMk/>
          <pc:sldMk cId="1301049190" sldId="2076136335"/>
        </pc:sldMkLst>
        <pc:spChg chg="mod">
          <ac:chgData name="Nikolaj Bjorner" userId="063a94de-0c49-4d58-b22f-4505b39fd664" providerId="ADAL" clId="{FE48DC8D-7F7B-44A1-8AFB-53F1EBFBB018}" dt="2021-11-05T14:40:47.424" v="4285" actId="20577"/>
          <ac:spMkLst>
            <pc:docMk/>
            <pc:sldMk cId="1301049190" sldId="2076136335"/>
            <ac:spMk id="3" creationId="{C290B8D8-F5F5-40AC-BEE3-9EBD17A8862D}"/>
          </ac:spMkLst>
        </pc:spChg>
        <pc:spChg chg="mod">
          <ac:chgData name="Nikolaj Bjorner" userId="063a94de-0c49-4d58-b22f-4505b39fd664" providerId="ADAL" clId="{FE48DC8D-7F7B-44A1-8AFB-53F1EBFBB018}" dt="2021-11-06T17:22:41.396" v="5664" actId="114"/>
          <ac:spMkLst>
            <pc:docMk/>
            <pc:sldMk cId="1301049190" sldId="2076136335"/>
            <ac:spMk id="11" creationId="{2EA0E451-8882-46CA-B0B5-A73CCEA8B84D}"/>
          </ac:spMkLst>
        </pc:spChg>
      </pc:sldChg>
      <pc:sldChg chg="modSp mod">
        <pc:chgData name="Nikolaj Bjorner" userId="063a94de-0c49-4d58-b22f-4505b39fd664" providerId="ADAL" clId="{FE48DC8D-7F7B-44A1-8AFB-53F1EBFBB018}" dt="2021-11-06T17:40:39.182" v="5960" actId="114"/>
        <pc:sldMkLst>
          <pc:docMk/>
          <pc:sldMk cId="346244905" sldId="2076136336"/>
        </pc:sldMkLst>
        <pc:spChg chg="mod">
          <ac:chgData name="Nikolaj Bjorner" userId="063a94de-0c49-4d58-b22f-4505b39fd664" providerId="ADAL" clId="{FE48DC8D-7F7B-44A1-8AFB-53F1EBFBB018}" dt="2021-11-06T17:40:39.182" v="5960" actId="114"/>
          <ac:spMkLst>
            <pc:docMk/>
            <pc:sldMk cId="346244905" sldId="2076136336"/>
            <ac:spMk id="3" creationId="{315E634D-568A-403D-9AD9-662E12937BDF}"/>
          </ac:spMkLst>
        </pc:spChg>
        <pc:spChg chg="mod">
          <ac:chgData name="Nikolaj Bjorner" userId="063a94de-0c49-4d58-b22f-4505b39fd664" providerId="ADAL" clId="{FE48DC8D-7F7B-44A1-8AFB-53F1EBFBB018}" dt="2021-11-06T17:19:37.456" v="5519" actId="313"/>
          <ac:spMkLst>
            <pc:docMk/>
            <pc:sldMk cId="346244905" sldId="2076136336"/>
            <ac:spMk id="11" creationId="{F0825F9A-520B-4E6A-B035-7EA4C5D0F861}"/>
          </ac:spMkLst>
        </pc:spChg>
        <pc:spChg chg="mod">
          <ac:chgData name="Nikolaj Bjorner" userId="063a94de-0c49-4d58-b22f-4505b39fd664" providerId="ADAL" clId="{FE48DC8D-7F7B-44A1-8AFB-53F1EBFBB018}" dt="2021-11-06T17:39:37.233" v="5959" actId="1076"/>
          <ac:spMkLst>
            <pc:docMk/>
            <pc:sldMk cId="346244905" sldId="2076136336"/>
            <ac:spMk id="13" creationId="{263A0B75-01A7-4DF8-9741-60ED9AC40F12}"/>
          </ac:spMkLst>
        </pc:spChg>
        <pc:spChg chg="mod">
          <ac:chgData name="Nikolaj Bjorner" userId="063a94de-0c49-4d58-b22f-4505b39fd664" providerId="ADAL" clId="{FE48DC8D-7F7B-44A1-8AFB-53F1EBFBB018}" dt="2021-11-06T17:20:53.288" v="5566" actId="1076"/>
          <ac:spMkLst>
            <pc:docMk/>
            <pc:sldMk cId="346244905" sldId="2076136336"/>
            <ac:spMk id="16" creationId="{C9EF3D8F-8474-4460-8E96-A4EB7F231CC0}"/>
          </ac:spMkLst>
        </pc:spChg>
        <pc:picChg chg="mod">
          <ac:chgData name="Nikolaj Bjorner" userId="063a94de-0c49-4d58-b22f-4505b39fd664" providerId="ADAL" clId="{FE48DC8D-7F7B-44A1-8AFB-53F1EBFBB018}" dt="2021-11-06T17:20:42.482" v="5563" actId="1076"/>
          <ac:picMkLst>
            <pc:docMk/>
            <pc:sldMk cId="346244905" sldId="2076136336"/>
            <ac:picMk id="6" creationId="{D56E8240-B47E-4A7D-B6B0-70A25FBD62AE}"/>
          </ac:picMkLst>
        </pc:picChg>
      </pc:sldChg>
      <pc:sldChg chg="del">
        <pc:chgData name="Nikolaj Bjorner" userId="063a94de-0c49-4d58-b22f-4505b39fd664" providerId="ADAL" clId="{FE48DC8D-7F7B-44A1-8AFB-53F1EBFBB018}" dt="2021-11-05T14:45:49.402" v="4493" actId="47"/>
        <pc:sldMkLst>
          <pc:docMk/>
          <pc:sldMk cId="1249632760" sldId="2076136336"/>
        </pc:sldMkLst>
      </pc:sldChg>
    </pc:docChg>
  </pc:docChgLst>
  <pc:docChgLst>
    <pc:chgData name="Nikolaj Bjorner" userId="063a94de-0c49-4d58-b22f-4505b39fd664" providerId="ADAL" clId="{29765564-0A68-4969-910F-6636C16F6387}"/>
    <pc:docChg chg="undo custSel addSld delSld modSld sldOrd delMainMaster">
      <pc:chgData name="Nikolaj Bjorner" userId="063a94de-0c49-4d58-b22f-4505b39fd664" providerId="ADAL" clId="{29765564-0A68-4969-910F-6636C16F6387}" dt="2022-09-25T11:24:01.714" v="7860" actId="207"/>
      <pc:docMkLst>
        <pc:docMk/>
      </pc:docMkLst>
      <pc:sldChg chg="modSp mod">
        <pc:chgData name="Nikolaj Bjorner" userId="063a94de-0c49-4d58-b22f-4505b39fd664" providerId="ADAL" clId="{29765564-0A68-4969-910F-6636C16F6387}" dt="2022-09-17T21:55:56.677" v="6047" actId="20577"/>
        <pc:sldMkLst>
          <pc:docMk/>
          <pc:sldMk cId="3387305703" sldId="256"/>
        </pc:sldMkLst>
        <pc:spChg chg="mod">
          <ac:chgData name="Nikolaj Bjorner" userId="063a94de-0c49-4d58-b22f-4505b39fd664" providerId="ADAL" clId="{29765564-0A68-4969-910F-6636C16F6387}" dt="2022-09-17T21:55:56.677" v="6047" actId="20577"/>
          <ac:spMkLst>
            <pc:docMk/>
            <pc:sldMk cId="3387305703" sldId="256"/>
            <ac:spMk id="4" creationId="{2D2A9979-0EE4-44F5-969A-9F830E4DF0F0}"/>
          </ac:spMkLst>
        </pc:spChg>
      </pc:sldChg>
      <pc:sldChg chg="del">
        <pc:chgData name="Nikolaj Bjorner" userId="063a94de-0c49-4d58-b22f-4505b39fd664" providerId="ADAL" clId="{29765564-0A68-4969-910F-6636C16F6387}" dt="2022-09-17T06:18:09.953" v="4175" actId="47"/>
        <pc:sldMkLst>
          <pc:docMk/>
          <pc:sldMk cId="3318334177" sldId="260"/>
        </pc:sldMkLst>
      </pc:sldChg>
      <pc:sldChg chg="add del">
        <pc:chgData name="Nikolaj Bjorner" userId="063a94de-0c49-4d58-b22f-4505b39fd664" providerId="ADAL" clId="{29765564-0A68-4969-910F-6636C16F6387}" dt="2022-09-17T20:52:00.204" v="5416" actId="47"/>
        <pc:sldMkLst>
          <pc:docMk/>
          <pc:sldMk cId="1660821420" sldId="263"/>
        </pc:sldMkLst>
      </pc:sldChg>
      <pc:sldChg chg="addSp modSp mod">
        <pc:chgData name="Nikolaj Bjorner" userId="063a94de-0c49-4d58-b22f-4505b39fd664" providerId="ADAL" clId="{29765564-0A68-4969-910F-6636C16F6387}" dt="2022-09-17T21:53:47.491" v="5960" actId="22"/>
        <pc:sldMkLst>
          <pc:docMk/>
          <pc:sldMk cId="2260540824" sldId="264"/>
        </pc:sldMkLst>
        <pc:spChg chg="mod">
          <ac:chgData name="Nikolaj Bjorner" userId="063a94de-0c49-4d58-b22f-4505b39fd664" providerId="ADAL" clId="{29765564-0A68-4969-910F-6636C16F6387}" dt="2022-09-17T16:45:37.602" v="4238" actId="207"/>
          <ac:spMkLst>
            <pc:docMk/>
            <pc:sldMk cId="2260540824" sldId="264"/>
            <ac:spMk id="4" creationId="{BC2A44A0-D25B-4F54-AAD5-D5608689381A}"/>
          </ac:spMkLst>
        </pc:spChg>
        <pc:picChg chg="add">
          <ac:chgData name="Nikolaj Bjorner" userId="063a94de-0c49-4d58-b22f-4505b39fd664" providerId="ADAL" clId="{29765564-0A68-4969-910F-6636C16F6387}" dt="2022-09-17T21:53:47.491" v="5960" actId="22"/>
          <ac:picMkLst>
            <pc:docMk/>
            <pc:sldMk cId="2260540824" sldId="264"/>
            <ac:picMk id="5" creationId="{44F72173-5D6B-48EF-22F0-CA87E272119E}"/>
          </ac:picMkLst>
        </pc:picChg>
      </pc:sldChg>
      <pc:sldChg chg="del">
        <pc:chgData name="Nikolaj Bjorner" userId="063a94de-0c49-4d58-b22f-4505b39fd664" providerId="ADAL" clId="{29765564-0A68-4969-910F-6636C16F6387}" dt="2022-09-17T06:18:14.644" v="4176" actId="47"/>
        <pc:sldMkLst>
          <pc:docMk/>
          <pc:sldMk cId="1678540725" sldId="266"/>
        </pc:sldMkLst>
      </pc:sldChg>
      <pc:sldChg chg="addSp delSp modSp add del mod">
        <pc:chgData name="Nikolaj Bjorner" userId="063a94de-0c49-4d58-b22f-4505b39fd664" providerId="ADAL" clId="{29765564-0A68-4969-910F-6636C16F6387}" dt="2022-09-17T20:56:29.233" v="5474" actId="47"/>
        <pc:sldMkLst>
          <pc:docMk/>
          <pc:sldMk cId="1299134600" sldId="269"/>
        </pc:sldMkLst>
        <pc:spChg chg="del">
          <ac:chgData name="Nikolaj Bjorner" userId="063a94de-0c49-4d58-b22f-4505b39fd664" providerId="ADAL" clId="{29765564-0A68-4969-910F-6636C16F6387}" dt="2022-09-17T20:55:09.507" v="5466" actId="478"/>
          <ac:spMkLst>
            <pc:docMk/>
            <pc:sldMk cId="1299134600" sldId="269"/>
            <ac:spMk id="2" creationId="{786D8755-1B01-4B52-9D71-66349AB8AA20}"/>
          </ac:spMkLst>
        </pc:spChg>
        <pc:spChg chg="mod">
          <ac:chgData name="Nikolaj Bjorner" userId="063a94de-0c49-4d58-b22f-4505b39fd664" providerId="ADAL" clId="{29765564-0A68-4969-910F-6636C16F6387}" dt="2022-09-17T20:54:55.075" v="5464" actId="1076"/>
          <ac:spMkLst>
            <pc:docMk/>
            <pc:sldMk cId="1299134600" sldId="269"/>
            <ac:spMk id="15" creationId="{517B6A55-5CE2-4F1C-A6E8-F46E059A00B8}"/>
          </ac:spMkLst>
        </pc:spChg>
        <pc:spChg chg="mod">
          <ac:chgData name="Nikolaj Bjorner" userId="063a94de-0c49-4d58-b22f-4505b39fd664" providerId="ADAL" clId="{29765564-0A68-4969-910F-6636C16F6387}" dt="2022-09-17T20:54:55.075" v="5464" actId="1076"/>
          <ac:spMkLst>
            <pc:docMk/>
            <pc:sldMk cId="1299134600" sldId="269"/>
            <ac:spMk id="18" creationId="{97E164F5-9E93-46CE-9E25-D1326CA23229}"/>
          </ac:spMkLst>
        </pc:spChg>
        <pc:spChg chg="mod">
          <ac:chgData name="Nikolaj Bjorner" userId="063a94de-0c49-4d58-b22f-4505b39fd664" providerId="ADAL" clId="{29765564-0A68-4969-910F-6636C16F6387}" dt="2022-09-17T20:52:54.179" v="5422" actId="20577"/>
          <ac:spMkLst>
            <pc:docMk/>
            <pc:sldMk cId="1299134600" sldId="269"/>
            <ac:spMk id="20" creationId="{0D37920C-F964-4D1C-8E84-B4F15420EA5E}"/>
          </ac:spMkLst>
        </pc:spChg>
        <pc:spChg chg="mod">
          <ac:chgData name="Nikolaj Bjorner" userId="063a94de-0c49-4d58-b22f-4505b39fd664" providerId="ADAL" clId="{29765564-0A68-4969-910F-6636C16F6387}" dt="2022-09-17T20:54:55.075" v="5464" actId="1076"/>
          <ac:spMkLst>
            <pc:docMk/>
            <pc:sldMk cId="1299134600" sldId="269"/>
            <ac:spMk id="22" creationId="{332E40C2-A0D2-4013-8F79-D1A178B57815}"/>
          </ac:spMkLst>
        </pc:spChg>
        <pc:spChg chg="add mod">
          <ac:chgData name="Nikolaj Bjorner" userId="063a94de-0c49-4d58-b22f-4505b39fd664" providerId="ADAL" clId="{29765564-0A68-4969-910F-6636C16F6387}" dt="2022-09-17T20:53:48.472" v="5438" actId="1076"/>
          <ac:spMkLst>
            <pc:docMk/>
            <pc:sldMk cId="1299134600" sldId="269"/>
            <ac:spMk id="23" creationId="{7CFBA56F-00A0-0497-3A27-97B54EF43DEB}"/>
          </ac:spMkLst>
        </pc:spChg>
        <pc:spChg chg="add mod">
          <ac:chgData name="Nikolaj Bjorner" userId="063a94de-0c49-4d58-b22f-4505b39fd664" providerId="ADAL" clId="{29765564-0A68-4969-910F-6636C16F6387}" dt="2022-09-17T20:54:17.586" v="5449" actId="1076"/>
          <ac:spMkLst>
            <pc:docMk/>
            <pc:sldMk cId="1299134600" sldId="269"/>
            <ac:spMk id="27" creationId="{CACFDC09-8B86-D618-F7FE-EE5BEFDAD039}"/>
          </ac:spMkLst>
        </pc:spChg>
        <pc:spChg chg="add mod">
          <ac:chgData name="Nikolaj Bjorner" userId="063a94de-0c49-4d58-b22f-4505b39fd664" providerId="ADAL" clId="{29765564-0A68-4969-910F-6636C16F6387}" dt="2022-09-17T20:54:44.322" v="5462" actId="1076"/>
          <ac:spMkLst>
            <pc:docMk/>
            <pc:sldMk cId="1299134600" sldId="269"/>
            <ac:spMk id="31" creationId="{29BEAE00-05F3-7324-5D86-F1F329430FA2}"/>
          </ac:spMkLst>
        </pc:spChg>
        <pc:spChg chg="add del mod">
          <ac:chgData name="Nikolaj Bjorner" userId="063a94de-0c49-4d58-b22f-4505b39fd664" providerId="ADAL" clId="{29765564-0A68-4969-910F-6636C16F6387}" dt="2022-09-17T20:55:11.162" v="5467" actId="478"/>
          <ac:spMkLst>
            <pc:docMk/>
            <pc:sldMk cId="1299134600" sldId="269"/>
            <ac:spMk id="33" creationId="{D7FC1AEB-B172-6100-7F25-E185415E32BD}"/>
          </ac:spMkLst>
        </pc:spChg>
        <pc:spChg chg="add mod">
          <ac:chgData name="Nikolaj Bjorner" userId="063a94de-0c49-4d58-b22f-4505b39fd664" providerId="ADAL" clId="{29765564-0A68-4969-910F-6636C16F6387}" dt="2022-09-17T20:55:11.629" v="5468"/>
          <ac:spMkLst>
            <pc:docMk/>
            <pc:sldMk cId="1299134600" sldId="269"/>
            <ac:spMk id="34" creationId="{C3A706FF-D6A7-40A1-2101-29477BFAEE66}"/>
          </ac:spMkLst>
        </pc:spChg>
        <pc:picChg chg="add mod">
          <ac:chgData name="Nikolaj Bjorner" userId="063a94de-0c49-4d58-b22f-4505b39fd664" providerId="ADAL" clId="{29765564-0A68-4969-910F-6636C16F6387}" dt="2022-09-17T20:53:34.298" v="5432" actId="1076"/>
          <ac:picMkLst>
            <pc:docMk/>
            <pc:sldMk cId="1299134600" sldId="269"/>
            <ac:picMk id="19" creationId="{E300A247-DA35-D44A-92F3-99D8C4E5BDD5}"/>
          </ac:picMkLst>
        </pc:picChg>
        <pc:picChg chg="add mod">
          <ac:chgData name="Nikolaj Bjorner" userId="063a94de-0c49-4d58-b22f-4505b39fd664" providerId="ADAL" clId="{29765564-0A68-4969-910F-6636C16F6387}" dt="2022-09-17T20:54:15.170" v="5448" actId="14100"/>
          <ac:picMkLst>
            <pc:docMk/>
            <pc:sldMk cId="1299134600" sldId="269"/>
            <ac:picMk id="25" creationId="{49C0ED5F-2249-7EB0-EBE0-DA55A8AD3126}"/>
          </ac:picMkLst>
        </pc:picChg>
        <pc:picChg chg="add mod">
          <ac:chgData name="Nikolaj Bjorner" userId="063a94de-0c49-4d58-b22f-4505b39fd664" providerId="ADAL" clId="{29765564-0A68-4969-910F-6636C16F6387}" dt="2022-09-17T20:54:46.042" v="5463" actId="1076"/>
          <ac:picMkLst>
            <pc:docMk/>
            <pc:sldMk cId="1299134600" sldId="269"/>
            <ac:picMk id="29" creationId="{4298AAD7-9887-2393-8910-EE7EF255E14B}"/>
          </ac:picMkLst>
        </pc:picChg>
        <pc:picChg chg="add del">
          <ac:chgData name="Nikolaj Bjorner" userId="063a94de-0c49-4d58-b22f-4505b39fd664" providerId="ADAL" clId="{29765564-0A68-4969-910F-6636C16F6387}" dt="2022-09-17T20:52:15.059" v="5419"/>
          <ac:picMkLst>
            <pc:docMk/>
            <pc:sldMk cId="1299134600" sldId="269"/>
            <ac:picMk id="5122" creationId="{D6F2058F-4282-529C-8262-4EBB2E4C78B7}"/>
          </ac:picMkLst>
        </pc:picChg>
        <pc:picChg chg="add del">
          <ac:chgData name="Nikolaj Bjorner" userId="063a94de-0c49-4d58-b22f-4505b39fd664" providerId="ADAL" clId="{29765564-0A68-4969-910F-6636C16F6387}" dt="2022-09-17T20:52:15.059" v="5419"/>
          <ac:picMkLst>
            <pc:docMk/>
            <pc:sldMk cId="1299134600" sldId="269"/>
            <ac:picMk id="5123" creationId="{3AB3FD85-A45D-F9C6-32E3-3DB6937A9714}"/>
          </ac:picMkLst>
        </pc:picChg>
        <pc:picChg chg="add del">
          <ac:chgData name="Nikolaj Bjorner" userId="063a94de-0c49-4d58-b22f-4505b39fd664" providerId="ADAL" clId="{29765564-0A68-4969-910F-6636C16F6387}" dt="2022-09-17T20:52:15.059" v="5419"/>
          <ac:picMkLst>
            <pc:docMk/>
            <pc:sldMk cId="1299134600" sldId="269"/>
            <ac:picMk id="5124" creationId="{2CB7A977-5A1A-836B-910B-DDCF4305682E}"/>
          </ac:picMkLst>
        </pc:picChg>
      </pc:sldChg>
      <pc:sldChg chg="modSp mod modClrScheme chgLayout">
        <pc:chgData name="Nikolaj Bjorner" userId="063a94de-0c49-4d58-b22f-4505b39fd664" providerId="ADAL" clId="{29765564-0A68-4969-910F-6636C16F6387}" dt="2022-09-20T01:31:26.379" v="6317" actId="207"/>
        <pc:sldMkLst>
          <pc:docMk/>
          <pc:sldMk cId="2001149462" sldId="278"/>
        </pc:sldMkLst>
        <pc:spChg chg="mod">
          <ac:chgData name="Nikolaj Bjorner" userId="063a94de-0c49-4d58-b22f-4505b39fd664" providerId="ADAL" clId="{29765564-0A68-4969-910F-6636C16F6387}" dt="2022-09-20T01:31:26.379" v="6317" actId="207"/>
          <ac:spMkLst>
            <pc:docMk/>
            <pc:sldMk cId="2001149462" sldId="278"/>
            <ac:spMk id="7" creationId="{F537121F-5245-4945-BA56-93A24816F447}"/>
          </ac:spMkLst>
        </pc:spChg>
      </pc:sldChg>
      <pc:sldChg chg="addSp mod">
        <pc:chgData name="Nikolaj Bjorner" userId="063a94de-0c49-4d58-b22f-4505b39fd664" providerId="ADAL" clId="{29765564-0A68-4969-910F-6636C16F6387}" dt="2022-09-17T21:53:07.050" v="5953" actId="22"/>
        <pc:sldMkLst>
          <pc:docMk/>
          <pc:sldMk cId="1740245619" sldId="288"/>
        </pc:sldMkLst>
        <pc:picChg chg="add">
          <ac:chgData name="Nikolaj Bjorner" userId="063a94de-0c49-4d58-b22f-4505b39fd664" providerId="ADAL" clId="{29765564-0A68-4969-910F-6636C16F6387}" dt="2022-09-17T21:53:07.050" v="5953" actId="22"/>
          <ac:picMkLst>
            <pc:docMk/>
            <pc:sldMk cId="1740245619" sldId="288"/>
            <ac:picMk id="5" creationId="{70525368-A99E-EE0B-77D8-5A7208FDE184}"/>
          </ac:picMkLst>
        </pc:picChg>
      </pc:sldChg>
      <pc:sldChg chg="addSp modSp mod">
        <pc:chgData name="Nikolaj Bjorner" userId="063a94de-0c49-4d58-b22f-4505b39fd664" providerId="ADAL" clId="{29765564-0A68-4969-910F-6636C16F6387}" dt="2022-09-17T21:53:02.170" v="5952" actId="22"/>
        <pc:sldMkLst>
          <pc:docMk/>
          <pc:sldMk cId="3694894834" sldId="296"/>
        </pc:sldMkLst>
        <pc:spChg chg="mod">
          <ac:chgData name="Nikolaj Bjorner" userId="063a94de-0c49-4d58-b22f-4505b39fd664" providerId="ADAL" clId="{29765564-0A68-4969-910F-6636C16F6387}" dt="2022-09-17T18:20:04.128" v="5225" actId="14100"/>
          <ac:spMkLst>
            <pc:docMk/>
            <pc:sldMk cId="3694894834" sldId="296"/>
            <ac:spMk id="9" creationId="{87280AEC-C44F-4EED-B8CD-D51608880C06}"/>
          </ac:spMkLst>
        </pc:spChg>
        <pc:picChg chg="add">
          <ac:chgData name="Nikolaj Bjorner" userId="063a94de-0c49-4d58-b22f-4505b39fd664" providerId="ADAL" clId="{29765564-0A68-4969-910F-6636C16F6387}" dt="2022-09-17T21:53:02.170" v="5952" actId="22"/>
          <ac:picMkLst>
            <pc:docMk/>
            <pc:sldMk cId="3694894834" sldId="296"/>
            <ac:picMk id="15" creationId="{4FDE9BA6-79A1-8B35-0849-4EF7DD067B5D}"/>
          </ac:picMkLst>
        </pc:picChg>
        <pc:cxnChg chg="mod">
          <ac:chgData name="Nikolaj Bjorner" userId="063a94de-0c49-4d58-b22f-4505b39fd664" providerId="ADAL" clId="{29765564-0A68-4969-910F-6636C16F6387}" dt="2022-09-17T18:20:04.128" v="5225" actId="14100"/>
          <ac:cxnSpMkLst>
            <pc:docMk/>
            <pc:sldMk cId="3694894834" sldId="296"/>
            <ac:cxnSpMk id="14" creationId="{4F0E3CF5-1BF5-4D5C-B968-617D3BA92D32}"/>
          </ac:cxnSpMkLst>
        </pc:cxnChg>
        <pc:cxnChg chg="mod">
          <ac:chgData name="Nikolaj Bjorner" userId="063a94de-0c49-4d58-b22f-4505b39fd664" providerId="ADAL" clId="{29765564-0A68-4969-910F-6636C16F6387}" dt="2022-09-17T18:20:04.128" v="5225" actId="14100"/>
          <ac:cxnSpMkLst>
            <pc:docMk/>
            <pc:sldMk cId="3694894834" sldId="296"/>
            <ac:cxnSpMk id="20" creationId="{1D260B3D-72B3-4351-B525-A634D4E3871F}"/>
          </ac:cxnSpMkLst>
        </pc:cxnChg>
        <pc:cxnChg chg="mod">
          <ac:chgData name="Nikolaj Bjorner" userId="063a94de-0c49-4d58-b22f-4505b39fd664" providerId="ADAL" clId="{29765564-0A68-4969-910F-6636C16F6387}" dt="2022-09-17T18:20:04.128" v="5225" actId="14100"/>
          <ac:cxnSpMkLst>
            <pc:docMk/>
            <pc:sldMk cId="3694894834" sldId="296"/>
            <ac:cxnSpMk id="24" creationId="{F03FA2CD-CD2B-45A7-B793-A2180C5BFB8C}"/>
          </ac:cxnSpMkLst>
        </pc:cxnChg>
      </pc:sldChg>
      <pc:sldChg chg="add del">
        <pc:chgData name="Nikolaj Bjorner" userId="063a94de-0c49-4d58-b22f-4505b39fd664" providerId="ADAL" clId="{29765564-0A68-4969-910F-6636C16F6387}" dt="2022-09-17T20:54:58.418" v="5465" actId="47"/>
        <pc:sldMkLst>
          <pc:docMk/>
          <pc:sldMk cId="137674956" sldId="344"/>
        </pc:sldMkLst>
      </pc:sldChg>
      <pc:sldChg chg="modSp add del mod">
        <pc:chgData name="Nikolaj Bjorner" userId="063a94de-0c49-4d58-b22f-4505b39fd664" providerId="ADAL" clId="{29765564-0A68-4969-910F-6636C16F6387}" dt="2022-09-17T21:04:55.885" v="5806" actId="47"/>
        <pc:sldMkLst>
          <pc:docMk/>
          <pc:sldMk cId="2696282022" sldId="345"/>
        </pc:sldMkLst>
        <pc:spChg chg="mod">
          <ac:chgData name="Nikolaj Bjorner" userId="063a94de-0c49-4d58-b22f-4505b39fd664" providerId="ADAL" clId="{29765564-0A68-4969-910F-6636C16F6387}" dt="2022-09-17T20:57:06.931" v="5512" actId="20577"/>
          <ac:spMkLst>
            <pc:docMk/>
            <pc:sldMk cId="2696282022" sldId="345"/>
            <ac:spMk id="2" creationId="{34A2F1AE-5C89-44B3-BE48-AE5A8CB97933}"/>
          </ac:spMkLst>
        </pc:spChg>
        <pc:spChg chg="mod">
          <ac:chgData name="Nikolaj Bjorner" userId="063a94de-0c49-4d58-b22f-4505b39fd664" providerId="ADAL" clId="{29765564-0A68-4969-910F-6636C16F6387}" dt="2022-09-17T20:59:39.314" v="5757" actId="14100"/>
          <ac:spMkLst>
            <pc:docMk/>
            <pc:sldMk cId="2696282022" sldId="345"/>
            <ac:spMk id="3" creationId="{CE12749C-7F39-49C5-94AE-ADEED3A905C2}"/>
          </ac:spMkLst>
        </pc:spChg>
      </pc:sldChg>
      <pc:sldChg chg="add del">
        <pc:chgData name="Nikolaj Bjorner" userId="063a94de-0c49-4d58-b22f-4505b39fd664" providerId="ADAL" clId="{29765564-0A68-4969-910F-6636C16F6387}" dt="2022-09-17T06:17:46.370" v="4170" actId="2696"/>
        <pc:sldMkLst>
          <pc:docMk/>
          <pc:sldMk cId="960855225" sldId="404"/>
        </pc:sldMkLst>
      </pc:sldChg>
      <pc:sldChg chg="addSp delSp modSp add mod modClrScheme chgLayout">
        <pc:chgData name="Nikolaj Bjorner" userId="063a94de-0c49-4d58-b22f-4505b39fd664" providerId="ADAL" clId="{29765564-0A68-4969-910F-6636C16F6387}" dt="2022-09-20T01:41:30.987" v="6384" actId="1076"/>
        <pc:sldMkLst>
          <pc:docMk/>
          <pc:sldMk cId="4123629148" sldId="404"/>
        </pc:sldMkLst>
        <pc:spChg chg="del mod ord">
          <ac:chgData name="Nikolaj Bjorner" userId="063a94de-0c49-4d58-b22f-4505b39fd664" providerId="ADAL" clId="{29765564-0A68-4969-910F-6636C16F6387}" dt="2022-09-20T01:41:25.788" v="6382" actId="478"/>
          <ac:spMkLst>
            <pc:docMk/>
            <pc:sldMk cId="4123629148" sldId="404"/>
            <ac:spMk id="2" creationId="{D13B4E6F-1447-4B15-A6F1-C4430EB395C9}"/>
          </ac:spMkLst>
        </pc:spChg>
        <pc:spChg chg="add del mod ord">
          <ac:chgData name="Nikolaj Bjorner" userId="063a94de-0c49-4d58-b22f-4505b39fd664" providerId="ADAL" clId="{29765564-0A68-4969-910F-6636C16F6387}" dt="2022-09-20T01:41:01.055" v="6341" actId="478"/>
          <ac:spMkLst>
            <pc:docMk/>
            <pc:sldMk cId="4123629148" sldId="404"/>
            <ac:spMk id="52" creationId="{8E2B360C-E50C-BAA7-8D6B-09D915442C31}"/>
          </ac:spMkLst>
        </pc:spChg>
        <pc:spChg chg="add mod">
          <ac:chgData name="Nikolaj Bjorner" userId="063a94de-0c49-4d58-b22f-4505b39fd664" providerId="ADAL" clId="{29765564-0A68-4969-910F-6636C16F6387}" dt="2022-09-20T01:41:30.987" v="6384" actId="1076"/>
          <ac:spMkLst>
            <pc:docMk/>
            <pc:sldMk cId="4123629148" sldId="404"/>
            <ac:spMk id="54" creationId="{D4D3417D-1816-0D03-F0F3-744381A7E0F1}"/>
          </ac:spMkLst>
        </pc:spChg>
        <pc:spChg chg="add del mod">
          <ac:chgData name="Nikolaj Bjorner" userId="063a94de-0c49-4d58-b22f-4505b39fd664" providerId="ADAL" clId="{29765564-0A68-4969-910F-6636C16F6387}" dt="2022-09-20T01:41:27.606" v="6383" actId="478"/>
          <ac:spMkLst>
            <pc:docMk/>
            <pc:sldMk cId="4123629148" sldId="404"/>
            <ac:spMk id="65" creationId="{64B6B86F-1DD1-78C1-6852-75EF77247A55}"/>
          </ac:spMkLst>
        </pc:spChg>
        <pc:picChg chg="add">
          <ac:chgData name="Nikolaj Bjorner" userId="063a94de-0c49-4d58-b22f-4505b39fd664" providerId="ADAL" clId="{29765564-0A68-4969-910F-6636C16F6387}" dt="2022-09-17T21:55:01.280" v="5978" actId="22"/>
          <ac:picMkLst>
            <pc:docMk/>
            <pc:sldMk cId="4123629148" sldId="404"/>
            <ac:picMk id="53" creationId="{01D17901-245E-BA1C-E59F-BCCBF872F1FB}"/>
          </ac:picMkLst>
        </pc:picChg>
      </pc:sldChg>
      <pc:sldChg chg="modSp del mod modTransition">
        <pc:chgData name="Nikolaj Bjorner" userId="063a94de-0c49-4d58-b22f-4505b39fd664" providerId="ADAL" clId="{29765564-0A68-4969-910F-6636C16F6387}" dt="2022-09-20T01:42:25.260" v="6389" actId="2711"/>
        <pc:sldMkLst>
          <pc:docMk/>
          <pc:sldMk cId="866935568" sldId="474"/>
        </pc:sldMkLst>
        <pc:spChg chg="mod">
          <ac:chgData name="Nikolaj Bjorner" userId="063a94de-0c49-4d58-b22f-4505b39fd664" providerId="ADAL" clId="{29765564-0A68-4969-910F-6636C16F6387}" dt="2022-09-20T01:42:25.260" v="6389" actId="2711"/>
          <ac:spMkLst>
            <pc:docMk/>
            <pc:sldMk cId="866935568" sldId="474"/>
            <ac:spMk id="115" creationId="{8DB74536-F1D8-0B58-0DF5-25F6D29AEF2E}"/>
          </ac:spMkLst>
        </pc:spChg>
      </pc:sldChg>
      <pc:sldChg chg="add del">
        <pc:chgData name="Nikolaj Bjorner" userId="063a94de-0c49-4d58-b22f-4505b39fd664" providerId="ADAL" clId="{29765564-0A68-4969-910F-6636C16F6387}" dt="2022-09-17T06:17:46.370" v="4170" actId="2696"/>
        <pc:sldMkLst>
          <pc:docMk/>
          <pc:sldMk cId="1326550634" sldId="489"/>
        </pc:sldMkLst>
      </pc:sldChg>
      <pc:sldChg chg="add">
        <pc:chgData name="Nikolaj Bjorner" userId="063a94de-0c49-4d58-b22f-4505b39fd664" providerId="ADAL" clId="{29765564-0A68-4969-910F-6636C16F6387}" dt="2022-09-17T06:17:56.095" v="4171"/>
        <pc:sldMkLst>
          <pc:docMk/>
          <pc:sldMk cId="4207415789" sldId="489"/>
        </pc:sldMkLst>
      </pc:sldChg>
      <pc:sldChg chg="addSp add mod">
        <pc:chgData name="Nikolaj Bjorner" userId="063a94de-0c49-4d58-b22f-4505b39fd664" providerId="ADAL" clId="{29765564-0A68-4969-910F-6636C16F6387}" dt="2022-09-17T21:52:42.995" v="5947" actId="22"/>
        <pc:sldMkLst>
          <pc:docMk/>
          <pc:sldMk cId="1087996464" sldId="543"/>
        </pc:sldMkLst>
        <pc:picChg chg="add">
          <ac:chgData name="Nikolaj Bjorner" userId="063a94de-0c49-4d58-b22f-4505b39fd664" providerId="ADAL" clId="{29765564-0A68-4969-910F-6636C16F6387}" dt="2022-09-17T21:52:42.995" v="5947" actId="22"/>
          <ac:picMkLst>
            <pc:docMk/>
            <pc:sldMk cId="1087996464" sldId="543"/>
            <ac:picMk id="58" creationId="{32AB158F-4C13-55AE-CBC0-F7357324C25A}"/>
          </ac:picMkLst>
        </pc:picChg>
      </pc:sldChg>
      <pc:sldChg chg="add del">
        <pc:chgData name="Nikolaj Bjorner" userId="063a94de-0c49-4d58-b22f-4505b39fd664" providerId="ADAL" clId="{29765564-0A68-4969-910F-6636C16F6387}" dt="2022-09-17T18:28:06.055" v="5356" actId="2696"/>
        <pc:sldMkLst>
          <pc:docMk/>
          <pc:sldMk cId="2672574257" sldId="543"/>
        </pc:sldMkLst>
      </pc:sldChg>
      <pc:sldChg chg="addSp modSp add mod ord">
        <pc:chgData name="Nikolaj Bjorner" userId="063a94de-0c49-4d58-b22f-4505b39fd664" providerId="ADAL" clId="{29765564-0A68-4969-910F-6636C16F6387}" dt="2022-09-20T01:45:13.806" v="6415" actId="113"/>
        <pc:sldMkLst>
          <pc:docMk/>
          <pc:sldMk cId="1160312404" sldId="627"/>
        </pc:sldMkLst>
        <pc:spChg chg="mod">
          <ac:chgData name="Nikolaj Bjorner" userId="063a94de-0c49-4d58-b22f-4505b39fd664" providerId="ADAL" clId="{29765564-0A68-4969-910F-6636C16F6387}" dt="2022-09-20T01:45:13.806" v="6415" actId="113"/>
          <ac:spMkLst>
            <pc:docMk/>
            <pc:sldMk cId="1160312404" sldId="627"/>
            <ac:spMk id="20" creationId="{D1A7247E-6D3A-4709-AE3B-FAC1D36B965F}"/>
          </ac:spMkLst>
        </pc:spChg>
        <pc:picChg chg="add">
          <ac:chgData name="Nikolaj Bjorner" userId="063a94de-0c49-4d58-b22f-4505b39fd664" providerId="ADAL" clId="{29765564-0A68-4969-910F-6636C16F6387}" dt="2022-09-17T21:54:13.977" v="5967" actId="22"/>
          <ac:picMkLst>
            <pc:docMk/>
            <pc:sldMk cId="1160312404" sldId="627"/>
            <ac:picMk id="4" creationId="{13F25F14-587D-D6A3-F62B-C965A0BE3587}"/>
          </ac:picMkLst>
        </pc:picChg>
      </pc:sldChg>
      <pc:sldChg chg="addSp modSp del mod">
        <pc:chgData name="Nikolaj Bjorner" userId="063a94de-0c49-4d58-b22f-4505b39fd664" providerId="ADAL" clId="{29765564-0A68-4969-910F-6636C16F6387}" dt="2022-09-17T18:28:06.055" v="5356" actId="2696"/>
        <pc:sldMkLst>
          <pc:docMk/>
          <pc:sldMk cId="3540523392" sldId="676"/>
        </pc:sldMkLst>
        <pc:spChg chg="mod">
          <ac:chgData name="Nikolaj Bjorner" userId="063a94de-0c49-4d58-b22f-4505b39fd664" providerId="ADAL" clId="{29765564-0A68-4969-910F-6636C16F6387}" dt="2022-09-17T16:45:22.807" v="4236" actId="207"/>
          <ac:spMkLst>
            <pc:docMk/>
            <pc:sldMk cId="3540523392" sldId="676"/>
            <ac:spMk id="2" creationId="{7A4919D0-F177-4BBA-9A0B-DBA69E2ED764}"/>
          </ac:spMkLst>
        </pc:spChg>
        <pc:spChg chg="mod">
          <ac:chgData name="Nikolaj Bjorner" userId="063a94de-0c49-4d58-b22f-4505b39fd664" providerId="ADAL" clId="{29765564-0A68-4969-910F-6636C16F6387}" dt="2022-09-16T07:46:32.339" v="1996" actId="113"/>
          <ac:spMkLst>
            <pc:docMk/>
            <pc:sldMk cId="3540523392" sldId="676"/>
            <ac:spMk id="12" creationId="{780B0921-944B-7E58-1C46-090247D201B5}"/>
          </ac:spMkLst>
        </pc:spChg>
        <pc:spChg chg="add mod">
          <ac:chgData name="Nikolaj Bjorner" userId="063a94de-0c49-4d58-b22f-4505b39fd664" providerId="ADAL" clId="{29765564-0A68-4969-910F-6636C16F6387}" dt="2022-09-17T05:47:21.354" v="3836" actId="1076"/>
          <ac:spMkLst>
            <pc:docMk/>
            <pc:sldMk cId="3540523392" sldId="676"/>
            <ac:spMk id="21" creationId="{3D9826B4-685C-8A6B-B2CF-1B1468896F5B}"/>
          </ac:spMkLst>
        </pc:spChg>
        <pc:spChg chg="mod">
          <ac:chgData name="Nikolaj Bjorner" userId="063a94de-0c49-4d58-b22f-4505b39fd664" providerId="ADAL" clId="{29765564-0A68-4969-910F-6636C16F6387}" dt="2022-09-17T01:47:26.852" v="3711" actId="1076"/>
          <ac:spMkLst>
            <pc:docMk/>
            <pc:sldMk cId="3540523392" sldId="676"/>
            <ac:spMk id="22" creationId="{E740ECA4-367F-F78F-1859-1459BC4AD713}"/>
          </ac:spMkLst>
        </pc:spChg>
        <pc:spChg chg="mod">
          <ac:chgData name="Nikolaj Bjorner" userId="063a94de-0c49-4d58-b22f-4505b39fd664" providerId="ADAL" clId="{29765564-0A68-4969-910F-6636C16F6387}" dt="2022-09-16T07:46:26.548" v="1994" actId="113"/>
          <ac:spMkLst>
            <pc:docMk/>
            <pc:sldMk cId="3540523392" sldId="676"/>
            <ac:spMk id="113" creationId="{214F2226-C9DD-486F-85B1-8F28AAFBB89C}"/>
          </ac:spMkLst>
        </pc:spChg>
        <pc:grpChg chg="mod">
          <ac:chgData name="Nikolaj Bjorner" userId="063a94de-0c49-4d58-b22f-4505b39fd664" providerId="ADAL" clId="{29765564-0A68-4969-910F-6636C16F6387}" dt="2022-09-17T01:47:26.852" v="3711" actId="1076"/>
          <ac:grpSpMkLst>
            <pc:docMk/>
            <pc:sldMk cId="3540523392" sldId="676"/>
            <ac:grpSpMk id="17" creationId="{34C1EBD5-90DC-184B-B237-7AC21717BF2C}"/>
          </ac:grpSpMkLst>
        </pc:grpChg>
        <pc:grpChg chg="mod">
          <ac:chgData name="Nikolaj Bjorner" userId="063a94de-0c49-4d58-b22f-4505b39fd664" providerId="ADAL" clId="{29765564-0A68-4969-910F-6636C16F6387}" dt="2022-09-17T01:47:26.852" v="3711" actId="1076"/>
          <ac:grpSpMkLst>
            <pc:docMk/>
            <pc:sldMk cId="3540523392" sldId="676"/>
            <ac:grpSpMk id="18" creationId="{4D5D0A83-536F-C104-849F-83B5C9A506EB}"/>
          </ac:grpSpMkLst>
        </pc:grpChg>
        <pc:grpChg chg="mod">
          <ac:chgData name="Nikolaj Bjorner" userId="063a94de-0c49-4d58-b22f-4505b39fd664" providerId="ADAL" clId="{29765564-0A68-4969-910F-6636C16F6387}" dt="2022-09-17T01:47:18.406" v="3710" actId="1076"/>
          <ac:grpSpMkLst>
            <pc:docMk/>
            <pc:sldMk cId="3540523392" sldId="676"/>
            <ac:grpSpMk id="92" creationId="{06B0C1D2-02D1-4014-9AB1-EEAE008007D6}"/>
          </ac:grpSpMkLst>
        </pc:grpChg>
        <pc:picChg chg="add mod">
          <ac:chgData name="Nikolaj Bjorner" userId="063a94de-0c49-4d58-b22f-4505b39fd664" providerId="ADAL" clId="{29765564-0A68-4969-910F-6636C16F6387}" dt="2022-09-16T07:41:25.808" v="1883" actId="1076"/>
          <ac:picMkLst>
            <pc:docMk/>
            <pc:sldMk cId="3540523392" sldId="676"/>
            <ac:picMk id="16" creationId="{D7201788-3389-9AF6-1C08-AA85C0339D5C}"/>
          </ac:picMkLst>
        </pc:picChg>
        <pc:picChg chg="mod">
          <ac:chgData name="Nikolaj Bjorner" userId="063a94de-0c49-4d58-b22f-4505b39fd664" providerId="ADAL" clId="{29765564-0A68-4969-910F-6636C16F6387}" dt="2022-09-17T01:47:26.852" v="3711" actId="1076"/>
          <ac:picMkLst>
            <pc:docMk/>
            <pc:sldMk cId="3540523392" sldId="676"/>
            <ac:picMk id="19" creationId="{DB18DE1B-8D32-BD4E-F2AF-313879B0EA87}"/>
          </ac:picMkLst>
        </pc:picChg>
        <pc:cxnChg chg="mod">
          <ac:chgData name="Nikolaj Bjorner" userId="063a94de-0c49-4d58-b22f-4505b39fd664" providerId="ADAL" clId="{29765564-0A68-4969-910F-6636C16F6387}" dt="2022-09-17T01:47:26.852" v="3711" actId="1076"/>
          <ac:cxnSpMkLst>
            <pc:docMk/>
            <pc:sldMk cId="3540523392" sldId="676"/>
            <ac:cxnSpMk id="20" creationId="{E02CC5CA-0D90-24F6-5E4D-D88F88089FCD}"/>
          </ac:cxnSpMkLst>
        </pc:cxnChg>
        <pc:cxnChg chg="add mod">
          <ac:chgData name="Nikolaj Bjorner" userId="063a94de-0c49-4d58-b22f-4505b39fd664" providerId="ADAL" clId="{29765564-0A68-4969-910F-6636C16F6387}" dt="2022-09-17T05:46:56.738" v="3825" actId="1076"/>
          <ac:cxnSpMkLst>
            <pc:docMk/>
            <pc:sldMk cId="3540523392" sldId="676"/>
            <ac:cxnSpMk id="35" creationId="{153269E6-31A6-E2A3-358E-C880807E063C}"/>
          </ac:cxnSpMkLst>
        </pc:cxnChg>
      </pc:sldChg>
      <pc:sldChg chg="delSp add mod">
        <pc:chgData name="Nikolaj Bjorner" userId="063a94de-0c49-4d58-b22f-4505b39fd664" providerId="ADAL" clId="{29765564-0A68-4969-910F-6636C16F6387}" dt="2022-09-20T01:18:07.239" v="6282" actId="478"/>
        <pc:sldMkLst>
          <pc:docMk/>
          <pc:sldMk cId="3865574820" sldId="676"/>
        </pc:sldMkLst>
        <pc:picChg chg="del">
          <ac:chgData name="Nikolaj Bjorner" userId="063a94de-0c49-4d58-b22f-4505b39fd664" providerId="ADAL" clId="{29765564-0A68-4969-910F-6636C16F6387}" dt="2022-09-20T01:18:07.239" v="6282" actId="478"/>
          <ac:picMkLst>
            <pc:docMk/>
            <pc:sldMk cId="3865574820" sldId="676"/>
            <ac:picMk id="66" creationId="{5567F42B-ACE6-4203-90C6-D662BFDE5705}"/>
          </ac:picMkLst>
        </pc:picChg>
      </pc:sldChg>
      <pc:sldChg chg="addSp delSp modSp add del mod">
        <pc:chgData name="Nikolaj Bjorner" userId="063a94de-0c49-4d58-b22f-4505b39fd664" providerId="ADAL" clId="{29765564-0A68-4969-910F-6636C16F6387}" dt="2022-09-17T18:28:06.055" v="5356" actId="2696"/>
        <pc:sldMkLst>
          <pc:docMk/>
          <pc:sldMk cId="176368421" sldId="685"/>
        </pc:sldMkLst>
        <pc:spChg chg="del">
          <ac:chgData name="Nikolaj Bjorner" userId="063a94de-0c49-4d58-b22f-4505b39fd664" providerId="ADAL" clId="{29765564-0A68-4969-910F-6636C16F6387}" dt="2022-09-16T07:41:46.290" v="1884" actId="478"/>
          <ac:spMkLst>
            <pc:docMk/>
            <pc:sldMk cId="176368421" sldId="685"/>
            <ac:spMk id="2" creationId="{7A4919D0-F177-4BBA-9A0B-DBA69E2ED764}"/>
          </ac:spMkLst>
        </pc:spChg>
        <pc:spChg chg="add mod">
          <ac:chgData name="Nikolaj Bjorner" userId="063a94de-0c49-4d58-b22f-4505b39fd664" providerId="ADAL" clId="{29765564-0A68-4969-910F-6636C16F6387}" dt="2022-09-17T01:46:30.484" v="3686" actId="1076"/>
          <ac:spMkLst>
            <pc:docMk/>
            <pc:sldMk cId="176368421" sldId="685"/>
            <ac:spMk id="2" creationId="{9D701123-0C61-0D73-48EF-745C79375382}"/>
          </ac:spMkLst>
        </pc:spChg>
        <pc:spChg chg="add mod">
          <ac:chgData name="Nikolaj Bjorner" userId="063a94de-0c49-4d58-b22f-4505b39fd664" providerId="ADAL" clId="{29765564-0A68-4969-910F-6636C16F6387}" dt="2022-09-17T01:46:49.077" v="3709" actId="1076"/>
          <ac:spMkLst>
            <pc:docMk/>
            <pc:sldMk cId="176368421" sldId="685"/>
            <ac:spMk id="4" creationId="{A87B3FC5-B0EC-D20C-DA5A-43A95D408AF1}"/>
          </ac:spMkLst>
        </pc:spChg>
        <pc:spChg chg="add del mod">
          <ac:chgData name="Nikolaj Bjorner" userId="063a94de-0c49-4d58-b22f-4505b39fd664" providerId="ADAL" clId="{29765564-0A68-4969-910F-6636C16F6387}" dt="2022-09-16T07:41:48.761" v="1885" actId="478"/>
          <ac:spMkLst>
            <pc:docMk/>
            <pc:sldMk cId="176368421" sldId="685"/>
            <ac:spMk id="4" creationId="{F40F9773-34DF-D0E4-8E3E-E53A0C94BF5B}"/>
          </ac:spMkLst>
        </pc:spChg>
        <pc:spChg chg="add mod">
          <ac:chgData name="Nikolaj Bjorner" userId="063a94de-0c49-4d58-b22f-4505b39fd664" providerId="ADAL" clId="{29765564-0A68-4969-910F-6636C16F6387}" dt="2022-09-17T16:45:26.039" v="4237" actId="207"/>
          <ac:spMkLst>
            <pc:docMk/>
            <pc:sldMk cId="176368421" sldId="685"/>
            <ac:spMk id="18" creationId="{175763EA-7201-2ABA-319D-D2B7ACF666FE}"/>
          </ac:spMkLst>
        </pc:spChg>
        <pc:picChg chg="del mod">
          <ac:chgData name="Nikolaj Bjorner" userId="063a94de-0c49-4d58-b22f-4505b39fd664" providerId="ADAL" clId="{29765564-0A68-4969-910F-6636C16F6387}" dt="2022-09-17T01:46:44.919" v="3708" actId="478"/>
          <ac:picMkLst>
            <pc:docMk/>
            <pc:sldMk cId="176368421" sldId="685"/>
            <ac:picMk id="12" creationId="{FE0740EA-DBAA-FED0-8BC2-29BF43E92102}"/>
          </ac:picMkLst>
        </pc:picChg>
        <pc:picChg chg="del mod">
          <ac:chgData name="Nikolaj Bjorner" userId="063a94de-0c49-4d58-b22f-4505b39fd664" providerId="ADAL" clId="{29765564-0A68-4969-910F-6636C16F6387}" dt="2022-09-17T01:46:26.439" v="3685" actId="478"/>
          <ac:picMkLst>
            <pc:docMk/>
            <pc:sldMk cId="176368421" sldId="685"/>
            <ac:picMk id="13" creationId="{ECB03E0D-8BEF-7BA0-BF07-5E2A2C133191}"/>
          </ac:picMkLst>
        </pc:picChg>
        <pc:picChg chg="add mod">
          <ac:chgData name="Nikolaj Bjorner" userId="063a94de-0c49-4d58-b22f-4505b39fd664" providerId="ADAL" clId="{29765564-0A68-4969-910F-6636C16F6387}" dt="2022-09-16T07:41:50.124" v="1886"/>
          <ac:picMkLst>
            <pc:docMk/>
            <pc:sldMk cId="176368421" sldId="685"/>
            <ac:picMk id="19" creationId="{5979B9B3-737F-005D-7B4E-345EC95F2A3F}"/>
          </ac:picMkLst>
        </pc:picChg>
      </pc:sldChg>
      <pc:sldChg chg="addSp delSp add mod">
        <pc:chgData name="Nikolaj Bjorner" userId="063a94de-0c49-4d58-b22f-4505b39fd664" providerId="ADAL" clId="{29765564-0A68-4969-910F-6636C16F6387}" dt="2022-09-20T01:18:04.160" v="6281" actId="478"/>
        <pc:sldMkLst>
          <pc:docMk/>
          <pc:sldMk cId="1021616073" sldId="685"/>
        </pc:sldMkLst>
        <pc:picChg chg="add del">
          <ac:chgData name="Nikolaj Bjorner" userId="063a94de-0c49-4d58-b22f-4505b39fd664" providerId="ADAL" clId="{29765564-0A68-4969-910F-6636C16F6387}" dt="2022-09-20T01:18:04.160" v="6281" actId="478"/>
          <ac:picMkLst>
            <pc:docMk/>
            <pc:sldMk cId="1021616073" sldId="685"/>
            <ac:picMk id="12" creationId="{F2617E30-4617-2451-19D9-4414E8055A3A}"/>
          </ac:picMkLst>
        </pc:picChg>
      </pc:sldChg>
      <pc:sldChg chg="delSp add del ord setBg delDesignElem">
        <pc:chgData name="Nikolaj Bjorner" userId="063a94de-0c49-4d58-b22f-4505b39fd664" providerId="ADAL" clId="{29765564-0A68-4969-910F-6636C16F6387}" dt="2022-09-17T18:28:06.055" v="5356" actId="2696"/>
        <pc:sldMkLst>
          <pc:docMk/>
          <pc:sldMk cId="765257445" sldId="696"/>
        </pc:sldMkLst>
        <pc:spChg chg="del">
          <ac:chgData name="Nikolaj Bjorner" userId="063a94de-0c49-4d58-b22f-4505b39fd664" providerId="ADAL" clId="{29765564-0A68-4969-910F-6636C16F6387}" dt="2022-09-15T16:12:30.798" v="1172"/>
          <ac:spMkLst>
            <pc:docMk/>
            <pc:sldMk cId="765257445" sldId="696"/>
            <ac:spMk id="14" creationId="{37C89E4B-3C9F-44B9-8B86-D9E3D112D8EC}"/>
          </ac:spMkLst>
        </pc:spChg>
        <pc:cxnChg chg="del">
          <ac:chgData name="Nikolaj Bjorner" userId="063a94de-0c49-4d58-b22f-4505b39fd664" providerId="ADAL" clId="{29765564-0A68-4969-910F-6636C16F6387}" dt="2022-09-15T16:12:30.798" v="1172"/>
          <ac:cxnSpMkLst>
            <pc:docMk/>
            <pc:sldMk cId="765257445" sldId="696"/>
            <ac:cxnSpMk id="16" creationId="{AA2EAA10-076F-46BD-8F0F-B9A2FB77A85C}"/>
          </ac:cxnSpMkLst>
        </pc:cxnChg>
        <pc:cxnChg chg="del">
          <ac:chgData name="Nikolaj Bjorner" userId="063a94de-0c49-4d58-b22f-4505b39fd664" providerId="ADAL" clId="{29765564-0A68-4969-910F-6636C16F6387}" dt="2022-09-15T16:12:30.798" v="1172"/>
          <ac:cxnSpMkLst>
            <pc:docMk/>
            <pc:sldMk cId="765257445" sldId="696"/>
            <ac:cxnSpMk id="18" creationId="{D891E407-403B-4764-86C9-33A56D3BCAA3}"/>
          </ac:cxnSpMkLst>
        </pc:cxnChg>
      </pc:sldChg>
      <pc:sldChg chg="add">
        <pc:chgData name="Nikolaj Bjorner" userId="063a94de-0c49-4d58-b22f-4505b39fd664" providerId="ADAL" clId="{29765564-0A68-4969-910F-6636C16F6387}" dt="2022-09-17T18:28:07.921" v="5357"/>
        <pc:sldMkLst>
          <pc:docMk/>
          <pc:sldMk cId="1145044821" sldId="696"/>
        </pc:sldMkLst>
      </pc:sldChg>
      <pc:sldChg chg="addSp modSp add mod">
        <pc:chgData name="Nikolaj Bjorner" userId="063a94de-0c49-4d58-b22f-4505b39fd664" providerId="ADAL" clId="{29765564-0A68-4969-910F-6636C16F6387}" dt="2022-09-17T21:53:10.626" v="5954" actId="22"/>
        <pc:sldMkLst>
          <pc:docMk/>
          <pc:sldMk cId="644878793" sldId="815"/>
        </pc:sldMkLst>
        <pc:spChg chg="add mod">
          <ac:chgData name="Nikolaj Bjorner" userId="063a94de-0c49-4d58-b22f-4505b39fd664" providerId="ADAL" clId="{29765564-0A68-4969-910F-6636C16F6387}" dt="2022-09-17T18:06:22.505" v="5138" actId="1076"/>
          <ac:spMkLst>
            <pc:docMk/>
            <pc:sldMk cId="644878793" sldId="815"/>
            <ac:spMk id="2" creationId="{D9EDB3B1-ABE0-0729-4A80-742F884B8902}"/>
          </ac:spMkLst>
        </pc:spChg>
        <pc:graphicFrameChg chg="mod modGraphic">
          <ac:chgData name="Nikolaj Bjorner" userId="063a94de-0c49-4d58-b22f-4505b39fd664" providerId="ADAL" clId="{29765564-0A68-4969-910F-6636C16F6387}" dt="2022-09-17T18:06:47.847" v="5141" actId="1076"/>
          <ac:graphicFrameMkLst>
            <pc:docMk/>
            <pc:sldMk cId="644878793" sldId="815"/>
            <ac:graphicFrameMk id="8" creationId="{CC46CD8E-CDF9-46D1-9BA0-526E7F8F4041}"/>
          </ac:graphicFrameMkLst>
        </pc:graphicFrameChg>
        <pc:picChg chg="add">
          <ac:chgData name="Nikolaj Bjorner" userId="063a94de-0c49-4d58-b22f-4505b39fd664" providerId="ADAL" clId="{29765564-0A68-4969-910F-6636C16F6387}" dt="2022-09-17T21:53:10.626" v="5954" actId="22"/>
          <ac:picMkLst>
            <pc:docMk/>
            <pc:sldMk cId="644878793" sldId="815"/>
            <ac:picMk id="5" creationId="{B224E81B-0E6C-F2F1-2184-6087749BBBC2}"/>
          </ac:picMkLst>
        </pc:picChg>
      </pc:sldChg>
      <pc:sldChg chg="addSp modSp add mod">
        <pc:chgData name="Nikolaj Bjorner" userId="063a94de-0c49-4d58-b22f-4505b39fd664" providerId="ADAL" clId="{29765564-0A68-4969-910F-6636C16F6387}" dt="2022-09-20T01:44:03.988" v="6411" actId="2711"/>
        <pc:sldMkLst>
          <pc:docMk/>
          <pc:sldMk cId="2031929735" sldId="852"/>
        </pc:sldMkLst>
        <pc:spChg chg="mod">
          <ac:chgData name="Nikolaj Bjorner" userId="063a94de-0c49-4d58-b22f-4505b39fd664" providerId="ADAL" clId="{29765564-0A68-4969-910F-6636C16F6387}" dt="2022-09-20T01:44:03.988" v="6411" actId="2711"/>
          <ac:spMkLst>
            <pc:docMk/>
            <pc:sldMk cId="2031929735" sldId="852"/>
            <ac:spMk id="2" creationId="{9024D5D1-80A0-415B-9BD1-A09504938B94}"/>
          </ac:spMkLst>
        </pc:spChg>
        <pc:picChg chg="add">
          <ac:chgData name="Nikolaj Bjorner" userId="063a94de-0c49-4d58-b22f-4505b39fd664" providerId="ADAL" clId="{29765564-0A68-4969-910F-6636C16F6387}" dt="2022-09-17T21:53:14.916" v="5955" actId="22"/>
          <ac:picMkLst>
            <pc:docMk/>
            <pc:sldMk cId="2031929735" sldId="852"/>
            <ac:picMk id="4" creationId="{4F15DD3F-D694-294E-7DE5-8380D5426075}"/>
          </ac:picMkLst>
        </pc:picChg>
      </pc:sldChg>
      <pc:sldChg chg="addSp delSp modSp add mod modAnim">
        <pc:chgData name="Nikolaj Bjorner" userId="063a94de-0c49-4d58-b22f-4505b39fd664" providerId="ADAL" clId="{29765564-0A68-4969-910F-6636C16F6387}" dt="2022-09-20T01:34:13.468" v="6333" actId="20577"/>
        <pc:sldMkLst>
          <pc:docMk/>
          <pc:sldMk cId="988452864" sldId="1052"/>
        </pc:sldMkLst>
        <pc:spChg chg="del">
          <ac:chgData name="Nikolaj Bjorner" userId="063a94de-0c49-4d58-b22f-4505b39fd664" providerId="ADAL" clId="{29765564-0A68-4969-910F-6636C16F6387}" dt="2022-09-18T20:52:58.278" v="6098" actId="478"/>
          <ac:spMkLst>
            <pc:docMk/>
            <pc:sldMk cId="988452864" sldId="1052"/>
            <ac:spMk id="2" creationId="{00000000-0000-0000-0000-000000000000}"/>
          </ac:spMkLst>
        </pc:spChg>
        <pc:spChg chg="mod">
          <ac:chgData name="Nikolaj Bjorner" userId="063a94de-0c49-4d58-b22f-4505b39fd664" providerId="ADAL" clId="{29765564-0A68-4969-910F-6636C16F6387}" dt="2022-09-20T01:34:13.468" v="6333" actId="20577"/>
          <ac:spMkLst>
            <pc:docMk/>
            <pc:sldMk cId="988452864" sldId="1052"/>
            <ac:spMk id="5" creationId="{00000000-0000-0000-0000-000000000000}"/>
          </ac:spMkLst>
        </pc:spChg>
        <pc:spChg chg="add mod">
          <ac:chgData name="Nikolaj Bjorner" userId="063a94de-0c49-4d58-b22f-4505b39fd664" providerId="ADAL" clId="{29765564-0A68-4969-910F-6636C16F6387}" dt="2022-09-18T20:52:49.115" v="6097" actId="1076"/>
          <ac:spMkLst>
            <pc:docMk/>
            <pc:sldMk cId="988452864" sldId="1052"/>
            <ac:spMk id="6" creationId="{4A3CF1E1-1E30-D1A6-68FB-E834CBE3031B}"/>
          </ac:spMkLst>
        </pc:spChg>
        <pc:spChg chg="add del mod">
          <ac:chgData name="Nikolaj Bjorner" userId="063a94de-0c49-4d58-b22f-4505b39fd664" providerId="ADAL" clId="{29765564-0A68-4969-910F-6636C16F6387}" dt="2022-09-18T20:52:59.892" v="6099" actId="478"/>
          <ac:spMkLst>
            <pc:docMk/>
            <pc:sldMk cId="988452864" sldId="1052"/>
            <ac:spMk id="8" creationId="{6F60D9AF-25CE-7468-B972-6AE8D10C30CF}"/>
          </ac:spMkLst>
        </pc:spChg>
        <pc:spChg chg="add mod">
          <ac:chgData name="Nikolaj Bjorner" userId="063a94de-0c49-4d58-b22f-4505b39fd664" providerId="ADAL" clId="{29765564-0A68-4969-910F-6636C16F6387}" dt="2022-09-18T20:53:02.943" v="6101" actId="1076"/>
          <ac:spMkLst>
            <pc:docMk/>
            <pc:sldMk cId="988452864" sldId="1052"/>
            <ac:spMk id="9" creationId="{717F3A1A-D695-D466-14A6-4B91A4EC04C9}"/>
          </ac:spMkLst>
        </pc:spChg>
        <pc:grpChg chg="del">
          <ac:chgData name="Nikolaj Bjorner" userId="063a94de-0c49-4d58-b22f-4505b39fd664" providerId="ADAL" clId="{29765564-0A68-4969-910F-6636C16F6387}" dt="2022-09-18T18:25:48.509" v="6090" actId="478"/>
          <ac:grpSpMkLst>
            <pc:docMk/>
            <pc:sldMk cId="988452864" sldId="1052"/>
            <ac:grpSpMk id="6" creationId="{00000000-0000-0000-0000-000000000000}"/>
          </ac:grpSpMkLst>
        </pc:grpChg>
        <pc:picChg chg="mod">
          <ac:chgData name="Nikolaj Bjorner" userId="063a94de-0c49-4d58-b22f-4505b39fd664" providerId="ADAL" clId="{29765564-0A68-4969-910F-6636C16F6387}" dt="2022-09-18T20:52:46.452" v="6096" actId="1076"/>
          <ac:picMkLst>
            <pc:docMk/>
            <pc:sldMk cId="988452864" sldId="1052"/>
            <ac:picMk id="3" creationId="{00000000-0000-0000-0000-000000000000}"/>
          </ac:picMkLst>
        </pc:picChg>
        <pc:picChg chg="mod">
          <ac:chgData name="Nikolaj Bjorner" userId="063a94de-0c49-4d58-b22f-4505b39fd664" providerId="ADAL" clId="{29765564-0A68-4969-910F-6636C16F6387}" dt="2022-09-20T01:34:04.873" v="6320" actId="1076"/>
          <ac:picMkLst>
            <pc:docMk/>
            <pc:sldMk cId="988452864" sldId="1052"/>
            <ac:picMk id="4" creationId="{00000000-0000-0000-0000-000000000000}"/>
          </ac:picMkLst>
        </pc:picChg>
        <pc:picChg chg="add mod">
          <ac:chgData name="Nikolaj Bjorner" userId="063a94de-0c49-4d58-b22f-4505b39fd664" providerId="ADAL" clId="{29765564-0A68-4969-910F-6636C16F6387}" dt="2022-09-18T20:53:06.859" v="6102"/>
          <ac:picMkLst>
            <pc:docMk/>
            <pc:sldMk cId="988452864" sldId="1052"/>
            <ac:picMk id="10" creationId="{B688BD81-84F4-1972-8AD6-32676CCECEC6}"/>
          </ac:picMkLst>
        </pc:picChg>
      </pc:sldChg>
      <pc:sldChg chg="addSp delSp modSp add del mod">
        <pc:chgData name="Nikolaj Bjorner" userId="063a94de-0c49-4d58-b22f-4505b39fd664" providerId="ADAL" clId="{29765564-0A68-4969-910F-6636C16F6387}" dt="2022-09-18T20:53:10.008" v="6103" actId="47"/>
        <pc:sldMkLst>
          <pc:docMk/>
          <pc:sldMk cId="338654601" sldId="1058"/>
        </pc:sldMkLst>
        <pc:spChg chg="del">
          <ac:chgData name="Nikolaj Bjorner" userId="063a94de-0c49-4d58-b22f-4505b39fd664" providerId="ADAL" clId="{29765564-0A68-4969-910F-6636C16F6387}" dt="2022-09-17T18:26:48.567" v="5350" actId="478"/>
          <ac:spMkLst>
            <pc:docMk/>
            <pc:sldMk cId="338654601" sldId="1058"/>
            <ac:spMk id="2" creationId="{00000000-0000-0000-0000-000000000000}"/>
          </ac:spMkLst>
        </pc:spChg>
        <pc:spChg chg="add del mod">
          <ac:chgData name="Nikolaj Bjorner" userId="063a94de-0c49-4d58-b22f-4505b39fd664" providerId="ADAL" clId="{29765564-0A68-4969-910F-6636C16F6387}" dt="2022-09-17T18:26:50.464" v="5351" actId="478"/>
          <ac:spMkLst>
            <pc:docMk/>
            <pc:sldMk cId="338654601" sldId="1058"/>
            <ac:spMk id="4" creationId="{75AA4CF3-5DFB-EAD5-3176-76497B371378}"/>
          </ac:spMkLst>
        </pc:spChg>
        <pc:spChg chg="mod">
          <ac:chgData name="Nikolaj Bjorner" userId="063a94de-0c49-4d58-b22f-4505b39fd664" providerId="ADAL" clId="{29765564-0A68-4969-910F-6636C16F6387}" dt="2022-09-17T18:26:59.839" v="5354" actId="1076"/>
          <ac:spMkLst>
            <pc:docMk/>
            <pc:sldMk cId="338654601" sldId="1058"/>
            <ac:spMk id="5" creationId="{00000000-0000-0000-0000-000000000000}"/>
          </ac:spMkLst>
        </pc:spChg>
        <pc:spChg chg="mod">
          <ac:chgData name="Nikolaj Bjorner" userId="063a94de-0c49-4d58-b22f-4505b39fd664" providerId="ADAL" clId="{29765564-0A68-4969-910F-6636C16F6387}" dt="2022-09-17T18:26:55.473" v="5353" actId="1076"/>
          <ac:spMkLst>
            <pc:docMk/>
            <pc:sldMk cId="338654601" sldId="1058"/>
            <ac:spMk id="6" creationId="{00000000-0000-0000-0000-000000000000}"/>
          </ac:spMkLst>
        </pc:spChg>
        <pc:spChg chg="add mod">
          <ac:chgData name="Nikolaj Bjorner" userId="063a94de-0c49-4d58-b22f-4505b39fd664" providerId="ADAL" clId="{29765564-0A68-4969-910F-6636C16F6387}" dt="2022-09-17T18:26:50.934" v="5352"/>
          <ac:spMkLst>
            <pc:docMk/>
            <pc:sldMk cId="338654601" sldId="1058"/>
            <ac:spMk id="7" creationId="{4BA9994E-99B3-19FA-5CF1-341DFA26AC9F}"/>
          </ac:spMkLst>
        </pc:spChg>
        <pc:picChg chg="add">
          <ac:chgData name="Nikolaj Bjorner" userId="063a94de-0c49-4d58-b22f-4505b39fd664" providerId="ADAL" clId="{29765564-0A68-4969-910F-6636C16F6387}" dt="2022-09-17T21:53:58.586" v="5963" actId="22"/>
          <ac:picMkLst>
            <pc:docMk/>
            <pc:sldMk cId="338654601" sldId="1058"/>
            <ac:picMk id="9" creationId="{BFFBF5AA-646C-30FF-9587-61062BD74643}"/>
          </ac:picMkLst>
        </pc:picChg>
      </pc:sldChg>
      <pc:sldChg chg="add del">
        <pc:chgData name="Nikolaj Bjorner" userId="063a94de-0c49-4d58-b22f-4505b39fd664" providerId="ADAL" clId="{29765564-0A68-4969-910F-6636C16F6387}" dt="2022-09-17T06:17:16.870" v="4168" actId="47"/>
        <pc:sldMkLst>
          <pc:docMk/>
          <pc:sldMk cId="1611712257" sldId="1409"/>
        </pc:sldMkLst>
      </pc:sldChg>
      <pc:sldChg chg="del">
        <pc:chgData name="Nikolaj Bjorner" userId="063a94de-0c49-4d58-b22f-4505b39fd664" providerId="ADAL" clId="{29765564-0A68-4969-910F-6636C16F6387}" dt="2022-09-17T06:17:07.637" v="4166" actId="47"/>
        <pc:sldMkLst>
          <pc:docMk/>
          <pc:sldMk cId="210056467" sldId="3228"/>
        </pc:sldMkLst>
      </pc:sldChg>
      <pc:sldChg chg="del">
        <pc:chgData name="Nikolaj Bjorner" userId="063a94de-0c49-4d58-b22f-4505b39fd664" providerId="ADAL" clId="{29765564-0A68-4969-910F-6636C16F6387}" dt="2022-09-17T06:17:11.254" v="4167" actId="47"/>
        <pc:sldMkLst>
          <pc:docMk/>
          <pc:sldMk cId="3146671596" sldId="3229"/>
        </pc:sldMkLst>
      </pc:sldChg>
      <pc:sldChg chg="add del">
        <pc:chgData name="Nikolaj Bjorner" userId="063a94de-0c49-4d58-b22f-4505b39fd664" providerId="ADAL" clId="{29765564-0A68-4969-910F-6636C16F6387}" dt="2022-09-17T06:17:46.370" v="4170" actId="2696"/>
        <pc:sldMkLst>
          <pc:docMk/>
          <pc:sldMk cId="8462921" sldId="3267"/>
        </pc:sldMkLst>
      </pc:sldChg>
      <pc:sldChg chg="addSp modSp add mod">
        <pc:chgData name="Nikolaj Bjorner" userId="063a94de-0c49-4d58-b22f-4505b39fd664" providerId="ADAL" clId="{29765564-0A68-4969-910F-6636C16F6387}" dt="2022-09-20T01:39:57.187" v="6334"/>
        <pc:sldMkLst>
          <pc:docMk/>
          <pc:sldMk cId="1407125475" sldId="3267"/>
        </pc:sldMkLst>
        <pc:spChg chg="mod">
          <ac:chgData name="Nikolaj Bjorner" userId="063a94de-0c49-4d58-b22f-4505b39fd664" providerId="ADAL" clId="{29765564-0A68-4969-910F-6636C16F6387}" dt="2022-09-20T01:39:57.187" v="6334"/>
          <ac:spMkLst>
            <pc:docMk/>
            <pc:sldMk cId="1407125475" sldId="3267"/>
            <ac:spMk id="2" creationId="{3D8956E9-CFAE-43E1-A31D-6A4EFEAC2950}"/>
          </ac:spMkLst>
        </pc:spChg>
        <pc:picChg chg="add">
          <ac:chgData name="Nikolaj Bjorner" userId="063a94de-0c49-4d58-b22f-4505b39fd664" providerId="ADAL" clId="{29765564-0A68-4969-910F-6636C16F6387}" dt="2022-09-17T21:54:45.374" v="5974" actId="22"/>
          <ac:picMkLst>
            <pc:docMk/>
            <pc:sldMk cId="1407125475" sldId="3267"/>
            <ac:picMk id="6" creationId="{46FCF7B2-2290-E0DD-4444-384A50A9002E}"/>
          </ac:picMkLst>
        </pc:picChg>
      </pc:sldChg>
      <pc:sldChg chg="add del">
        <pc:chgData name="Nikolaj Bjorner" userId="063a94de-0c49-4d58-b22f-4505b39fd664" providerId="ADAL" clId="{29765564-0A68-4969-910F-6636C16F6387}" dt="2022-09-17T06:17:46.370" v="4170" actId="2696"/>
        <pc:sldMkLst>
          <pc:docMk/>
          <pc:sldMk cId="706957576" sldId="2076136315"/>
        </pc:sldMkLst>
      </pc:sldChg>
      <pc:sldChg chg="addSp delSp modSp add mod">
        <pc:chgData name="Nikolaj Bjorner" userId="063a94de-0c49-4d58-b22f-4505b39fd664" providerId="ADAL" clId="{29765564-0A68-4969-910F-6636C16F6387}" dt="2022-09-20T01:43:05.403" v="6407"/>
        <pc:sldMkLst>
          <pc:docMk/>
          <pc:sldMk cId="2625936008" sldId="2076136315"/>
        </pc:sldMkLst>
        <pc:spChg chg="add del mod">
          <ac:chgData name="Nikolaj Bjorner" userId="063a94de-0c49-4d58-b22f-4505b39fd664" providerId="ADAL" clId="{29765564-0A68-4969-910F-6636C16F6387}" dt="2022-09-20T01:43:04.869" v="6406" actId="478"/>
          <ac:spMkLst>
            <pc:docMk/>
            <pc:sldMk cId="2625936008" sldId="2076136315"/>
            <ac:spMk id="4" creationId="{409FA885-8DCA-75F1-E6C8-A0F3B6EC5C86}"/>
          </ac:spMkLst>
        </pc:spChg>
        <pc:spChg chg="del">
          <ac:chgData name="Nikolaj Bjorner" userId="063a94de-0c49-4d58-b22f-4505b39fd664" providerId="ADAL" clId="{29765564-0A68-4969-910F-6636C16F6387}" dt="2022-09-20T01:43:02.239" v="6405" actId="478"/>
          <ac:spMkLst>
            <pc:docMk/>
            <pc:sldMk cId="2625936008" sldId="2076136315"/>
            <ac:spMk id="5" creationId="{7F2757DF-46B1-4F1C-906C-04C4220A0CA0}"/>
          </ac:spMkLst>
        </pc:spChg>
        <pc:spChg chg="add mod">
          <ac:chgData name="Nikolaj Bjorner" userId="063a94de-0c49-4d58-b22f-4505b39fd664" providerId="ADAL" clId="{29765564-0A68-4969-910F-6636C16F6387}" dt="2022-09-20T01:43:05.403" v="6407"/>
          <ac:spMkLst>
            <pc:docMk/>
            <pc:sldMk cId="2625936008" sldId="2076136315"/>
            <ac:spMk id="7" creationId="{696B40E1-AFE8-5073-5A4C-DBDDDAC0C7D0}"/>
          </ac:spMkLst>
        </pc:spChg>
        <pc:picChg chg="add">
          <ac:chgData name="Nikolaj Bjorner" userId="063a94de-0c49-4d58-b22f-4505b39fd664" providerId="ADAL" clId="{29765564-0A68-4969-910F-6636C16F6387}" dt="2022-09-17T21:55:17.755" v="5984" actId="22"/>
          <ac:picMkLst>
            <pc:docMk/>
            <pc:sldMk cId="2625936008" sldId="2076136315"/>
            <ac:picMk id="3" creationId="{70E97278-AF35-82ED-6975-FA47DBE5E4C5}"/>
          </ac:picMkLst>
        </pc:picChg>
      </pc:sldChg>
      <pc:sldChg chg="add del ord">
        <pc:chgData name="Nikolaj Bjorner" userId="063a94de-0c49-4d58-b22f-4505b39fd664" providerId="ADAL" clId="{29765564-0A68-4969-910F-6636C16F6387}" dt="2022-09-17T17:48:06.309" v="4742" actId="47"/>
        <pc:sldMkLst>
          <pc:docMk/>
          <pc:sldMk cId="2996488261" sldId="2076136322"/>
        </pc:sldMkLst>
      </pc:sldChg>
      <pc:sldChg chg="addSp add del mod">
        <pc:chgData name="Nikolaj Bjorner" userId="063a94de-0c49-4d58-b22f-4505b39fd664" providerId="ADAL" clId="{29765564-0A68-4969-910F-6636C16F6387}" dt="2022-09-20T02:06:24.298" v="7600" actId="47"/>
        <pc:sldMkLst>
          <pc:docMk/>
          <pc:sldMk cId="1780778139" sldId="2076136323"/>
        </pc:sldMkLst>
        <pc:picChg chg="add">
          <ac:chgData name="Nikolaj Bjorner" userId="063a94de-0c49-4d58-b22f-4505b39fd664" providerId="ADAL" clId="{29765564-0A68-4969-910F-6636C16F6387}" dt="2022-09-17T21:55:29.014" v="5987" actId="22"/>
          <ac:picMkLst>
            <pc:docMk/>
            <pc:sldMk cId="1780778139" sldId="2076136323"/>
            <ac:picMk id="11" creationId="{8B003F1B-071E-FA0B-BC08-D43B6016830F}"/>
          </ac:picMkLst>
        </pc:picChg>
      </pc:sldChg>
      <pc:sldChg chg="addSp modSp add mod ord">
        <pc:chgData name="Nikolaj Bjorner" userId="063a94de-0c49-4d58-b22f-4505b39fd664" providerId="ADAL" clId="{29765564-0A68-4969-910F-6636C16F6387}" dt="2022-09-20T01:45:38.741" v="6417" actId="113"/>
        <pc:sldMkLst>
          <pc:docMk/>
          <pc:sldMk cId="1171779798" sldId="2076136326"/>
        </pc:sldMkLst>
        <pc:spChg chg="mod">
          <ac:chgData name="Nikolaj Bjorner" userId="063a94de-0c49-4d58-b22f-4505b39fd664" providerId="ADAL" clId="{29765564-0A68-4969-910F-6636C16F6387}" dt="2022-09-20T01:45:38.741" v="6417" actId="113"/>
          <ac:spMkLst>
            <pc:docMk/>
            <pc:sldMk cId="1171779798" sldId="2076136326"/>
            <ac:spMk id="21" creationId="{BF951464-0966-45AC-91F8-A793502E8960}"/>
          </ac:spMkLst>
        </pc:spChg>
        <pc:spChg chg="mod">
          <ac:chgData name="Nikolaj Bjorner" userId="063a94de-0c49-4d58-b22f-4505b39fd664" providerId="ADAL" clId="{29765564-0A68-4969-910F-6636C16F6387}" dt="2022-09-17T21:42:45.036" v="5934" actId="14100"/>
          <ac:spMkLst>
            <pc:docMk/>
            <pc:sldMk cId="1171779798" sldId="2076136326"/>
            <ac:spMk id="60" creationId="{F920FE32-B5C5-4758-BDC3-827446917F13}"/>
          </ac:spMkLst>
        </pc:spChg>
        <pc:picChg chg="add">
          <ac:chgData name="Nikolaj Bjorner" userId="063a94de-0c49-4d58-b22f-4505b39fd664" providerId="ADAL" clId="{29765564-0A68-4969-910F-6636C16F6387}" dt="2022-09-17T21:54:06.650" v="5965" actId="22"/>
          <ac:picMkLst>
            <pc:docMk/>
            <pc:sldMk cId="1171779798" sldId="2076136326"/>
            <ac:picMk id="4" creationId="{A8B8D6D7-2D39-2E8C-B21E-3B1D53BF227D}"/>
          </ac:picMkLst>
        </pc:picChg>
      </pc:sldChg>
      <pc:sldChg chg="del">
        <pc:chgData name="Nikolaj Bjorner" userId="063a94de-0c49-4d58-b22f-4505b39fd664" providerId="ADAL" clId="{29765564-0A68-4969-910F-6636C16F6387}" dt="2022-09-17T06:18:18.718" v="4178" actId="47"/>
        <pc:sldMkLst>
          <pc:docMk/>
          <pc:sldMk cId="222742076" sldId="2076136328"/>
        </pc:sldMkLst>
      </pc:sldChg>
      <pc:sldChg chg="del">
        <pc:chgData name="Nikolaj Bjorner" userId="063a94de-0c49-4d58-b22f-4505b39fd664" providerId="ADAL" clId="{29765564-0A68-4969-910F-6636C16F6387}" dt="2022-09-17T06:18:15.541" v="4177" actId="47"/>
        <pc:sldMkLst>
          <pc:docMk/>
          <pc:sldMk cId="324146740" sldId="2076136329"/>
        </pc:sldMkLst>
      </pc:sldChg>
      <pc:sldChg chg="addSp modSp mod ord">
        <pc:chgData name="Nikolaj Bjorner" userId="063a94de-0c49-4d58-b22f-4505b39fd664" providerId="ADAL" clId="{29765564-0A68-4969-910F-6636C16F6387}" dt="2022-09-17T21:55:07.090" v="5980" actId="22"/>
        <pc:sldMkLst>
          <pc:docMk/>
          <pc:sldMk cId="2464572420" sldId="2076136330"/>
        </pc:sldMkLst>
        <pc:spChg chg="add mod">
          <ac:chgData name="Nikolaj Bjorner" userId="063a94de-0c49-4d58-b22f-4505b39fd664" providerId="ADAL" clId="{29765564-0A68-4969-910F-6636C16F6387}" dt="2022-09-17T17:24:18.935" v="4477" actId="1076"/>
          <ac:spMkLst>
            <pc:docMk/>
            <pc:sldMk cId="2464572420" sldId="2076136330"/>
            <ac:spMk id="8" creationId="{B6433961-132A-FC75-4BED-29B5DF18B369}"/>
          </ac:spMkLst>
        </pc:spChg>
        <pc:picChg chg="add mod">
          <ac:chgData name="Nikolaj Bjorner" userId="063a94de-0c49-4d58-b22f-4505b39fd664" providerId="ADAL" clId="{29765564-0A68-4969-910F-6636C16F6387}" dt="2022-09-17T17:24:18.935" v="4477" actId="1076"/>
          <ac:picMkLst>
            <pc:docMk/>
            <pc:sldMk cId="2464572420" sldId="2076136330"/>
            <ac:picMk id="4" creationId="{8A1D10DF-D6C3-5290-6409-1286E754D4CC}"/>
          </ac:picMkLst>
        </pc:picChg>
        <pc:picChg chg="add">
          <ac:chgData name="Nikolaj Bjorner" userId="063a94de-0c49-4d58-b22f-4505b39fd664" providerId="ADAL" clId="{29765564-0A68-4969-910F-6636C16F6387}" dt="2022-09-17T21:55:07.090" v="5980" actId="22"/>
          <ac:picMkLst>
            <pc:docMk/>
            <pc:sldMk cId="2464572420" sldId="2076136330"/>
            <ac:picMk id="12" creationId="{0F95E737-3E52-A3D6-7639-86CDA93051C6}"/>
          </ac:picMkLst>
        </pc:picChg>
      </pc:sldChg>
      <pc:sldChg chg="del">
        <pc:chgData name="Nikolaj Bjorner" userId="063a94de-0c49-4d58-b22f-4505b39fd664" providerId="ADAL" clId="{29765564-0A68-4969-910F-6636C16F6387}" dt="2022-09-17T06:17:06.660" v="4165" actId="47"/>
        <pc:sldMkLst>
          <pc:docMk/>
          <pc:sldMk cId="3189301300" sldId="2076136333"/>
        </pc:sldMkLst>
      </pc:sldChg>
      <pc:sldChg chg="del">
        <pc:chgData name="Nikolaj Bjorner" userId="063a94de-0c49-4d58-b22f-4505b39fd664" providerId="ADAL" clId="{29765564-0A68-4969-910F-6636C16F6387}" dt="2022-09-17T06:18:05.623" v="4173" actId="47"/>
        <pc:sldMkLst>
          <pc:docMk/>
          <pc:sldMk cId="1301049190" sldId="2076136335"/>
        </pc:sldMkLst>
      </pc:sldChg>
      <pc:sldChg chg="del">
        <pc:chgData name="Nikolaj Bjorner" userId="063a94de-0c49-4d58-b22f-4505b39fd664" providerId="ADAL" clId="{29765564-0A68-4969-910F-6636C16F6387}" dt="2022-09-17T06:18:05.140" v="4172" actId="47"/>
        <pc:sldMkLst>
          <pc:docMk/>
          <pc:sldMk cId="346244905" sldId="2076136336"/>
        </pc:sldMkLst>
      </pc:sldChg>
      <pc:sldChg chg="del">
        <pc:chgData name="Nikolaj Bjorner" userId="063a94de-0c49-4d58-b22f-4505b39fd664" providerId="ADAL" clId="{29765564-0A68-4969-910F-6636C16F6387}" dt="2022-09-17T17:51:25.721" v="4908" actId="47"/>
        <pc:sldMkLst>
          <pc:docMk/>
          <pc:sldMk cId="3132752408" sldId="2076136337"/>
        </pc:sldMkLst>
      </pc:sldChg>
      <pc:sldChg chg="addSp delSp modSp del mod modClrScheme chgLayout">
        <pc:chgData name="Nikolaj Bjorner" userId="063a94de-0c49-4d58-b22f-4505b39fd664" providerId="ADAL" clId="{29765564-0A68-4969-910F-6636C16F6387}" dt="2022-09-17T18:28:06.055" v="5356" actId="2696"/>
        <pc:sldMkLst>
          <pc:docMk/>
          <pc:sldMk cId="2616257472" sldId="2076136339"/>
        </pc:sldMkLst>
        <pc:spChg chg="add mod">
          <ac:chgData name="Nikolaj Bjorner" userId="063a94de-0c49-4d58-b22f-4505b39fd664" providerId="ADAL" clId="{29765564-0A68-4969-910F-6636C16F6387}" dt="2022-09-16T08:13:24.663" v="2221" actId="14100"/>
          <ac:spMkLst>
            <pc:docMk/>
            <pc:sldMk cId="2616257472" sldId="2076136339"/>
            <ac:spMk id="2" creationId="{A7150CC4-41B6-2100-940A-63A2BA0DDCC9}"/>
          </ac:spMkLst>
        </pc:spChg>
        <pc:spChg chg="add mod">
          <ac:chgData name="Nikolaj Bjorner" userId="063a94de-0c49-4d58-b22f-4505b39fd664" providerId="ADAL" clId="{29765564-0A68-4969-910F-6636C16F6387}" dt="2022-09-16T08:13:19.327" v="2219" actId="14100"/>
          <ac:spMkLst>
            <pc:docMk/>
            <pc:sldMk cId="2616257472" sldId="2076136339"/>
            <ac:spMk id="4" creationId="{CE2A7392-F6FF-7E3B-F0C9-EF8ECFB2647E}"/>
          </ac:spMkLst>
        </pc:spChg>
        <pc:spChg chg="del">
          <ac:chgData name="Nikolaj Bjorner" userId="063a94de-0c49-4d58-b22f-4505b39fd664" providerId="ADAL" clId="{29765564-0A68-4969-910F-6636C16F6387}" dt="2022-09-17T18:08:32.552" v="5190" actId="478"/>
          <ac:spMkLst>
            <pc:docMk/>
            <pc:sldMk cId="2616257472" sldId="2076136339"/>
            <ac:spMk id="5" creationId="{9C66408A-556D-C0DC-8391-367DE3C0EA18}"/>
          </ac:spMkLst>
        </pc:spChg>
        <pc:spChg chg="add mod">
          <ac:chgData name="Nikolaj Bjorner" userId="063a94de-0c49-4d58-b22f-4505b39fd664" providerId="ADAL" clId="{29765564-0A68-4969-910F-6636C16F6387}" dt="2022-09-17T05:56:30.953" v="4008" actId="14100"/>
          <ac:spMkLst>
            <pc:docMk/>
            <pc:sldMk cId="2616257472" sldId="2076136339"/>
            <ac:spMk id="6" creationId="{29C1E859-B3BA-95D3-21F6-0CCC9874F5D5}"/>
          </ac:spMkLst>
        </pc:spChg>
        <pc:spChg chg="add mod">
          <ac:chgData name="Nikolaj Bjorner" userId="063a94de-0c49-4d58-b22f-4505b39fd664" providerId="ADAL" clId="{29765564-0A68-4969-910F-6636C16F6387}" dt="2022-09-17T05:56:14.940" v="4004" actId="20577"/>
          <ac:spMkLst>
            <pc:docMk/>
            <pc:sldMk cId="2616257472" sldId="2076136339"/>
            <ac:spMk id="10" creationId="{1C66F478-10C0-4897-4D28-C166FD168C52}"/>
          </ac:spMkLst>
        </pc:spChg>
        <pc:spChg chg="add mod">
          <ac:chgData name="Nikolaj Bjorner" userId="063a94de-0c49-4d58-b22f-4505b39fd664" providerId="ADAL" clId="{29765564-0A68-4969-910F-6636C16F6387}" dt="2022-09-17T05:57:00.668" v="4050" actId="20577"/>
          <ac:spMkLst>
            <pc:docMk/>
            <pc:sldMk cId="2616257472" sldId="2076136339"/>
            <ac:spMk id="12" creationId="{F1CF8E8E-5081-E8A0-B395-39A176044FEA}"/>
          </ac:spMkLst>
        </pc:spChg>
        <pc:spChg chg="add mod">
          <ac:chgData name="Nikolaj Bjorner" userId="063a94de-0c49-4d58-b22f-4505b39fd664" providerId="ADAL" clId="{29765564-0A68-4969-910F-6636C16F6387}" dt="2022-09-17T05:58:16.491" v="4161" actId="20577"/>
          <ac:spMkLst>
            <pc:docMk/>
            <pc:sldMk cId="2616257472" sldId="2076136339"/>
            <ac:spMk id="14" creationId="{C3C148D5-1879-2C93-FD2C-4058E1B9AC6B}"/>
          </ac:spMkLst>
        </pc:spChg>
        <pc:spChg chg="add mod ord">
          <ac:chgData name="Nikolaj Bjorner" userId="063a94de-0c49-4d58-b22f-4505b39fd664" providerId="ADAL" clId="{29765564-0A68-4969-910F-6636C16F6387}" dt="2022-09-17T18:08:49.287" v="5211" actId="1076"/>
          <ac:spMkLst>
            <pc:docMk/>
            <pc:sldMk cId="2616257472" sldId="2076136339"/>
            <ac:spMk id="15" creationId="{0D8CD8A7-58F5-5FDE-E6A8-DBC1B377831B}"/>
          </ac:spMkLst>
        </pc:spChg>
        <pc:picChg chg="mod">
          <ac:chgData name="Nikolaj Bjorner" userId="063a94de-0c49-4d58-b22f-4505b39fd664" providerId="ADAL" clId="{29765564-0A68-4969-910F-6636C16F6387}" dt="2022-09-16T08:13:29.127" v="2226" actId="1035"/>
          <ac:picMkLst>
            <pc:docMk/>
            <pc:sldMk cId="2616257472" sldId="2076136339"/>
            <ac:picMk id="1026" creationId="{8B9C0413-BE3A-178B-90A2-A79743C651D1}"/>
          </ac:picMkLst>
        </pc:picChg>
      </pc:sldChg>
      <pc:sldChg chg="addSp modSp add mod">
        <pc:chgData name="Nikolaj Bjorner" userId="063a94de-0c49-4d58-b22f-4505b39fd664" providerId="ADAL" clId="{29765564-0A68-4969-910F-6636C16F6387}" dt="2022-09-17T21:52:45.306" v="5948" actId="22"/>
        <pc:sldMkLst>
          <pc:docMk/>
          <pc:sldMk cId="3442660828" sldId="2076136339"/>
        </pc:sldMkLst>
        <pc:spChg chg="mod">
          <ac:chgData name="Nikolaj Bjorner" userId="063a94de-0c49-4d58-b22f-4505b39fd664" providerId="ADAL" clId="{29765564-0A68-4969-910F-6636C16F6387}" dt="2022-09-17T21:18:38.354" v="5893" actId="20577"/>
          <ac:spMkLst>
            <pc:docMk/>
            <pc:sldMk cId="3442660828" sldId="2076136339"/>
            <ac:spMk id="12" creationId="{F1CF8E8E-5081-E8A0-B395-39A176044FEA}"/>
          </ac:spMkLst>
        </pc:spChg>
        <pc:picChg chg="add">
          <ac:chgData name="Nikolaj Bjorner" userId="063a94de-0c49-4d58-b22f-4505b39fd664" providerId="ADAL" clId="{29765564-0A68-4969-910F-6636C16F6387}" dt="2022-09-17T21:52:45.306" v="5948" actId="22"/>
          <ac:picMkLst>
            <pc:docMk/>
            <pc:sldMk cId="3442660828" sldId="2076136339"/>
            <ac:picMk id="5" creationId="{B950B6FA-5C21-7B6E-38F7-B2E708BAF508}"/>
          </ac:picMkLst>
        </pc:picChg>
      </pc:sldChg>
      <pc:sldChg chg="addSp delSp modSp del mod modClrScheme chgLayout">
        <pc:chgData name="Nikolaj Bjorner" userId="063a94de-0c49-4d58-b22f-4505b39fd664" providerId="ADAL" clId="{29765564-0A68-4969-910F-6636C16F6387}" dt="2022-09-17T18:28:06.055" v="5356" actId="2696"/>
        <pc:sldMkLst>
          <pc:docMk/>
          <pc:sldMk cId="1005740431" sldId="2076136340"/>
        </pc:sldMkLst>
        <pc:spChg chg="add mod">
          <ac:chgData name="Nikolaj Bjorner" userId="063a94de-0c49-4d58-b22f-4505b39fd664" providerId="ADAL" clId="{29765564-0A68-4969-910F-6636C16F6387}" dt="2022-09-17T05:29:40.145" v="3818" actId="1076"/>
          <ac:spMkLst>
            <pc:docMk/>
            <pc:sldMk cId="1005740431" sldId="2076136340"/>
            <ac:spMk id="3" creationId="{B56516FA-1F8F-68A4-71F5-DE6F0B4248E5}"/>
          </ac:spMkLst>
        </pc:spChg>
        <pc:spChg chg="mod">
          <ac:chgData name="Nikolaj Bjorner" userId="063a94de-0c49-4d58-b22f-4505b39fd664" providerId="ADAL" clId="{29765564-0A68-4969-910F-6636C16F6387}" dt="2022-09-16T08:13:46.040" v="2227" actId="208"/>
          <ac:spMkLst>
            <pc:docMk/>
            <pc:sldMk cId="1005740431" sldId="2076136340"/>
            <ac:spMk id="4" creationId="{C4D19683-1BAA-B591-72D4-13DFCE454A6E}"/>
          </ac:spMkLst>
        </pc:spChg>
        <pc:spChg chg="add mod">
          <ac:chgData name="Nikolaj Bjorner" userId="063a94de-0c49-4d58-b22f-4505b39fd664" providerId="ADAL" clId="{29765564-0A68-4969-910F-6636C16F6387}" dt="2022-09-17T05:28:12.289" v="3810" actId="1076"/>
          <ac:spMkLst>
            <pc:docMk/>
            <pc:sldMk cId="1005740431" sldId="2076136340"/>
            <ac:spMk id="5" creationId="{59392C0A-6410-EEA5-833D-4F60BBCB5760}"/>
          </ac:spMkLst>
        </pc:spChg>
        <pc:spChg chg="mod">
          <ac:chgData name="Nikolaj Bjorner" userId="063a94de-0c49-4d58-b22f-4505b39fd664" providerId="ADAL" clId="{29765564-0A68-4969-910F-6636C16F6387}" dt="2022-09-17T05:28:52.074" v="3811" actId="1076"/>
          <ac:spMkLst>
            <pc:docMk/>
            <pc:sldMk cId="1005740431" sldId="2076136340"/>
            <ac:spMk id="6" creationId="{8A9ED27C-768D-F257-D5F1-159F91BDBE1A}"/>
          </ac:spMkLst>
        </pc:spChg>
        <pc:spChg chg="mod">
          <ac:chgData name="Nikolaj Bjorner" userId="063a94de-0c49-4d58-b22f-4505b39fd664" providerId="ADAL" clId="{29765564-0A68-4969-910F-6636C16F6387}" dt="2022-09-16T07:29:06.265" v="1549" actId="1076"/>
          <ac:spMkLst>
            <pc:docMk/>
            <pc:sldMk cId="1005740431" sldId="2076136340"/>
            <ac:spMk id="8" creationId="{27B4A43C-E0C5-C96E-8F10-8F274CBA9FCB}"/>
          </ac:spMkLst>
        </pc:spChg>
        <pc:spChg chg="add mod">
          <ac:chgData name="Nikolaj Bjorner" userId="063a94de-0c49-4d58-b22f-4505b39fd664" providerId="ADAL" clId="{29765564-0A68-4969-910F-6636C16F6387}" dt="2022-09-16T07:45:30.287" v="1991" actId="1076"/>
          <ac:spMkLst>
            <pc:docMk/>
            <pc:sldMk cId="1005740431" sldId="2076136340"/>
            <ac:spMk id="9" creationId="{A1FD6838-DC37-66CA-08AE-908BB7F6CD57}"/>
          </ac:spMkLst>
        </pc:spChg>
        <pc:spChg chg="mod">
          <ac:chgData name="Nikolaj Bjorner" userId="063a94de-0c49-4d58-b22f-4505b39fd664" providerId="ADAL" clId="{29765564-0A68-4969-910F-6636C16F6387}" dt="2022-09-17T05:29:49.800" v="3820" actId="1076"/>
          <ac:spMkLst>
            <pc:docMk/>
            <pc:sldMk cId="1005740431" sldId="2076136340"/>
            <ac:spMk id="10" creationId="{B554F745-C81B-D6D0-F881-98DA899838F1}"/>
          </ac:spMkLst>
        </pc:spChg>
        <pc:spChg chg="mod">
          <ac:chgData name="Nikolaj Bjorner" userId="063a94de-0c49-4d58-b22f-4505b39fd664" providerId="ADAL" clId="{29765564-0A68-4969-910F-6636C16F6387}" dt="2022-09-16T07:27:23.688" v="1534" actId="1076"/>
          <ac:spMkLst>
            <pc:docMk/>
            <pc:sldMk cId="1005740431" sldId="2076136340"/>
            <ac:spMk id="12" creationId="{EE91314D-0037-3CF0-78C1-3B92AA341435}"/>
          </ac:spMkLst>
        </pc:spChg>
        <pc:spChg chg="add mod ord">
          <ac:chgData name="Nikolaj Bjorner" userId="063a94de-0c49-4d58-b22f-4505b39fd664" providerId="ADAL" clId="{29765564-0A68-4969-910F-6636C16F6387}" dt="2022-09-17T05:28:06.457" v="3809" actId="1076"/>
          <ac:spMkLst>
            <pc:docMk/>
            <pc:sldMk cId="1005740431" sldId="2076136340"/>
            <ac:spMk id="14" creationId="{ACA7F4CE-2C5A-F7BD-8B2B-FE74BB74EFCF}"/>
          </ac:spMkLst>
        </pc:spChg>
        <pc:spChg chg="add mod">
          <ac:chgData name="Nikolaj Bjorner" userId="063a94de-0c49-4d58-b22f-4505b39fd664" providerId="ADAL" clId="{29765564-0A68-4969-910F-6636C16F6387}" dt="2022-09-16T07:31:51.688" v="1613" actId="1076"/>
          <ac:spMkLst>
            <pc:docMk/>
            <pc:sldMk cId="1005740431" sldId="2076136340"/>
            <ac:spMk id="21" creationId="{79215F9B-E167-1ECE-9695-E10E19729897}"/>
          </ac:spMkLst>
        </pc:spChg>
        <pc:spChg chg="add del mod">
          <ac:chgData name="Nikolaj Bjorner" userId="063a94de-0c49-4d58-b22f-4505b39fd664" providerId="ADAL" clId="{29765564-0A68-4969-910F-6636C16F6387}" dt="2022-09-16T07:30:32.969" v="1570" actId="478"/>
          <ac:spMkLst>
            <pc:docMk/>
            <pc:sldMk cId="1005740431" sldId="2076136340"/>
            <ac:spMk id="25" creationId="{814C49F7-AE4A-13AF-7C80-F974A25CF27E}"/>
          </ac:spMkLst>
        </pc:spChg>
        <pc:spChg chg="add mod">
          <ac:chgData name="Nikolaj Bjorner" userId="063a94de-0c49-4d58-b22f-4505b39fd664" providerId="ADAL" clId="{29765564-0A68-4969-910F-6636C16F6387}" dt="2022-09-17T05:48:08.012" v="3838" actId="20577"/>
          <ac:spMkLst>
            <pc:docMk/>
            <pc:sldMk cId="1005740431" sldId="2076136340"/>
            <ac:spMk id="28" creationId="{5083D814-F961-7DBC-6BC5-5AA5177AD5D6}"/>
          </ac:spMkLst>
        </pc:spChg>
        <pc:spChg chg="add mod">
          <ac:chgData name="Nikolaj Bjorner" userId="063a94de-0c49-4d58-b22f-4505b39fd664" providerId="ADAL" clId="{29765564-0A68-4969-910F-6636C16F6387}" dt="2022-09-17T05:28:59.033" v="3812" actId="14100"/>
          <ac:spMkLst>
            <pc:docMk/>
            <pc:sldMk cId="1005740431" sldId="2076136340"/>
            <ac:spMk id="29" creationId="{7457522F-F640-A52B-DABB-E6908708C2C5}"/>
          </ac:spMkLst>
        </pc:spChg>
        <pc:spChg chg="add mod">
          <ac:chgData name="Nikolaj Bjorner" userId="063a94de-0c49-4d58-b22f-4505b39fd664" providerId="ADAL" clId="{29765564-0A68-4969-910F-6636C16F6387}" dt="2022-09-17T05:29:44.457" v="3819" actId="14100"/>
          <ac:spMkLst>
            <pc:docMk/>
            <pc:sldMk cId="1005740431" sldId="2076136340"/>
            <ac:spMk id="31" creationId="{2A0B5E70-EC37-5C69-8220-301F941664F8}"/>
          </ac:spMkLst>
        </pc:spChg>
        <pc:spChg chg="add mod">
          <ac:chgData name="Nikolaj Bjorner" userId="063a94de-0c49-4d58-b22f-4505b39fd664" providerId="ADAL" clId="{29765564-0A68-4969-910F-6636C16F6387}" dt="2022-09-17T05:29:30.273" v="3817" actId="14100"/>
          <ac:spMkLst>
            <pc:docMk/>
            <pc:sldMk cId="1005740431" sldId="2076136340"/>
            <ac:spMk id="33" creationId="{67DFD587-6E1A-7B09-C326-F7881D68D55F}"/>
          </ac:spMkLst>
        </pc:spChg>
        <pc:spChg chg="add mod">
          <ac:chgData name="Nikolaj Bjorner" userId="063a94de-0c49-4d58-b22f-4505b39fd664" providerId="ADAL" clId="{29765564-0A68-4969-910F-6636C16F6387}" dt="2022-09-16T07:35:27.779" v="1805" actId="20577"/>
          <ac:spMkLst>
            <pc:docMk/>
            <pc:sldMk cId="1005740431" sldId="2076136340"/>
            <ac:spMk id="35" creationId="{527B14A5-5944-260A-048A-BA12C9554B08}"/>
          </ac:spMkLst>
        </pc:spChg>
        <pc:spChg chg="add del mod ord">
          <ac:chgData name="Nikolaj Bjorner" userId="063a94de-0c49-4d58-b22f-4505b39fd664" providerId="ADAL" clId="{29765564-0A68-4969-910F-6636C16F6387}" dt="2022-09-16T07:42:02.906" v="1887" actId="478"/>
          <ac:spMkLst>
            <pc:docMk/>
            <pc:sldMk cId="1005740431" sldId="2076136340"/>
            <ac:spMk id="36" creationId="{A7F8C262-2584-F821-4472-68209944A153}"/>
          </ac:spMkLst>
        </pc:spChg>
        <pc:spChg chg="add del mod">
          <ac:chgData name="Nikolaj Bjorner" userId="063a94de-0c49-4d58-b22f-4505b39fd664" providerId="ADAL" clId="{29765564-0A68-4969-910F-6636C16F6387}" dt="2022-09-16T07:42:07.969" v="1888" actId="478"/>
          <ac:spMkLst>
            <pc:docMk/>
            <pc:sldMk cId="1005740431" sldId="2076136340"/>
            <ac:spMk id="38" creationId="{BC60C377-FF26-8857-B910-B67CD9ADAF20}"/>
          </ac:spMkLst>
        </pc:spChg>
        <pc:spChg chg="add mod">
          <ac:chgData name="Nikolaj Bjorner" userId="063a94de-0c49-4d58-b22f-4505b39fd664" providerId="ADAL" clId="{29765564-0A68-4969-910F-6636C16F6387}" dt="2022-09-16T08:25:20.302" v="2601" actId="1076"/>
          <ac:spMkLst>
            <pc:docMk/>
            <pc:sldMk cId="1005740431" sldId="2076136340"/>
            <ac:spMk id="39" creationId="{3B75044A-CD9A-6622-AF5C-37562E84C320}"/>
          </ac:spMkLst>
        </pc:spChg>
        <pc:spChg chg="add del mod">
          <ac:chgData name="Nikolaj Bjorner" userId="063a94de-0c49-4d58-b22f-4505b39fd664" providerId="ADAL" clId="{29765564-0A68-4969-910F-6636C16F6387}" dt="2022-09-16T07:44:04.857" v="1974" actId="478"/>
          <ac:spMkLst>
            <pc:docMk/>
            <pc:sldMk cId="1005740431" sldId="2076136340"/>
            <ac:spMk id="41" creationId="{E74DDE02-E500-61BE-BECC-B51E04BB0001}"/>
          </ac:spMkLst>
        </pc:spChg>
        <pc:spChg chg="add mod">
          <ac:chgData name="Nikolaj Bjorner" userId="063a94de-0c49-4d58-b22f-4505b39fd664" providerId="ADAL" clId="{29765564-0A68-4969-910F-6636C16F6387}" dt="2022-09-16T07:44:28.311" v="1989" actId="1076"/>
          <ac:spMkLst>
            <pc:docMk/>
            <pc:sldMk cId="1005740431" sldId="2076136340"/>
            <ac:spMk id="43" creationId="{EAB57CB5-CB0F-C6DE-A29E-22AB6C3785A2}"/>
          </ac:spMkLst>
        </pc:spChg>
        <pc:spChg chg="mod">
          <ac:chgData name="Nikolaj Bjorner" userId="063a94de-0c49-4d58-b22f-4505b39fd664" providerId="ADAL" clId="{29765564-0A68-4969-910F-6636C16F6387}" dt="2022-09-15T16:27:33.505" v="1482" actId="1076"/>
          <ac:spMkLst>
            <pc:docMk/>
            <pc:sldMk cId="1005740431" sldId="2076136340"/>
            <ac:spMk id="45" creationId="{7576FB82-B1B5-0EFE-2CD6-DADFEFFAE353}"/>
          </ac:spMkLst>
        </pc:spChg>
        <pc:spChg chg="del">
          <ac:chgData name="Nikolaj Bjorner" userId="063a94de-0c49-4d58-b22f-4505b39fd664" providerId="ADAL" clId="{29765564-0A68-4969-910F-6636C16F6387}" dt="2022-09-16T07:36:21.449" v="1827" actId="478"/>
          <ac:spMkLst>
            <pc:docMk/>
            <pc:sldMk cId="1005740431" sldId="2076136340"/>
            <ac:spMk id="51" creationId="{7E57838B-0FBC-E272-F3D0-5FDDAA053D51}"/>
          </ac:spMkLst>
        </pc:spChg>
        <pc:picChg chg="add del mod">
          <ac:chgData name="Nikolaj Bjorner" userId="063a94de-0c49-4d58-b22f-4505b39fd664" providerId="ADAL" clId="{29765564-0A68-4969-910F-6636C16F6387}" dt="2022-09-16T07:43:11.553" v="1947" actId="478"/>
          <ac:picMkLst>
            <pc:docMk/>
            <pc:sldMk cId="1005740431" sldId="2076136340"/>
            <ac:picMk id="40" creationId="{CCA72934-7103-42C2-4EE9-95C37C61476B}"/>
          </ac:picMkLst>
        </pc:picChg>
        <pc:picChg chg="add mod">
          <ac:chgData name="Nikolaj Bjorner" userId="063a94de-0c49-4d58-b22f-4505b39fd664" providerId="ADAL" clId="{29765564-0A68-4969-910F-6636C16F6387}" dt="2022-09-16T08:25:20.302" v="2601" actId="1076"/>
          <ac:picMkLst>
            <pc:docMk/>
            <pc:sldMk cId="1005740431" sldId="2076136340"/>
            <ac:picMk id="1026" creationId="{F5531D4D-BB6A-C733-9550-B5F2045D20C7}"/>
          </ac:picMkLst>
        </pc:picChg>
        <pc:cxnChg chg="add mod">
          <ac:chgData name="Nikolaj Bjorner" userId="063a94de-0c49-4d58-b22f-4505b39fd664" providerId="ADAL" clId="{29765564-0A68-4969-910F-6636C16F6387}" dt="2022-09-16T07:28:55.925" v="1546" actId="692"/>
          <ac:cxnSpMkLst>
            <pc:docMk/>
            <pc:sldMk cId="1005740431" sldId="2076136340"/>
            <ac:cxnSpMk id="15" creationId="{31F18B57-5DD9-0010-4662-345A7B2AFFA1}"/>
          </ac:cxnSpMkLst>
        </pc:cxnChg>
        <pc:cxnChg chg="del mod">
          <ac:chgData name="Nikolaj Bjorner" userId="063a94de-0c49-4d58-b22f-4505b39fd664" providerId="ADAL" clId="{29765564-0A68-4969-910F-6636C16F6387}" dt="2022-09-16T07:27:16.041" v="1532" actId="478"/>
          <ac:cxnSpMkLst>
            <pc:docMk/>
            <pc:sldMk cId="1005740431" sldId="2076136340"/>
            <ac:cxnSpMk id="16" creationId="{E2D1B5CE-B9FA-82E5-ED30-840F2429E87E}"/>
          </ac:cxnSpMkLst>
        </pc:cxnChg>
        <pc:cxnChg chg="del mod">
          <ac:chgData name="Nikolaj Bjorner" userId="063a94de-0c49-4d58-b22f-4505b39fd664" providerId="ADAL" clId="{29765564-0A68-4969-910F-6636C16F6387}" dt="2022-09-16T07:27:19.033" v="1533" actId="478"/>
          <ac:cxnSpMkLst>
            <pc:docMk/>
            <pc:sldMk cId="1005740431" sldId="2076136340"/>
            <ac:cxnSpMk id="18" creationId="{4E6E1003-6726-7F0E-0E59-2B780F296309}"/>
          </ac:cxnSpMkLst>
        </pc:cxnChg>
        <pc:cxnChg chg="mod">
          <ac:chgData name="Nikolaj Bjorner" userId="063a94de-0c49-4d58-b22f-4505b39fd664" providerId="ADAL" clId="{29765564-0A68-4969-910F-6636C16F6387}" dt="2022-09-16T07:29:06.265" v="1549" actId="1076"/>
          <ac:cxnSpMkLst>
            <pc:docMk/>
            <pc:sldMk cId="1005740431" sldId="2076136340"/>
            <ac:cxnSpMk id="22" creationId="{48FFA860-5116-F42F-73CA-7DEBBBD7089A}"/>
          </ac:cxnSpMkLst>
        </pc:cxnChg>
        <pc:cxnChg chg="del mod">
          <ac:chgData name="Nikolaj Bjorner" userId="063a94de-0c49-4d58-b22f-4505b39fd664" providerId="ADAL" clId="{29765564-0A68-4969-910F-6636C16F6387}" dt="2022-09-16T07:26:56.834" v="1526" actId="478"/>
          <ac:cxnSpMkLst>
            <pc:docMk/>
            <pc:sldMk cId="1005740431" sldId="2076136340"/>
            <ac:cxnSpMk id="26" creationId="{952A4E13-3262-BD7A-0146-FB76E0A13442}"/>
          </ac:cxnSpMkLst>
        </pc:cxnChg>
        <pc:cxnChg chg="mod">
          <ac:chgData name="Nikolaj Bjorner" userId="063a94de-0c49-4d58-b22f-4505b39fd664" providerId="ADAL" clId="{29765564-0A68-4969-910F-6636C16F6387}" dt="2022-09-16T07:29:06.265" v="1549" actId="1076"/>
          <ac:cxnSpMkLst>
            <pc:docMk/>
            <pc:sldMk cId="1005740431" sldId="2076136340"/>
            <ac:cxnSpMk id="47" creationId="{B493F204-0664-FDCD-DEC0-720335839351}"/>
          </ac:cxnSpMkLst>
        </pc:cxnChg>
      </pc:sldChg>
      <pc:sldChg chg="addSp delSp modSp add mod">
        <pc:chgData name="Nikolaj Bjorner" userId="063a94de-0c49-4d58-b22f-4505b39fd664" providerId="ADAL" clId="{29765564-0A68-4969-910F-6636C16F6387}" dt="2022-09-25T11:24:01.714" v="7860" actId="207"/>
        <pc:sldMkLst>
          <pc:docMk/>
          <pc:sldMk cId="2398374357" sldId="2076136340"/>
        </pc:sldMkLst>
        <pc:spChg chg="add mod">
          <ac:chgData name="Nikolaj Bjorner" userId="063a94de-0c49-4d58-b22f-4505b39fd664" providerId="ADAL" clId="{29765564-0A68-4969-910F-6636C16F6387}" dt="2022-09-25T11:24:01.714" v="7860" actId="207"/>
          <ac:spMkLst>
            <pc:docMk/>
            <pc:sldMk cId="2398374357" sldId="2076136340"/>
            <ac:spMk id="2" creationId="{DB1D1E60-0279-63AC-A8B0-D3633EDD912F}"/>
          </ac:spMkLst>
        </pc:spChg>
        <pc:spChg chg="mod">
          <ac:chgData name="Nikolaj Bjorner" userId="063a94de-0c49-4d58-b22f-4505b39fd664" providerId="ADAL" clId="{29765564-0A68-4969-910F-6636C16F6387}" dt="2022-09-25T11:20:07.657" v="7823" actId="1076"/>
          <ac:spMkLst>
            <pc:docMk/>
            <pc:sldMk cId="2398374357" sldId="2076136340"/>
            <ac:spMk id="5" creationId="{59392C0A-6410-EEA5-833D-4F60BBCB5760}"/>
          </ac:spMkLst>
        </pc:spChg>
        <pc:spChg chg="add del mod">
          <ac:chgData name="Nikolaj Bjorner" userId="063a94de-0c49-4d58-b22f-4505b39fd664" providerId="ADAL" clId="{29765564-0A68-4969-910F-6636C16F6387}" dt="2022-09-25T11:23:09.124" v="7850" actId="478"/>
          <ac:spMkLst>
            <pc:docMk/>
            <pc:sldMk cId="2398374357" sldId="2076136340"/>
            <ac:spMk id="7" creationId="{416BA2EE-F8F0-5947-C809-2AC98C69F9AF}"/>
          </ac:spMkLst>
        </pc:spChg>
        <pc:spChg chg="mod">
          <ac:chgData name="Nikolaj Bjorner" userId="063a94de-0c49-4d58-b22f-4505b39fd664" providerId="ADAL" clId="{29765564-0A68-4969-910F-6636C16F6387}" dt="2022-09-25T11:20:51.793" v="7838" actId="1076"/>
          <ac:spMkLst>
            <pc:docMk/>
            <pc:sldMk cId="2398374357" sldId="2076136340"/>
            <ac:spMk id="9" creationId="{A1FD6838-DC37-66CA-08AE-908BB7F6CD57}"/>
          </ac:spMkLst>
        </pc:spChg>
        <pc:spChg chg="mod">
          <ac:chgData name="Nikolaj Bjorner" userId="063a94de-0c49-4d58-b22f-4505b39fd664" providerId="ADAL" clId="{29765564-0A68-4969-910F-6636C16F6387}" dt="2022-09-25T11:20:45.266" v="7837" actId="1076"/>
          <ac:spMkLst>
            <pc:docMk/>
            <pc:sldMk cId="2398374357" sldId="2076136340"/>
            <ac:spMk id="14" creationId="{ACA7F4CE-2C5A-F7BD-8B2B-FE74BB74EFCF}"/>
          </ac:spMkLst>
        </pc:spChg>
        <pc:spChg chg="mod">
          <ac:chgData name="Nikolaj Bjorner" userId="063a94de-0c49-4d58-b22f-4505b39fd664" providerId="ADAL" clId="{29765564-0A68-4969-910F-6636C16F6387}" dt="2022-09-25T11:21:12.209" v="7842" actId="1076"/>
          <ac:spMkLst>
            <pc:docMk/>
            <pc:sldMk cId="2398374357" sldId="2076136340"/>
            <ac:spMk id="43" creationId="{EAB57CB5-CB0F-C6DE-A29E-22AB6C3785A2}"/>
          </ac:spMkLst>
        </pc:spChg>
        <pc:picChg chg="add del">
          <ac:chgData name="Nikolaj Bjorner" userId="063a94de-0c49-4d58-b22f-4505b39fd664" providerId="ADAL" clId="{29765564-0A68-4969-910F-6636C16F6387}" dt="2022-09-20T01:18:16.450" v="6283" actId="478"/>
          <ac:picMkLst>
            <pc:docMk/>
            <pc:sldMk cId="2398374357" sldId="2076136340"/>
            <ac:picMk id="7" creationId="{135ADFFE-7290-9B8B-4467-4CD97D6D9B92}"/>
          </ac:picMkLst>
        </pc:picChg>
      </pc:sldChg>
      <pc:sldChg chg="addSp modSp mod">
        <pc:chgData name="Nikolaj Bjorner" userId="063a94de-0c49-4d58-b22f-4505b39fd664" providerId="ADAL" clId="{29765564-0A68-4969-910F-6636C16F6387}" dt="2022-09-17T21:53:56.075" v="5962" actId="22"/>
        <pc:sldMkLst>
          <pc:docMk/>
          <pc:sldMk cId="578625631" sldId="2076136341"/>
        </pc:sldMkLst>
        <pc:spChg chg="mod">
          <ac:chgData name="Nikolaj Bjorner" userId="063a94de-0c49-4d58-b22f-4505b39fd664" providerId="ADAL" clId="{29765564-0A68-4969-910F-6636C16F6387}" dt="2022-09-17T18:30:09.023" v="5366" actId="1076"/>
          <ac:spMkLst>
            <pc:docMk/>
            <pc:sldMk cId="578625631" sldId="2076136341"/>
            <ac:spMk id="11" creationId="{78857DDD-CC50-C5E2-54D5-327F5D3BAA22}"/>
          </ac:spMkLst>
        </pc:spChg>
        <pc:picChg chg="add">
          <ac:chgData name="Nikolaj Bjorner" userId="063a94de-0c49-4d58-b22f-4505b39fd664" providerId="ADAL" clId="{29765564-0A68-4969-910F-6636C16F6387}" dt="2022-09-17T21:53:56.075" v="5962" actId="22"/>
          <ac:picMkLst>
            <pc:docMk/>
            <pc:sldMk cId="578625631" sldId="2076136341"/>
            <ac:picMk id="10" creationId="{83DF0CB0-E4F5-8B09-F1A1-B1A21890D44B}"/>
          </ac:picMkLst>
        </pc:picChg>
        <pc:cxnChg chg="mod">
          <ac:chgData name="Nikolaj Bjorner" userId="063a94de-0c49-4d58-b22f-4505b39fd664" providerId="ADAL" clId="{29765564-0A68-4969-910F-6636C16F6387}" dt="2022-09-17T18:29:55.612" v="5363" actId="692"/>
          <ac:cxnSpMkLst>
            <pc:docMk/>
            <pc:sldMk cId="578625631" sldId="2076136341"/>
            <ac:cxnSpMk id="19" creationId="{B5E1DCCB-13D8-F1A8-2D12-48E14533AE34}"/>
          </ac:cxnSpMkLst>
        </pc:cxnChg>
      </pc:sldChg>
      <pc:sldChg chg="addSp modSp mod">
        <pc:chgData name="Nikolaj Bjorner" userId="063a94de-0c49-4d58-b22f-4505b39fd664" providerId="ADAL" clId="{29765564-0A68-4969-910F-6636C16F6387}" dt="2022-09-20T01:31:43.014" v="6319"/>
        <pc:sldMkLst>
          <pc:docMk/>
          <pc:sldMk cId="871833663" sldId="2076136342"/>
        </pc:sldMkLst>
        <pc:spChg chg="mod">
          <ac:chgData name="Nikolaj Bjorner" userId="063a94de-0c49-4d58-b22f-4505b39fd664" providerId="ADAL" clId="{29765564-0A68-4969-910F-6636C16F6387}" dt="2022-09-20T01:31:31.828" v="6318" actId="207"/>
          <ac:spMkLst>
            <pc:docMk/>
            <pc:sldMk cId="871833663" sldId="2076136342"/>
            <ac:spMk id="25" creationId="{4690C71A-24C9-4FC2-BFBD-C6CA6165EB91}"/>
          </ac:spMkLst>
        </pc:spChg>
        <pc:picChg chg="add mod">
          <ac:chgData name="Nikolaj Bjorner" userId="063a94de-0c49-4d58-b22f-4505b39fd664" providerId="ADAL" clId="{29765564-0A68-4969-910F-6636C16F6387}" dt="2022-09-20T01:31:43.014" v="6319"/>
          <ac:picMkLst>
            <pc:docMk/>
            <pc:sldMk cId="871833663" sldId="2076136342"/>
            <ac:picMk id="5" creationId="{B1D36F8F-6D5E-0825-E1EA-EC11A1CA185C}"/>
          </ac:picMkLst>
        </pc:picChg>
      </pc:sldChg>
      <pc:sldChg chg="add del">
        <pc:chgData name="Nikolaj Bjorner" userId="063a94de-0c49-4d58-b22f-4505b39fd664" providerId="ADAL" clId="{29765564-0A68-4969-910F-6636C16F6387}" dt="2022-09-17T06:17:17.789" v="4169" actId="47"/>
        <pc:sldMkLst>
          <pc:docMk/>
          <pc:sldMk cId="62195797" sldId="2076136345"/>
        </pc:sldMkLst>
      </pc:sldChg>
      <pc:sldChg chg="add del">
        <pc:chgData name="Nikolaj Bjorner" userId="063a94de-0c49-4d58-b22f-4505b39fd664" providerId="ADAL" clId="{29765564-0A68-4969-910F-6636C16F6387}" dt="2022-09-17T06:17:46.370" v="4170" actId="2696"/>
        <pc:sldMkLst>
          <pc:docMk/>
          <pc:sldMk cId="1220667212" sldId="2076136347"/>
        </pc:sldMkLst>
      </pc:sldChg>
      <pc:sldChg chg="addSp delSp modSp add mod">
        <pc:chgData name="Nikolaj Bjorner" userId="063a94de-0c49-4d58-b22f-4505b39fd664" providerId="ADAL" clId="{29765564-0A68-4969-910F-6636C16F6387}" dt="2022-09-17T21:54:56.795" v="5977" actId="478"/>
        <pc:sldMkLst>
          <pc:docMk/>
          <pc:sldMk cId="2434938405" sldId="2076136347"/>
        </pc:sldMkLst>
        <pc:picChg chg="add del mod">
          <ac:chgData name="Nikolaj Bjorner" userId="063a94de-0c49-4d58-b22f-4505b39fd664" providerId="ADAL" clId="{29765564-0A68-4969-910F-6636C16F6387}" dt="2022-09-17T21:54:56.795" v="5977" actId="478"/>
          <ac:picMkLst>
            <pc:docMk/>
            <pc:sldMk cId="2434938405" sldId="2076136347"/>
            <ac:picMk id="5" creationId="{44AA8772-CBD5-D25E-2B57-D66B086DE7B9}"/>
          </ac:picMkLst>
        </pc:picChg>
      </pc:sldChg>
      <pc:sldChg chg="add">
        <pc:chgData name="Nikolaj Bjorner" userId="063a94de-0c49-4d58-b22f-4505b39fd664" providerId="ADAL" clId="{29765564-0A68-4969-910F-6636C16F6387}" dt="2022-09-17T06:17:56.095" v="4171"/>
        <pc:sldMkLst>
          <pc:docMk/>
          <pc:sldMk cId="747715665" sldId="2076136348"/>
        </pc:sldMkLst>
      </pc:sldChg>
      <pc:sldChg chg="add del">
        <pc:chgData name="Nikolaj Bjorner" userId="063a94de-0c49-4d58-b22f-4505b39fd664" providerId="ADAL" clId="{29765564-0A68-4969-910F-6636C16F6387}" dt="2022-09-17T06:17:46.370" v="4170" actId="2696"/>
        <pc:sldMkLst>
          <pc:docMk/>
          <pc:sldMk cId="2093661298" sldId="2076136348"/>
        </pc:sldMkLst>
      </pc:sldChg>
      <pc:sldChg chg="add del">
        <pc:chgData name="Nikolaj Bjorner" userId="063a94de-0c49-4d58-b22f-4505b39fd664" providerId="ADAL" clId="{29765564-0A68-4969-910F-6636C16F6387}" dt="2022-09-17T06:17:46.370" v="4170" actId="2696"/>
        <pc:sldMkLst>
          <pc:docMk/>
          <pc:sldMk cId="308719823" sldId="2076136349"/>
        </pc:sldMkLst>
      </pc:sldChg>
      <pc:sldChg chg="addSp add mod">
        <pc:chgData name="Nikolaj Bjorner" userId="063a94de-0c49-4d58-b22f-4505b39fd664" providerId="ADAL" clId="{29765564-0A68-4969-910F-6636C16F6387}" dt="2022-09-17T21:55:04.023" v="5979" actId="22"/>
        <pc:sldMkLst>
          <pc:docMk/>
          <pc:sldMk cId="4107853751" sldId="2076136349"/>
        </pc:sldMkLst>
        <pc:picChg chg="add">
          <ac:chgData name="Nikolaj Bjorner" userId="063a94de-0c49-4d58-b22f-4505b39fd664" providerId="ADAL" clId="{29765564-0A68-4969-910F-6636C16F6387}" dt="2022-09-17T21:55:04.023" v="5979" actId="22"/>
          <ac:picMkLst>
            <pc:docMk/>
            <pc:sldMk cId="4107853751" sldId="2076136349"/>
            <ac:picMk id="5" creationId="{D824CD9F-7331-ED34-B284-F60D08ED3353}"/>
          </ac:picMkLst>
        </pc:picChg>
      </pc:sldChg>
      <pc:sldChg chg="add del">
        <pc:chgData name="Nikolaj Bjorner" userId="063a94de-0c49-4d58-b22f-4505b39fd664" providerId="ADAL" clId="{29765564-0A68-4969-910F-6636C16F6387}" dt="2022-09-17T06:16:59.415" v="4163" actId="47"/>
        <pc:sldMkLst>
          <pc:docMk/>
          <pc:sldMk cId="2912867037" sldId="2076136350"/>
        </pc:sldMkLst>
      </pc:sldChg>
      <pc:sldChg chg="add del">
        <pc:chgData name="Nikolaj Bjorner" userId="063a94de-0c49-4d58-b22f-4505b39fd664" providerId="ADAL" clId="{29765564-0A68-4969-910F-6636C16F6387}" dt="2022-09-17T06:17:00.393" v="4164" actId="47"/>
        <pc:sldMkLst>
          <pc:docMk/>
          <pc:sldMk cId="192236693" sldId="2076136351"/>
        </pc:sldMkLst>
      </pc:sldChg>
      <pc:sldChg chg="add ord modTransition">
        <pc:chgData name="Nikolaj Bjorner" userId="063a94de-0c49-4d58-b22f-4505b39fd664" providerId="ADAL" clId="{29765564-0A68-4969-910F-6636C16F6387}" dt="2022-09-17T17:49:28.806" v="4770"/>
        <pc:sldMkLst>
          <pc:docMk/>
          <pc:sldMk cId="3146162057" sldId="2076136362"/>
        </pc:sldMkLst>
      </pc:sldChg>
      <pc:sldChg chg="add del">
        <pc:chgData name="Nikolaj Bjorner" userId="063a94de-0c49-4d58-b22f-4505b39fd664" providerId="ADAL" clId="{29765564-0A68-4969-910F-6636C16F6387}" dt="2022-09-17T06:18:38.088" v="4181" actId="47"/>
        <pc:sldMkLst>
          <pc:docMk/>
          <pc:sldMk cId="2835384391" sldId="2076136363"/>
        </pc:sldMkLst>
      </pc:sldChg>
      <pc:sldChg chg="modSp mod">
        <pc:chgData name="Nikolaj Bjorner" userId="063a94de-0c49-4d58-b22f-4505b39fd664" providerId="ADAL" clId="{29765564-0A68-4969-910F-6636C16F6387}" dt="2022-09-20T02:13:58.606" v="7752" actId="207"/>
        <pc:sldMkLst>
          <pc:docMk/>
          <pc:sldMk cId="1430412418" sldId="2076138281"/>
        </pc:sldMkLst>
        <pc:spChg chg="mod">
          <ac:chgData name="Nikolaj Bjorner" userId="063a94de-0c49-4d58-b22f-4505b39fd664" providerId="ADAL" clId="{29765564-0A68-4969-910F-6636C16F6387}" dt="2022-09-20T02:13:58.606" v="7752" actId="207"/>
          <ac:spMkLst>
            <pc:docMk/>
            <pc:sldMk cId="1430412418" sldId="2076138281"/>
            <ac:spMk id="2" creationId="{52824D33-E5F0-8744-94EA-6205B722AEDD}"/>
          </ac:spMkLst>
        </pc:spChg>
      </pc:sldChg>
      <pc:sldChg chg="addSp delSp modSp mod modTransition modClrScheme modAnim chgLayout">
        <pc:chgData name="Nikolaj Bjorner" userId="063a94de-0c49-4d58-b22f-4505b39fd664" providerId="ADAL" clId="{29765564-0A68-4969-910F-6636C16F6387}" dt="2022-09-20T02:01:16.711" v="7599"/>
        <pc:sldMkLst>
          <pc:docMk/>
          <pc:sldMk cId="4187298183" sldId="2145706661"/>
        </pc:sldMkLst>
        <pc:spChg chg="add del mod ord">
          <ac:chgData name="Nikolaj Bjorner" userId="063a94de-0c49-4d58-b22f-4505b39fd664" providerId="ADAL" clId="{29765564-0A68-4969-910F-6636C16F6387}" dt="2022-09-20T01:27:49.497" v="6307" actId="700"/>
          <ac:spMkLst>
            <pc:docMk/>
            <pc:sldMk cId="4187298183" sldId="2145706661"/>
            <ac:spMk id="2" creationId="{EC19760C-882D-DE58-82D8-69C87E503738}"/>
          </ac:spMkLst>
        </pc:spChg>
        <pc:spChg chg="mod">
          <ac:chgData name="Nikolaj Bjorner" userId="063a94de-0c49-4d58-b22f-4505b39fd664" providerId="ADAL" clId="{29765564-0A68-4969-910F-6636C16F6387}" dt="2022-09-20T01:41:43.223" v="6385" actId="2711"/>
          <ac:spMkLst>
            <pc:docMk/>
            <pc:sldMk cId="4187298183" sldId="2145706661"/>
            <ac:spMk id="8" creationId="{81BDCEDE-4092-0184-44B9-26B20EBFC59D}"/>
          </ac:spMkLst>
        </pc:spChg>
      </pc:sldChg>
      <pc:sldChg chg="modSp mod modTransition">
        <pc:chgData name="Nikolaj Bjorner" userId="063a94de-0c49-4d58-b22f-4505b39fd664" providerId="ADAL" clId="{29765564-0A68-4969-910F-6636C16F6387}" dt="2022-09-20T01:42:32.873" v="6390" actId="2711"/>
        <pc:sldMkLst>
          <pc:docMk/>
          <pc:sldMk cId="2028359324" sldId="2145706671"/>
        </pc:sldMkLst>
        <pc:spChg chg="mod">
          <ac:chgData name="Nikolaj Bjorner" userId="063a94de-0c49-4d58-b22f-4505b39fd664" providerId="ADAL" clId="{29765564-0A68-4969-910F-6636C16F6387}" dt="2022-09-20T01:42:32.873" v="6390" actId="2711"/>
          <ac:spMkLst>
            <pc:docMk/>
            <pc:sldMk cId="2028359324" sldId="2145706671"/>
            <ac:spMk id="3" creationId="{09FE06E1-86B7-4530-AF3F-4E7B4E5A182B}"/>
          </ac:spMkLst>
        </pc:spChg>
      </pc:sldChg>
      <pc:sldChg chg="addSp delSp modSp add del mod">
        <pc:chgData name="Nikolaj Bjorner" userId="063a94de-0c49-4d58-b22f-4505b39fd664" providerId="ADAL" clId="{29765564-0A68-4969-910F-6636C16F6387}" dt="2022-09-17T18:28:06.055" v="5356" actId="2696"/>
        <pc:sldMkLst>
          <pc:docMk/>
          <pc:sldMk cId="385795475" sldId="2146847065"/>
        </pc:sldMkLst>
        <pc:spChg chg="mod">
          <ac:chgData name="Nikolaj Bjorner" userId="063a94de-0c49-4d58-b22f-4505b39fd664" providerId="ADAL" clId="{29765564-0A68-4969-910F-6636C16F6387}" dt="2022-09-17T17:41:39.089" v="4580" actId="20577"/>
          <ac:spMkLst>
            <pc:docMk/>
            <pc:sldMk cId="385795475" sldId="2146847065"/>
            <ac:spMk id="3" creationId="{2361C796-4EC5-4E06-8309-3651001146C5}"/>
          </ac:spMkLst>
        </pc:spChg>
        <pc:spChg chg="del topLvl">
          <ac:chgData name="Nikolaj Bjorner" userId="063a94de-0c49-4d58-b22f-4505b39fd664" providerId="ADAL" clId="{29765564-0A68-4969-910F-6636C16F6387}" dt="2022-09-17T16:47:46.142" v="4244" actId="478"/>
          <ac:spMkLst>
            <pc:docMk/>
            <pc:sldMk cId="385795475" sldId="2146847065"/>
            <ac:spMk id="5" creationId="{146EA7A8-67B1-871E-43B6-A1EB258CCAA4}"/>
          </ac:spMkLst>
        </pc:spChg>
        <pc:spChg chg="del topLvl">
          <ac:chgData name="Nikolaj Bjorner" userId="063a94de-0c49-4d58-b22f-4505b39fd664" providerId="ADAL" clId="{29765564-0A68-4969-910F-6636C16F6387}" dt="2022-09-17T16:47:44.359" v="4243" actId="478"/>
          <ac:spMkLst>
            <pc:docMk/>
            <pc:sldMk cId="385795475" sldId="2146847065"/>
            <ac:spMk id="6" creationId="{C39427EF-0E4B-C2AC-B9B2-1EDCFDC50D98}"/>
          </ac:spMkLst>
        </pc:spChg>
        <pc:spChg chg="add del">
          <ac:chgData name="Nikolaj Bjorner" userId="063a94de-0c49-4d58-b22f-4505b39fd664" providerId="ADAL" clId="{29765564-0A68-4969-910F-6636C16F6387}" dt="2022-09-17T17:25:35.256" v="4479" actId="478"/>
          <ac:spMkLst>
            <pc:docMk/>
            <pc:sldMk cId="385795475" sldId="2146847065"/>
            <ac:spMk id="10" creationId="{3DE224C3-3DC9-5214-B826-02E23259DC20}"/>
          </ac:spMkLst>
        </pc:spChg>
        <pc:grpChg chg="del">
          <ac:chgData name="Nikolaj Bjorner" userId="063a94de-0c49-4d58-b22f-4505b39fd664" providerId="ADAL" clId="{29765564-0A68-4969-910F-6636C16F6387}" dt="2022-09-17T16:47:44.359" v="4243" actId="478"/>
          <ac:grpSpMkLst>
            <pc:docMk/>
            <pc:sldMk cId="385795475" sldId="2146847065"/>
            <ac:grpSpMk id="4" creationId="{BCB97972-7C04-B5EC-A75C-27892B87D96F}"/>
          </ac:grpSpMkLst>
        </pc:grpChg>
        <pc:picChg chg="add del">
          <ac:chgData name="Nikolaj Bjorner" userId="063a94de-0c49-4d58-b22f-4505b39fd664" providerId="ADAL" clId="{29765564-0A68-4969-910F-6636C16F6387}" dt="2022-09-17T17:25:35.256" v="4479" actId="478"/>
          <ac:picMkLst>
            <pc:docMk/>
            <pc:sldMk cId="385795475" sldId="2146847065"/>
            <ac:picMk id="8" creationId="{878722B5-E418-2235-9046-A922F5579BE5}"/>
          </ac:picMkLst>
        </pc:picChg>
        <pc:picChg chg="add mod">
          <ac:chgData name="Nikolaj Bjorner" userId="063a94de-0c49-4d58-b22f-4505b39fd664" providerId="ADAL" clId="{29765564-0A68-4969-910F-6636C16F6387}" dt="2022-09-17T17:41:53.110" v="4581" actId="1076"/>
          <ac:picMkLst>
            <pc:docMk/>
            <pc:sldMk cId="385795475" sldId="2146847065"/>
            <ac:picMk id="3074" creationId="{64B5F6A1-9807-6C96-333F-CCA2CC76A5AC}"/>
          </ac:picMkLst>
        </pc:picChg>
        <pc:picChg chg="add del mod">
          <ac:chgData name="Nikolaj Bjorner" userId="063a94de-0c49-4d58-b22f-4505b39fd664" providerId="ADAL" clId="{29765564-0A68-4969-910F-6636C16F6387}" dt="2022-09-17T17:32:05.855" v="4563" actId="478"/>
          <ac:picMkLst>
            <pc:docMk/>
            <pc:sldMk cId="385795475" sldId="2146847065"/>
            <ac:picMk id="3076" creationId="{DCB25071-6B6C-3184-F3A1-9406B3B17BAA}"/>
          </ac:picMkLst>
        </pc:picChg>
      </pc:sldChg>
      <pc:sldChg chg="addSp add mod">
        <pc:chgData name="Nikolaj Bjorner" userId="063a94de-0c49-4d58-b22f-4505b39fd664" providerId="ADAL" clId="{29765564-0A68-4969-910F-6636C16F6387}" dt="2022-09-17T21:54:26.531" v="5969" actId="22"/>
        <pc:sldMkLst>
          <pc:docMk/>
          <pc:sldMk cId="1441254048" sldId="2146847065"/>
        </pc:sldMkLst>
        <pc:picChg chg="add">
          <ac:chgData name="Nikolaj Bjorner" userId="063a94de-0c49-4d58-b22f-4505b39fd664" providerId="ADAL" clId="{29765564-0A68-4969-910F-6636C16F6387}" dt="2022-09-17T21:54:26.531" v="5969" actId="22"/>
          <ac:picMkLst>
            <pc:docMk/>
            <pc:sldMk cId="1441254048" sldId="2146847065"/>
            <ac:picMk id="5" creationId="{B092F186-0AE7-6382-7ABF-3AEFC8F0F5EF}"/>
          </ac:picMkLst>
        </pc:picChg>
      </pc:sldChg>
      <pc:sldChg chg="addSp delSp modSp add mod">
        <pc:chgData name="Nikolaj Bjorner" userId="063a94de-0c49-4d58-b22f-4505b39fd664" providerId="ADAL" clId="{29765564-0A68-4969-910F-6636C16F6387}" dt="2022-09-17T21:53:27.022" v="5957" actId="167"/>
        <pc:sldMkLst>
          <pc:docMk/>
          <pc:sldMk cId="1411113025" sldId="2146847078"/>
        </pc:sldMkLst>
        <pc:spChg chg="mod">
          <ac:chgData name="Nikolaj Bjorner" userId="063a94de-0c49-4d58-b22f-4505b39fd664" providerId="ADAL" clId="{29765564-0A68-4969-910F-6636C16F6387}" dt="2022-09-17T21:48:36.733" v="5938" actId="20577"/>
          <ac:spMkLst>
            <pc:docMk/>
            <pc:sldMk cId="1411113025" sldId="2146847078"/>
            <ac:spMk id="2" creationId="{A6BCF486-F222-42E1-80A1-FFA5E40B0503}"/>
          </ac:spMkLst>
        </pc:spChg>
        <pc:spChg chg="mod">
          <ac:chgData name="Nikolaj Bjorner" userId="063a94de-0c49-4d58-b22f-4505b39fd664" providerId="ADAL" clId="{29765564-0A68-4969-910F-6636C16F6387}" dt="2022-09-17T21:48:52.416" v="5939" actId="113"/>
          <ac:spMkLst>
            <pc:docMk/>
            <pc:sldMk cId="1411113025" sldId="2146847078"/>
            <ac:spMk id="5" creationId="{2DFF741B-38BE-19FA-6139-4F2CD168CC4B}"/>
          </ac:spMkLst>
        </pc:spChg>
        <pc:grpChg chg="del">
          <ac:chgData name="Nikolaj Bjorner" userId="063a94de-0c49-4d58-b22f-4505b39fd664" providerId="ADAL" clId="{29765564-0A68-4969-910F-6636C16F6387}" dt="2022-09-17T17:43:49.599" v="4585" actId="478"/>
          <ac:grpSpMkLst>
            <pc:docMk/>
            <pc:sldMk cId="1411113025" sldId="2146847078"/>
            <ac:grpSpMk id="16" creationId="{8B924091-81B0-0BE1-2D55-F9D70CF114E9}"/>
          </ac:grpSpMkLst>
        </pc:grpChg>
        <pc:picChg chg="add ord">
          <ac:chgData name="Nikolaj Bjorner" userId="063a94de-0c49-4d58-b22f-4505b39fd664" providerId="ADAL" clId="{29765564-0A68-4969-910F-6636C16F6387}" dt="2022-09-17T21:53:27.022" v="5957" actId="167"/>
          <ac:picMkLst>
            <pc:docMk/>
            <pc:sldMk cId="1411113025" sldId="2146847078"/>
            <ac:picMk id="7" creationId="{83FE5CDD-9884-7423-11B4-4107D4509590}"/>
          </ac:picMkLst>
        </pc:picChg>
      </pc:sldChg>
      <pc:sldChg chg="addSp delSp modSp mod">
        <pc:chgData name="Nikolaj Bjorner" userId="063a94de-0c49-4d58-b22f-4505b39fd664" providerId="ADAL" clId="{29765564-0A68-4969-910F-6636C16F6387}" dt="2022-09-20T01:23:23.045" v="6304" actId="20577"/>
        <pc:sldMkLst>
          <pc:docMk/>
          <pc:sldMk cId="1154596716" sldId="2146847081"/>
        </pc:sldMkLst>
        <pc:spChg chg="mod">
          <ac:chgData name="Nikolaj Bjorner" userId="063a94de-0c49-4d58-b22f-4505b39fd664" providerId="ADAL" clId="{29765564-0A68-4969-910F-6636C16F6387}" dt="2022-09-20T01:23:23.045" v="6304" actId="20577"/>
          <ac:spMkLst>
            <pc:docMk/>
            <pc:sldMk cId="1154596716" sldId="2146847081"/>
            <ac:spMk id="2" creationId="{B2066677-02B0-B6C1-2D80-E325D574FE3F}"/>
          </ac:spMkLst>
        </pc:spChg>
        <pc:spChg chg="mod">
          <ac:chgData name="Nikolaj Bjorner" userId="063a94de-0c49-4d58-b22f-4505b39fd664" providerId="ADAL" clId="{29765564-0A68-4969-910F-6636C16F6387}" dt="2022-09-20T01:21:46.767" v="6300" actId="1076"/>
          <ac:spMkLst>
            <pc:docMk/>
            <pc:sldMk cId="1154596716" sldId="2146847081"/>
            <ac:spMk id="28" creationId="{DA47CFEF-DE2F-6374-AD18-E7C11BA9D539}"/>
          </ac:spMkLst>
        </pc:spChg>
        <pc:picChg chg="add del mod">
          <ac:chgData name="Nikolaj Bjorner" userId="063a94de-0c49-4d58-b22f-4505b39fd664" providerId="ADAL" clId="{29765564-0A68-4969-910F-6636C16F6387}" dt="2022-09-20T01:21:08.716" v="6294" actId="478"/>
          <ac:picMkLst>
            <pc:docMk/>
            <pc:sldMk cId="1154596716" sldId="2146847081"/>
            <ac:picMk id="2050" creationId="{6EC48476-DBF5-99D3-752E-E5CA73BCF156}"/>
          </ac:picMkLst>
        </pc:picChg>
        <pc:picChg chg="add mod">
          <ac:chgData name="Nikolaj Bjorner" userId="063a94de-0c49-4d58-b22f-4505b39fd664" providerId="ADAL" clId="{29765564-0A68-4969-910F-6636C16F6387}" dt="2022-09-20T01:21:17.747" v="6295" actId="1076"/>
          <ac:picMkLst>
            <pc:docMk/>
            <pc:sldMk cId="1154596716" sldId="2146847081"/>
            <ac:picMk id="2052" creationId="{0E459133-E817-5A73-D88B-2667B9129027}"/>
          </ac:picMkLst>
        </pc:picChg>
        <pc:cxnChg chg="add mod">
          <ac:chgData name="Nikolaj Bjorner" userId="063a94de-0c49-4d58-b22f-4505b39fd664" providerId="ADAL" clId="{29765564-0A68-4969-910F-6636C16F6387}" dt="2022-09-20T01:22:05.706" v="6301" actId="14100"/>
          <ac:cxnSpMkLst>
            <pc:docMk/>
            <pc:sldMk cId="1154596716" sldId="2146847081"/>
            <ac:cxnSpMk id="5" creationId="{45E54892-39E9-D4B5-E3DA-9A39401BDA27}"/>
          </ac:cxnSpMkLst>
        </pc:cxnChg>
      </pc:sldChg>
      <pc:sldChg chg="addSp delSp modSp add del mod">
        <pc:chgData name="Nikolaj Bjorner" userId="063a94de-0c49-4d58-b22f-4505b39fd664" providerId="ADAL" clId="{29765564-0A68-4969-910F-6636C16F6387}" dt="2022-09-17T18:28:06.055" v="5356" actId="2696"/>
        <pc:sldMkLst>
          <pc:docMk/>
          <pc:sldMk cId="372779410" sldId="2146847088"/>
        </pc:sldMkLst>
        <pc:spChg chg="add del mod">
          <ac:chgData name="Nikolaj Bjorner" userId="063a94de-0c49-4d58-b22f-4505b39fd664" providerId="ADAL" clId="{29765564-0A68-4969-910F-6636C16F6387}" dt="2022-09-16T07:12:08.557" v="1486" actId="2085"/>
          <ac:spMkLst>
            <pc:docMk/>
            <pc:sldMk cId="372779410" sldId="2146847088"/>
            <ac:spMk id="3" creationId="{CECCA393-ABDB-4977-86CC-BD6EE9E96F14}"/>
          </ac:spMkLst>
        </pc:spChg>
        <pc:spChg chg="del">
          <ac:chgData name="Nikolaj Bjorner" userId="063a94de-0c49-4d58-b22f-4505b39fd664" providerId="ADAL" clId="{29765564-0A68-4969-910F-6636C16F6387}" dt="2022-09-16T07:12:15.562" v="1487" actId="478"/>
          <ac:spMkLst>
            <pc:docMk/>
            <pc:sldMk cId="372779410" sldId="2146847088"/>
            <ac:spMk id="4" creationId="{C1B1D1EF-01DD-BC77-1402-D9086048CF6E}"/>
          </ac:spMkLst>
        </pc:spChg>
        <pc:spChg chg="del topLvl">
          <ac:chgData name="Nikolaj Bjorner" userId="063a94de-0c49-4d58-b22f-4505b39fd664" providerId="ADAL" clId="{29765564-0A68-4969-910F-6636C16F6387}" dt="2022-09-17T18:09:40.736" v="5213" actId="478"/>
          <ac:spMkLst>
            <pc:docMk/>
            <pc:sldMk cId="372779410" sldId="2146847088"/>
            <ac:spMk id="6" creationId="{61568EB4-0EC9-093D-65FF-F7BD97B1594A}"/>
          </ac:spMkLst>
        </pc:spChg>
        <pc:spChg chg="del topLvl">
          <ac:chgData name="Nikolaj Bjorner" userId="063a94de-0c49-4d58-b22f-4505b39fd664" providerId="ADAL" clId="{29765564-0A68-4969-910F-6636C16F6387}" dt="2022-09-17T18:09:38.368" v="5212" actId="478"/>
          <ac:spMkLst>
            <pc:docMk/>
            <pc:sldMk cId="372779410" sldId="2146847088"/>
            <ac:spMk id="7" creationId="{76B20B56-3D8A-CD3D-5D4A-8B11AEB42A9F}"/>
          </ac:spMkLst>
        </pc:spChg>
        <pc:spChg chg="add del mod">
          <ac:chgData name="Nikolaj Bjorner" userId="063a94de-0c49-4d58-b22f-4505b39fd664" providerId="ADAL" clId="{29765564-0A68-4969-910F-6636C16F6387}" dt="2022-09-16T07:11:46.636" v="1485" actId="478"/>
          <ac:spMkLst>
            <pc:docMk/>
            <pc:sldMk cId="372779410" sldId="2146847088"/>
            <ac:spMk id="9" creationId="{C5513CC9-391E-67BF-E62D-637108B0277C}"/>
          </ac:spMkLst>
        </pc:spChg>
        <pc:spChg chg="mod topLvl">
          <ac:chgData name="Nikolaj Bjorner" userId="063a94de-0c49-4d58-b22f-4505b39fd664" providerId="ADAL" clId="{29765564-0A68-4969-910F-6636C16F6387}" dt="2022-09-16T07:14:26.273" v="1499" actId="1076"/>
          <ac:spMkLst>
            <pc:docMk/>
            <pc:sldMk cId="372779410" sldId="2146847088"/>
            <ac:spMk id="12" creationId="{EFDBBF4D-8F1C-8C59-6A71-326808648D55}"/>
          </ac:spMkLst>
        </pc:spChg>
        <pc:grpChg chg="del">
          <ac:chgData name="Nikolaj Bjorner" userId="063a94de-0c49-4d58-b22f-4505b39fd664" providerId="ADAL" clId="{29765564-0A68-4969-910F-6636C16F6387}" dt="2022-09-17T18:09:38.368" v="5212" actId="478"/>
          <ac:grpSpMkLst>
            <pc:docMk/>
            <pc:sldMk cId="372779410" sldId="2146847088"/>
            <ac:grpSpMk id="5" creationId="{817BEF21-3FBC-A4FF-73F9-E08D41615073}"/>
          </ac:grpSpMkLst>
        </pc:grpChg>
        <pc:grpChg chg="add del mod">
          <ac:chgData name="Nikolaj Bjorner" userId="063a94de-0c49-4d58-b22f-4505b39fd664" providerId="ADAL" clId="{29765564-0A68-4969-910F-6636C16F6387}" dt="2022-09-16T07:13:09.965" v="1493" actId="165"/>
          <ac:grpSpMkLst>
            <pc:docMk/>
            <pc:sldMk cId="372779410" sldId="2146847088"/>
            <ac:grpSpMk id="10" creationId="{6A617635-8123-FB35-412E-7B6D20BA8C62}"/>
          </ac:grpSpMkLst>
        </pc:grpChg>
        <pc:picChg chg="mod topLvl modCrop">
          <ac:chgData name="Nikolaj Bjorner" userId="063a94de-0c49-4d58-b22f-4505b39fd664" providerId="ADAL" clId="{29765564-0A68-4969-910F-6636C16F6387}" dt="2022-09-16T07:14:20.840" v="1498" actId="1076"/>
          <ac:picMkLst>
            <pc:docMk/>
            <pc:sldMk cId="372779410" sldId="2146847088"/>
            <ac:picMk id="11" creationId="{9B24ED02-BB7F-D363-48C5-EB8FA52A1A7F}"/>
          </ac:picMkLst>
        </pc:picChg>
      </pc:sldChg>
      <pc:sldChg chg="addSp add mod">
        <pc:chgData name="Nikolaj Bjorner" userId="063a94de-0c49-4d58-b22f-4505b39fd664" providerId="ADAL" clId="{29765564-0A68-4969-910F-6636C16F6387}" dt="2022-09-17T21:54:34.422" v="5971" actId="22"/>
        <pc:sldMkLst>
          <pc:docMk/>
          <pc:sldMk cId="2318796787" sldId="2146847088"/>
        </pc:sldMkLst>
        <pc:picChg chg="add">
          <ac:chgData name="Nikolaj Bjorner" userId="063a94de-0c49-4d58-b22f-4505b39fd664" providerId="ADAL" clId="{29765564-0A68-4969-910F-6636C16F6387}" dt="2022-09-17T21:54:34.422" v="5971" actId="22"/>
          <ac:picMkLst>
            <pc:docMk/>
            <pc:sldMk cId="2318796787" sldId="2146847088"/>
            <ac:picMk id="5" creationId="{37354BB7-989B-0255-410A-A297A6CC2D25}"/>
          </ac:picMkLst>
        </pc:picChg>
      </pc:sldChg>
      <pc:sldChg chg="addSp delSp modSp add del mod">
        <pc:chgData name="Nikolaj Bjorner" userId="063a94de-0c49-4d58-b22f-4505b39fd664" providerId="ADAL" clId="{29765564-0A68-4969-910F-6636C16F6387}" dt="2022-09-16T07:14:32.055" v="1500" actId="47"/>
        <pc:sldMkLst>
          <pc:docMk/>
          <pc:sldMk cId="59621531" sldId="2146847089"/>
        </pc:sldMkLst>
        <pc:spChg chg="del">
          <ac:chgData name="Nikolaj Bjorner" userId="063a94de-0c49-4d58-b22f-4505b39fd664" providerId="ADAL" clId="{29765564-0A68-4969-910F-6636C16F6387}" dt="2022-09-16T07:12:21.248" v="1488" actId="478"/>
          <ac:spMkLst>
            <pc:docMk/>
            <pc:sldMk cId="59621531" sldId="2146847089"/>
            <ac:spMk id="3" creationId="{DB2D86A2-C32B-A465-B5B9-ABCBA8020CB2}"/>
          </ac:spMkLst>
        </pc:spChg>
        <pc:spChg chg="add del mod">
          <ac:chgData name="Nikolaj Bjorner" userId="063a94de-0c49-4d58-b22f-4505b39fd664" providerId="ADAL" clId="{29765564-0A68-4969-910F-6636C16F6387}" dt="2022-09-16T07:12:26.338" v="1489" actId="478"/>
          <ac:spMkLst>
            <pc:docMk/>
            <pc:sldMk cId="59621531" sldId="2146847089"/>
            <ac:spMk id="5" creationId="{77654EBF-4C91-559A-3702-594B9F12B606}"/>
          </ac:spMkLst>
        </pc:spChg>
      </pc:sldChg>
      <pc:sldChg chg="addSp modSp mod">
        <pc:chgData name="Nikolaj Bjorner" userId="063a94de-0c49-4d58-b22f-4505b39fd664" providerId="ADAL" clId="{29765564-0A68-4969-910F-6636C16F6387}" dt="2022-09-17T21:54:17.875" v="5968" actId="22"/>
        <pc:sldMkLst>
          <pc:docMk/>
          <pc:sldMk cId="3462069699" sldId="2146847093"/>
        </pc:sldMkLst>
        <pc:spChg chg="mod">
          <ac:chgData name="Nikolaj Bjorner" userId="063a94de-0c49-4d58-b22f-4505b39fd664" providerId="ADAL" clId="{29765564-0A68-4969-910F-6636C16F6387}" dt="2022-09-17T21:12:35.406" v="5879" actId="20577"/>
          <ac:spMkLst>
            <pc:docMk/>
            <pc:sldMk cId="3462069699" sldId="2146847093"/>
            <ac:spMk id="2" creationId="{980FEB35-61C0-33F2-8A33-091242C3A67D}"/>
          </ac:spMkLst>
        </pc:spChg>
        <pc:spChg chg="add mod">
          <ac:chgData name="Nikolaj Bjorner" userId="063a94de-0c49-4d58-b22f-4505b39fd664" providerId="ADAL" clId="{29765564-0A68-4969-910F-6636C16F6387}" dt="2022-09-17T18:23:18.762" v="5305" actId="1035"/>
          <ac:spMkLst>
            <pc:docMk/>
            <pc:sldMk cId="3462069699" sldId="2146847093"/>
            <ac:spMk id="5" creationId="{5319A082-DEB2-3E6F-2ACF-3774CF4A8795}"/>
          </ac:spMkLst>
        </pc:spChg>
        <pc:spChg chg="add mod">
          <ac:chgData name="Nikolaj Bjorner" userId="063a94de-0c49-4d58-b22f-4505b39fd664" providerId="ADAL" clId="{29765564-0A68-4969-910F-6636C16F6387}" dt="2022-09-17T18:22:51.962" v="5246" actId="1037"/>
          <ac:spMkLst>
            <pc:docMk/>
            <pc:sldMk cId="3462069699" sldId="2146847093"/>
            <ac:spMk id="7" creationId="{958357E2-5A8E-852E-77EE-75B4DFE12935}"/>
          </ac:spMkLst>
        </pc:spChg>
        <pc:spChg chg="add mod">
          <ac:chgData name="Nikolaj Bjorner" userId="063a94de-0c49-4d58-b22f-4505b39fd664" providerId="ADAL" clId="{29765564-0A68-4969-910F-6636C16F6387}" dt="2022-09-17T21:25:20.319" v="5902" actId="20577"/>
          <ac:spMkLst>
            <pc:docMk/>
            <pc:sldMk cId="3462069699" sldId="2146847093"/>
            <ac:spMk id="9" creationId="{7416F629-095A-7B07-1493-E1F99AA7BCD3}"/>
          </ac:spMkLst>
        </pc:spChg>
        <pc:spChg chg="add mod">
          <ac:chgData name="Nikolaj Bjorner" userId="063a94de-0c49-4d58-b22f-4505b39fd664" providerId="ADAL" clId="{29765564-0A68-4969-910F-6636C16F6387}" dt="2022-09-17T18:23:08.426" v="5285" actId="1038"/>
          <ac:spMkLst>
            <pc:docMk/>
            <pc:sldMk cId="3462069699" sldId="2146847093"/>
            <ac:spMk id="11" creationId="{BE7DF243-076A-088C-7EC0-9587699842AA}"/>
          </ac:spMkLst>
        </pc:spChg>
        <pc:spChg chg="add mod">
          <ac:chgData name="Nikolaj Bjorner" userId="063a94de-0c49-4d58-b22f-4505b39fd664" providerId="ADAL" clId="{29765564-0A68-4969-910F-6636C16F6387}" dt="2022-09-17T21:24:03.483" v="5897" actId="1076"/>
          <ac:spMkLst>
            <pc:docMk/>
            <pc:sldMk cId="3462069699" sldId="2146847093"/>
            <ac:spMk id="13" creationId="{046CD040-F635-280E-9B40-A1279D5E2BF4}"/>
          </ac:spMkLst>
        </pc:spChg>
        <pc:spChg chg="add mod">
          <ac:chgData name="Nikolaj Bjorner" userId="063a94de-0c49-4d58-b22f-4505b39fd664" providerId="ADAL" clId="{29765564-0A68-4969-910F-6636C16F6387}" dt="2022-09-17T17:57:23.265" v="5077" actId="1035"/>
          <ac:spMkLst>
            <pc:docMk/>
            <pc:sldMk cId="3462069699" sldId="2146847093"/>
            <ac:spMk id="15" creationId="{58F6C976-DFCE-8D5C-E9B5-5F37F9B140DA}"/>
          </ac:spMkLst>
        </pc:spChg>
        <pc:spChg chg="add mod">
          <ac:chgData name="Nikolaj Bjorner" userId="063a94de-0c49-4d58-b22f-4505b39fd664" providerId="ADAL" clId="{29765564-0A68-4969-910F-6636C16F6387}" dt="2022-09-17T18:22:38.305" v="5239" actId="1038"/>
          <ac:spMkLst>
            <pc:docMk/>
            <pc:sldMk cId="3462069699" sldId="2146847093"/>
            <ac:spMk id="17" creationId="{28787B34-2347-8DDC-8967-1F238121094D}"/>
          </ac:spMkLst>
        </pc:spChg>
        <pc:spChg chg="add mod">
          <ac:chgData name="Nikolaj Bjorner" userId="063a94de-0c49-4d58-b22f-4505b39fd664" providerId="ADAL" clId="{29765564-0A68-4969-910F-6636C16F6387}" dt="2022-09-17T21:24:10.907" v="5899" actId="1076"/>
          <ac:spMkLst>
            <pc:docMk/>
            <pc:sldMk cId="3462069699" sldId="2146847093"/>
            <ac:spMk id="19" creationId="{1DCBA746-1122-DD94-787B-BE3135BF6D75}"/>
          </ac:spMkLst>
        </pc:spChg>
        <pc:spChg chg="add mod">
          <ac:chgData name="Nikolaj Bjorner" userId="063a94de-0c49-4d58-b22f-4505b39fd664" providerId="ADAL" clId="{29765564-0A68-4969-910F-6636C16F6387}" dt="2022-09-17T18:23:15.313" v="5301" actId="1035"/>
          <ac:spMkLst>
            <pc:docMk/>
            <pc:sldMk cId="3462069699" sldId="2146847093"/>
            <ac:spMk id="21" creationId="{FAF9E20B-34F4-BAC2-7AF1-037A564B97DF}"/>
          </ac:spMkLst>
        </pc:spChg>
        <pc:spChg chg="add mod">
          <ac:chgData name="Nikolaj Bjorner" userId="063a94de-0c49-4d58-b22f-4505b39fd664" providerId="ADAL" clId="{29765564-0A68-4969-910F-6636C16F6387}" dt="2022-09-17T18:22:26.216" v="5233" actId="1076"/>
          <ac:spMkLst>
            <pc:docMk/>
            <pc:sldMk cId="3462069699" sldId="2146847093"/>
            <ac:spMk id="23" creationId="{BFB1D8B1-36AC-4796-A609-E9518494BDA5}"/>
          </ac:spMkLst>
        </pc:spChg>
        <pc:spChg chg="add mod">
          <ac:chgData name="Nikolaj Bjorner" userId="063a94de-0c49-4d58-b22f-4505b39fd664" providerId="ADAL" clId="{29765564-0A68-4969-910F-6636C16F6387}" dt="2022-09-17T18:23:22.586" v="5309" actId="1037"/>
          <ac:spMkLst>
            <pc:docMk/>
            <pc:sldMk cId="3462069699" sldId="2146847093"/>
            <ac:spMk id="25" creationId="{F565B859-7B72-FF0A-3604-5F9FF06B9E0B}"/>
          </ac:spMkLst>
        </pc:spChg>
        <pc:spChg chg="add mod">
          <ac:chgData name="Nikolaj Bjorner" userId="063a94de-0c49-4d58-b22f-4505b39fd664" providerId="ADAL" clId="{29765564-0A68-4969-910F-6636C16F6387}" dt="2022-09-17T18:23:29.361" v="5325" actId="1037"/>
          <ac:spMkLst>
            <pc:docMk/>
            <pc:sldMk cId="3462069699" sldId="2146847093"/>
            <ac:spMk id="27" creationId="{4DD89729-0B69-7035-6E65-7DF100CB4798}"/>
          </ac:spMkLst>
        </pc:spChg>
        <pc:spChg chg="add mod">
          <ac:chgData name="Nikolaj Bjorner" userId="063a94de-0c49-4d58-b22f-4505b39fd664" providerId="ADAL" clId="{29765564-0A68-4969-910F-6636C16F6387}" dt="2022-09-17T18:23:03.250" v="5270" actId="1038"/>
          <ac:spMkLst>
            <pc:docMk/>
            <pc:sldMk cId="3462069699" sldId="2146847093"/>
            <ac:spMk id="29" creationId="{35736620-15BB-BA47-78C3-8D8206122170}"/>
          </ac:spMkLst>
        </pc:spChg>
        <pc:spChg chg="add mod">
          <ac:chgData name="Nikolaj Bjorner" userId="063a94de-0c49-4d58-b22f-4505b39fd664" providerId="ADAL" clId="{29765564-0A68-4969-910F-6636C16F6387}" dt="2022-09-17T18:22:49.818" v="5245" actId="1038"/>
          <ac:spMkLst>
            <pc:docMk/>
            <pc:sldMk cId="3462069699" sldId="2146847093"/>
            <ac:spMk id="31" creationId="{8ECD0C7F-FD74-3C5B-5D3D-D6CC379C6FB2}"/>
          </ac:spMkLst>
        </pc:spChg>
        <pc:graphicFrameChg chg="mod">
          <ac:chgData name="Nikolaj Bjorner" userId="063a94de-0c49-4d58-b22f-4505b39fd664" providerId="ADAL" clId="{29765564-0A68-4969-910F-6636C16F6387}" dt="2022-09-17T18:01:20.622" v="5118" actId="1076"/>
          <ac:graphicFrameMkLst>
            <pc:docMk/>
            <pc:sldMk cId="3462069699" sldId="2146847093"/>
            <ac:graphicFrameMk id="4" creationId="{C4AFAD38-C518-902A-7875-72E975659BF0}"/>
          </ac:graphicFrameMkLst>
        </pc:graphicFrameChg>
        <pc:picChg chg="add">
          <ac:chgData name="Nikolaj Bjorner" userId="063a94de-0c49-4d58-b22f-4505b39fd664" providerId="ADAL" clId="{29765564-0A68-4969-910F-6636C16F6387}" dt="2022-09-17T21:54:17.875" v="5968" actId="22"/>
          <ac:picMkLst>
            <pc:docMk/>
            <pc:sldMk cId="3462069699" sldId="2146847093"/>
            <ac:picMk id="33" creationId="{703BC430-1178-A9ED-B369-C94E02DBBBC9}"/>
          </ac:picMkLst>
        </pc:picChg>
      </pc:sldChg>
      <pc:sldChg chg="delSp modSp del mod">
        <pc:chgData name="Nikolaj Bjorner" userId="063a94de-0c49-4d58-b22f-4505b39fd664" providerId="ADAL" clId="{29765564-0A68-4969-910F-6636C16F6387}" dt="2022-09-17T16:55:54.358" v="4253" actId="47"/>
        <pc:sldMkLst>
          <pc:docMk/>
          <pc:sldMk cId="1165496914" sldId="2146847094"/>
        </pc:sldMkLst>
        <pc:spChg chg="del mod">
          <ac:chgData name="Nikolaj Bjorner" userId="063a94de-0c49-4d58-b22f-4505b39fd664" providerId="ADAL" clId="{29765564-0A68-4969-910F-6636C16F6387}" dt="2022-09-17T00:36:50.403" v="3538" actId="478"/>
          <ac:spMkLst>
            <pc:docMk/>
            <pc:sldMk cId="1165496914" sldId="2146847094"/>
            <ac:spMk id="5" creationId="{0B1C28DD-039E-E3D8-50B9-A391C5FF6959}"/>
          </ac:spMkLst>
        </pc:spChg>
        <pc:spChg chg="del">
          <ac:chgData name="Nikolaj Bjorner" userId="063a94de-0c49-4d58-b22f-4505b39fd664" providerId="ADAL" clId="{29765564-0A68-4969-910F-6636C16F6387}" dt="2022-09-17T01:27:26.503" v="3628" actId="21"/>
          <ac:spMkLst>
            <pc:docMk/>
            <pc:sldMk cId="1165496914" sldId="2146847094"/>
            <ac:spMk id="7" creationId="{7AA1FE7E-81CC-6508-F1BB-D48E0C46F003}"/>
          </ac:spMkLst>
        </pc:spChg>
        <pc:spChg chg="del">
          <ac:chgData name="Nikolaj Bjorner" userId="063a94de-0c49-4d58-b22f-4505b39fd664" providerId="ADAL" clId="{29765564-0A68-4969-910F-6636C16F6387}" dt="2022-09-17T00:36:52.641" v="3539" actId="478"/>
          <ac:spMkLst>
            <pc:docMk/>
            <pc:sldMk cId="1165496914" sldId="2146847094"/>
            <ac:spMk id="9" creationId="{6708FB13-BC4B-F6AF-7AC2-0F36E6AD0786}"/>
          </ac:spMkLst>
        </pc:spChg>
        <pc:spChg chg="del mod">
          <ac:chgData name="Nikolaj Bjorner" userId="063a94de-0c49-4d58-b22f-4505b39fd664" providerId="ADAL" clId="{29765564-0A68-4969-910F-6636C16F6387}" dt="2022-09-17T00:36:48.990" v="3536" actId="478"/>
          <ac:spMkLst>
            <pc:docMk/>
            <pc:sldMk cId="1165496914" sldId="2146847094"/>
            <ac:spMk id="11" creationId="{39677E2C-8EF8-DE89-F3A1-6D3F4B3BD50A}"/>
          </ac:spMkLst>
        </pc:spChg>
        <pc:spChg chg="del mod">
          <ac:chgData name="Nikolaj Bjorner" userId="063a94de-0c49-4d58-b22f-4505b39fd664" providerId="ADAL" clId="{29765564-0A68-4969-910F-6636C16F6387}" dt="2022-09-17T00:36:49.790" v="3537" actId="478"/>
          <ac:spMkLst>
            <pc:docMk/>
            <pc:sldMk cId="1165496914" sldId="2146847094"/>
            <ac:spMk id="13" creationId="{D66CDCBC-DA3F-5545-CF16-1AA7A2E1C90A}"/>
          </ac:spMkLst>
        </pc:spChg>
        <pc:spChg chg="del mod">
          <ac:chgData name="Nikolaj Bjorner" userId="063a94de-0c49-4d58-b22f-4505b39fd664" providerId="ADAL" clId="{29765564-0A68-4969-910F-6636C16F6387}" dt="2022-09-17T01:22:00.806" v="3592" actId="21"/>
          <ac:spMkLst>
            <pc:docMk/>
            <pc:sldMk cId="1165496914" sldId="2146847094"/>
            <ac:spMk id="19" creationId="{4AF05BD2-F2B5-E9CB-E3B7-1A55BC0E4090}"/>
          </ac:spMkLst>
        </pc:spChg>
        <pc:spChg chg="del">
          <ac:chgData name="Nikolaj Bjorner" userId="063a94de-0c49-4d58-b22f-4505b39fd664" providerId="ADAL" clId="{29765564-0A68-4969-910F-6636C16F6387}" dt="2022-09-17T00:34:57.587" v="3515" actId="478"/>
          <ac:spMkLst>
            <pc:docMk/>
            <pc:sldMk cId="1165496914" sldId="2146847094"/>
            <ac:spMk id="21" creationId="{1CD4B987-89C0-0240-2537-D56A368CE058}"/>
          </ac:spMkLst>
        </pc:spChg>
        <pc:spChg chg="del">
          <ac:chgData name="Nikolaj Bjorner" userId="063a94de-0c49-4d58-b22f-4505b39fd664" providerId="ADAL" clId="{29765564-0A68-4969-910F-6636C16F6387}" dt="2022-09-17T00:34:59.079" v="3516" actId="478"/>
          <ac:spMkLst>
            <pc:docMk/>
            <pc:sldMk cId="1165496914" sldId="2146847094"/>
            <ac:spMk id="23" creationId="{3C5A005B-5AB9-E843-5E51-D41A5312BA6B}"/>
          </ac:spMkLst>
        </pc:spChg>
        <pc:spChg chg="del">
          <ac:chgData name="Nikolaj Bjorner" userId="063a94de-0c49-4d58-b22f-4505b39fd664" providerId="ADAL" clId="{29765564-0A68-4969-910F-6636C16F6387}" dt="2022-09-17T00:29:32.389" v="3512" actId="478"/>
          <ac:spMkLst>
            <pc:docMk/>
            <pc:sldMk cId="1165496914" sldId="2146847094"/>
            <ac:spMk id="25" creationId="{67567193-3D22-0BD9-4A8F-133F9BE96C1B}"/>
          </ac:spMkLst>
        </pc:spChg>
        <pc:spChg chg="del">
          <ac:chgData name="Nikolaj Bjorner" userId="063a94de-0c49-4d58-b22f-4505b39fd664" providerId="ADAL" clId="{29765564-0A68-4969-910F-6636C16F6387}" dt="2022-09-17T00:36:57.406" v="3543" actId="478"/>
          <ac:spMkLst>
            <pc:docMk/>
            <pc:sldMk cId="1165496914" sldId="2146847094"/>
            <ac:spMk id="27" creationId="{0B80C791-460F-9DA7-8AD5-A2641F9C2721}"/>
          </ac:spMkLst>
        </pc:spChg>
        <pc:spChg chg="del">
          <ac:chgData name="Nikolaj Bjorner" userId="063a94de-0c49-4d58-b22f-4505b39fd664" providerId="ADAL" clId="{29765564-0A68-4969-910F-6636C16F6387}" dt="2022-09-17T00:36:55.513" v="3541" actId="478"/>
          <ac:spMkLst>
            <pc:docMk/>
            <pc:sldMk cId="1165496914" sldId="2146847094"/>
            <ac:spMk id="29" creationId="{E561B918-E010-7140-213B-D4D798C4BCCC}"/>
          </ac:spMkLst>
        </pc:spChg>
        <pc:spChg chg="del">
          <ac:chgData name="Nikolaj Bjorner" userId="063a94de-0c49-4d58-b22f-4505b39fd664" providerId="ADAL" clId="{29765564-0A68-4969-910F-6636C16F6387}" dt="2022-09-17T00:36:56.568" v="3542" actId="478"/>
          <ac:spMkLst>
            <pc:docMk/>
            <pc:sldMk cId="1165496914" sldId="2146847094"/>
            <ac:spMk id="31" creationId="{2E5EA6F7-0B1F-E590-50D3-3DD8D1719988}"/>
          </ac:spMkLst>
        </pc:spChg>
        <pc:spChg chg="del">
          <ac:chgData name="Nikolaj Bjorner" userId="063a94de-0c49-4d58-b22f-4505b39fd664" providerId="ADAL" clId="{29765564-0A68-4969-910F-6636C16F6387}" dt="2022-09-17T00:34:56.502" v="3514" actId="478"/>
          <ac:spMkLst>
            <pc:docMk/>
            <pc:sldMk cId="1165496914" sldId="2146847094"/>
            <ac:spMk id="33" creationId="{F522D082-13DC-DEBF-4B25-83CDA6036B8C}"/>
          </ac:spMkLst>
        </pc:spChg>
        <pc:spChg chg="del">
          <ac:chgData name="Nikolaj Bjorner" userId="063a94de-0c49-4d58-b22f-4505b39fd664" providerId="ADAL" clId="{29765564-0A68-4969-910F-6636C16F6387}" dt="2022-09-17T00:36:53.957" v="3540" actId="478"/>
          <ac:spMkLst>
            <pc:docMk/>
            <pc:sldMk cId="1165496914" sldId="2146847094"/>
            <ac:spMk id="35" creationId="{EEDB7EFA-8201-1A21-7612-A11D594C6A5A}"/>
          </ac:spMkLst>
        </pc:spChg>
      </pc:sldChg>
      <pc:sldChg chg="addSp delSp modSp mod ord">
        <pc:chgData name="Nikolaj Bjorner" userId="063a94de-0c49-4d58-b22f-4505b39fd664" providerId="ADAL" clId="{29765564-0A68-4969-910F-6636C16F6387}" dt="2022-09-17T18:21:51.295" v="5232" actId="1076"/>
        <pc:sldMkLst>
          <pc:docMk/>
          <pc:sldMk cId="318683191" sldId="2146847095"/>
        </pc:sldMkLst>
        <pc:spChg chg="mod">
          <ac:chgData name="Nikolaj Bjorner" userId="063a94de-0c49-4d58-b22f-4505b39fd664" providerId="ADAL" clId="{29765564-0A68-4969-910F-6636C16F6387}" dt="2022-09-17T00:35:44.988" v="3526" actId="1076"/>
          <ac:spMkLst>
            <pc:docMk/>
            <pc:sldMk cId="318683191" sldId="2146847095"/>
            <ac:spMk id="3" creationId="{33A40633-3C12-C523-48C0-2BFEA66FADA8}"/>
          </ac:spMkLst>
        </pc:spChg>
        <pc:spChg chg="mod">
          <ac:chgData name="Nikolaj Bjorner" userId="063a94de-0c49-4d58-b22f-4505b39fd664" providerId="ADAL" clId="{29765564-0A68-4969-910F-6636C16F6387}" dt="2022-09-17T01:19:42.392" v="3572" actId="1038"/>
          <ac:spMkLst>
            <pc:docMk/>
            <pc:sldMk cId="318683191" sldId="2146847095"/>
            <ac:spMk id="6" creationId="{48E3FC3B-978C-7E0E-2D07-41C6E84C0CF5}"/>
          </ac:spMkLst>
        </pc:spChg>
        <pc:spChg chg="mod">
          <ac:chgData name="Nikolaj Bjorner" userId="063a94de-0c49-4d58-b22f-4505b39fd664" providerId="ADAL" clId="{29765564-0A68-4969-910F-6636C16F6387}" dt="2022-09-17T01:29:04.165" v="3638" actId="1076"/>
          <ac:spMkLst>
            <pc:docMk/>
            <pc:sldMk cId="318683191" sldId="2146847095"/>
            <ac:spMk id="9" creationId="{B9B12362-2E42-B0D4-AACD-0C62CA0D2DE7}"/>
          </ac:spMkLst>
        </pc:spChg>
        <pc:spChg chg="mod">
          <ac:chgData name="Nikolaj Bjorner" userId="063a94de-0c49-4d58-b22f-4505b39fd664" providerId="ADAL" clId="{29765564-0A68-4969-910F-6636C16F6387}" dt="2022-09-17T00:38:25.028" v="3556" actId="1076"/>
          <ac:spMkLst>
            <pc:docMk/>
            <pc:sldMk cId="318683191" sldId="2146847095"/>
            <ac:spMk id="11" creationId="{39677E2C-8EF8-DE89-F3A1-6D3F4B3BD50A}"/>
          </ac:spMkLst>
        </pc:spChg>
        <pc:spChg chg="mod">
          <ac:chgData name="Nikolaj Bjorner" userId="063a94de-0c49-4d58-b22f-4505b39fd664" providerId="ADAL" clId="{29765564-0A68-4969-910F-6636C16F6387}" dt="2022-09-17T00:24:54.226" v="3458" actId="1076"/>
          <ac:spMkLst>
            <pc:docMk/>
            <pc:sldMk cId="318683191" sldId="2146847095"/>
            <ac:spMk id="12" creationId="{6DAEB78C-A187-63C5-370E-27884FB996CD}"/>
          </ac:spMkLst>
        </pc:spChg>
        <pc:spChg chg="mod">
          <ac:chgData name="Nikolaj Bjorner" userId="063a94de-0c49-4d58-b22f-4505b39fd664" providerId="ADAL" clId="{29765564-0A68-4969-910F-6636C16F6387}" dt="2022-09-17T01:19:51.312" v="3577" actId="1036"/>
          <ac:spMkLst>
            <pc:docMk/>
            <pc:sldMk cId="318683191" sldId="2146847095"/>
            <ac:spMk id="13" creationId="{D66CDCBC-DA3F-5545-CF16-1AA7A2E1C90A}"/>
          </ac:spMkLst>
        </pc:spChg>
        <pc:spChg chg="mod">
          <ac:chgData name="Nikolaj Bjorner" userId="063a94de-0c49-4d58-b22f-4505b39fd664" providerId="ADAL" clId="{29765564-0A68-4969-910F-6636C16F6387}" dt="2022-09-17T18:11:20.231" v="5217" actId="1076"/>
          <ac:spMkLst>
            <pc:docMk/>
            <pc:sldMk cId="318683191" sldId="2146847095"/>
            <ac:spMk id="14" creationId="{055B0905-7BDC-E40F-C2E4-D92C5DFAF591}"/>
          </ac:spMkLst>
        </pc:spChg>
        <pc:spChg chg="mod">
          <ac:chgData name="Nikolaj Bjorner" userId="063a94de-0c49-4d58-b22f-4505b39fd664" providerId="ADAL" clId="{29765564-0A68-4969-910F-6636C16F6387}" dt="2022-09-17T00:24:56.828" v="3459" actId="1076"/>
          <ac:spMkLst>
            <pc:docMk/>
            <pc:sldMk cId="318683191" sldId="2146847095"/>
            <ac:spMk id="15" creationId="{7644E576-BAF8-81D9-8862-185793C2DB04}"/>
          </ac:spMkLst>
        </pc:spChg>
        <pc:spChg chg="mod">
          <ac:chgData name="Nikolaj Bjorner" userId="063a94de-0c49-4d58-b22f-4505b39fd664" providerId="ADAL" clId="{29765564-0A68-4969-910F-6636C16F6387}" dt="2022-09-17T00:35:53.707" v="3528" actId="1076"/>
          <ac:spMkLst>
            <pc:docMk/>
            <pc:sldMk cId="318683191" sldId="2146847095"/>
            <ac:spMk id="17" creationId="{1B49BFC3-153F-4C3D-6DB5-9FFCC9E7F7F2}"/>
          </ac:spMkLst>
        </pc:spChg>
        <pc:spChg chg="mod">
          <ac:chgData name="Nikolaj Bjorner" userId="063a94de-0c49-4d58-b22f-4505b39fd664" providerId="ADAL" clId="{29765564-0A68-4969-910F-6636C16F6387}" dt="2022-09-17T01:55:17.110" v="3713" actId="1076"/>
          <ac:spMkLst>
            <pc:docMk/>
            <pc:sldMk cId="318683191" sldId="2146847095"/>
            <ac:spMk id="19" creationId="{58188857-DABD-5C0A-4C71-6964B510EA32}"/>
          </ac:spMkLst>
        </pc:spChg>
        <pc:spChg chg="mod">
          <ac:chgData name="Nikolaj Bjorner" userId="063a94de-0c49-4d58-b22f-4505b39fd664" providerId="ADAL" clId="{29765564-0A68-4969-910F-6636C16F6387}" dt="2022-09-17T05:20:12.853" v="3802" actId="1037"/>
          <ac:spMkLst>
            <pc:docMk/>
            <pc:sldMk cId="318683191" sldId="2146847095"/>
            <ac:spMk id="21" creationId="{903041E4-D368-D691-177C-2F53B6F5D6DC}"/>
          </ac:spMkLst>
        </pc:spChg>
        <pc:spChg chg="mod">
          <ac:chgData name="Nikolaj Bjorner" userId="063a94de-0c49-4d58-b22f-4505b39fd664" providerId="ADAL" clId="{29765564-0A68-4969-910F-6636C16F6387}" dt="2022-09-17T05:20:26.593" v="3807" actId="14100"/>
          <ac:spMkLst>
            <pc:docMk/>
            <pc:sldMk cId="318683191" sldId="2146847095"/>
            <ac:spMk id="23" creationId="{3C5A005B-5AB9-E843-5E51-D41A5312BA6B}"/>
          </ac:spMkLst>
        </pc:spChg>
        <pc:spChg chg="mod">
          <ac:chgData name="Nikolaj Bjorner" userId="063a94de-0c49-4d58-b22f-4505b39fd664" providerId="ADAL" clId="{29765564-0A68-4969-910F-6636C16F6387}" dt="2022-09-17T05:20:16.556" v="3804" actId="1037"/>
          <ac:spMkLst>
            <pc:docMk/>
            <pc:sldMk cId="318683191" sldId="2146847095"/>
            <ac:spMk id="24" creationId="{1D55966D-A5CC-DF68-1B26-0D04AFD4D828}"/>
          </ac:spMkLst>
        </pc:spChg>
        <pc:spChg chg="mod">
          <ac:chgData name="Nikolaj Bjorner" userId="063a94de-0c49-4d58-b22f-4505b39fd664" providerId="ADAL" clId="{29765564-0A68-4969-910F-6636C16F6387}" dt="2022-09-17T05:19:08.265" v="3786" actId="1076"/>
          <ac:spMkLst>
            <pc:docMk/>
            <pc:sldMk cId="318683191" sldId="2146847095"/>
            <ac:spMk id="25" creationId="{67567193-3D22-0BD9-4A8F-133F9BE96C1B}"/>
          </ac:spMkLst>
        </pc:spChg>
        <pc:spChg chg="mod">
          <ac:chgData name="Nikolaj Bjorner" userId="063a94de-0c49-4d58-b22f-4505b39fd664" providerId="ADAL" clId="{29765564-0A68-4969-910F-6636C16F6387}" dt="2022-09-17T01:50:38.553" v="3712" actId="207"/>
          <ac:spMkLst>
            <pc:docMk/>
            <pc:sldMk cId="318683191" sldId="2146847095"/>
            <ac:spMk id="27" creationId="{9152D55D-36A6-3F40-116F-BA19619EF704}"/>
          </ac:spMkLst>
        </pc:spChg>
        <pc:spChg chg="add mod">
          <ac:chgData name="Nikolaj Bjorner" userId="063a94de-0c49-4d58-b22f-4505b39fd664" providerId="ADAL" clId="{29765564-0A68-4969-910F-6636C16F6387}" dt="2022-09-17T18:11:12.431" v="5216" actId="1076"/>
          <ac:spMkLst>
            <pc:docMk/>
            <pc:sldMk cId="318683191" sldId="2146847095"/>
            <ac:spMk id="29" creationId="{1C14D778-7F92-2D0F-D038-50AED55B853C}"/>
          </ac:spMkLst>
        </pc:spChg>
        <pc:spChg chg="mod">
          <ac:chgData name="Nikolaj Bjorner" userId="063a94de-0c49-4d58-b22f-4505b39fd664" providerId="ADAL" clId="{29765564-0A68-4969-910F-6636C16F6387}" dt="2022-09-17T00:35:37.116" v="3523" actId="1076"/>
          <ac:spMkLst>
            <pc:docMk/>
            <pc:sldMk cId="318683191" sldId="2146847095"/>
            <ac:spMk id="31" creationId="{2E5EA6F7-0B1F-E590-50D3-3DD8D1719988}"/>
          </ac:spMkLst>
        </pc:spChg>
        <pc:spChg chg="add mod">
          <ac:chgData name="Nikolaj Bjorner" userId="063a94de-0c49-4d58-b22f-4505b39fd664" providerId="ADAL" clId="{29765564-0A68-4969-910F-6636C16F6387}" dt="2022-09-17T01:58:11.215" v="3727" actId="20577"/>
          <ac:spMkLst>
            <pc:docMk/>
            <pc:sldMk cId="318683191" sldId="2146847095"/>
            <ac:spMk id="32" creationId="{9486A597-20D6-7051-56D0-546E5164E659}"/>
          </ac:spMkLst>
        </pc:spChg>
        <pc:spChg chg="mod">
          <ac:chgData name="Nikolaj Bjorner" userId="063a94de-0c49-4d58-b22f-4505b39fd664" providerId="ADAL" clId="{29765564-0A68-4969-910F-6636C16F6387}" dt="2022-09-17T05:18:33.265" v="3768" actId="1076"/>
          <ac:spMkLst>
            <pc:docMk/>
            <pc:sldMk cId="318683191" sldId="2146847095"/>
            <ac:spMk id="33" creationId="{F522D082-13DC-DEBF-4B25-83CDA6036B8C}"/>
          </ac:spMkLst>
        </pc:spChg>
        <pc:spChg chg="add mod">
          <ac:chgData name="Nikolaj Bjorner" userId="063a94de-0c49-4d58-b22f-4505b39fd664" providerId="ADAL" clId="{29765564-0A68-4969-910F-6636C16F6387}" dt="2022-09-17T01:58:28.407" v="3736" actId="20577"/>
          <ac:spMkLst>
            <pc:docMk/>
            <pc:sldMk cId="318683191" sldId="2146847095"/>
            <ac:spMk id="35" creationId="{55DD793A-1B42-1D61-F0BD-8117F9F2F0CE}"/>
          </ac:spMkLst>
        </pc:spChg>
        <pc:spChg chg="mod">
          <ac:chgData name="Nikolaj Bjorner" userId="063a94de-0c49-4d58-b22f-4505b39fd664" providerId="ADAL" clId="{29765564-0A68-4969-910F-6636C16F6387}" dt="2022-09-17T18:21:51.295" v="5232" actId="1076"/>
          <ac:spMkLst>
            <pc:docMk/>
            <pc:sldMk cId="318683191" sldId="2146847095"/>
            <ac:spMk id="36" creationId="{5193E2C5-5FB1-6698-231B-139CE20F85AB}"/>
          </ac:spMkLst>
        </pc:spChg>
        <pc:spChg chg="add mod">
          <ac:chgData name="Nikolaj Bjorner" userId="063a94de-0c49-4d58-b22f-4505b39fd664" providerId="ADAL" clId="{29765564-0A68-4969-910F-6636C16F6387}" dt="2022-09-17T01:59:13.783" v="3745" actId="20577"/>
          <ac:spMkLst>
            <pc:docMk/>
            <pc:sldMk cId="318683191" sldId="2146847095"/>
            <ac:spMk id="38" creationId="{C3BC906D-C99A-755A-58DF-A065C9219AAF}"/>
          </ac:spMkLst>
        </pc:spChg>
        <pc:spChg chg="add mod">
          <ac:chgData name="Nikolaj Bjorner" userId="063a94de-0c49-4d58-b22f-4505b39fd664" providerId="ADAL" clId="{29765564-0A68-4969-910F-6636C16F6387}" dt="2022-09-17T01:19:36.252" v="3569" actId="1076"/>
          <ac:spMkLst>
            <pc:docMk/>
            <pc:sldMk cId="318683191" sldId="2146847095"/>
            <ac:spMk id="40" creationId="{AF77E892-F22E-3714-10A9-23E7ACB0AF90}"/>
          </ac:spMkLst>
        </pc:spChg>
        <pc:spChg chg="add mod">
          <ac:chgData name="Nikolaj Bjorner" userId="063a94de-0c49-4d58-b22f-4505b39fd664" providerId="ADAL" clId="{29765564-0A68-4969-910F-6636C16F6387}" dt="2022-09-17T05:19:45.457" v="3793" actId="1076"/>
          <ac:spMkLst>
            <pc:docMk/>
            <pc:sldMk cId="318683191" sldId="2146847095"/>
            <ac:spMk id="42" creationId="{CE85E441-5A11-11E3-C66A-111664F4B850}"/>
          </ac:spMkLst>
        </pc:spChg>
        <pc:spChg chg="add mod">
          <ac:chgData name="Nikolaj Bjorner" userId="063a94de-0c49-4d58-b22f-4505b39fd664" providerId="ADAL" clId="{29765564-0A68-4969-910F-6636C16F6387}" dt="2022-09-17T01:28:02.086" v="3637" actId="20577"/>
          <ac:spMkLst>
            <pc:docMk/>
            <pc:sldMk cId="318683191" sldId="2146847095"/>
            <ac:spMk id="44" creationId="{AB330BBE-E042-E66C-B63F-1EB10A9C18A7}"/>
          </ac:spMkLst>
        </pc:spChg>
        <pc:spChg chg="add mod">
          <ac:chgData name="Nikolaj Bjorner" userId="063a94de-0c49-4d58-b22f-4505b39fd664" providerId="ADAL" clId="{29765564-0A68-4969-910F-6636C16F6387}" dt="2022-09-17T16:49:36.958" v="4252" actId="20577"/>
          <ac:spMkLst>
            <pc:docMk/>
            <pc:sldMk cId="318683191" sldId="2146847095"/>
            <ac:spMk id="46" creationId="{B6C092BE-684C-D037-BDCE-4694D4CA1BE3}"/>
          </ac:spMkLst>
        </pc:spChg>
        <pc:spChg chg="add mod">
          <ac:chgData name="Nikolaj Bjorner" userId="063a94de-0c49-4d58-b22f-4505b39fd664" providerId="ADAL" clId="{29765564-0A68-4969-910F-6636C16F6387}" dt="2022-09-17T05:20:03.853" v="3797" actId="1036"/>
          <ac:spMkLst>
            <pc:docMk/>
            <pc:sldMk cId="318683191" sldId="2146847095"/>
            <ac:spMk id="48" creationId="{EB997B6F-9FBC-37C5-9234-784301A4C092}"/>
          </ac:spMkLst>
        </pc:spChg>
        <pc:grpChg chg="add del mod">
          <ac:chgData name="Nikolaj Bjorner" userId="063a94de-0c49-4d58-b22f-4505b39fd664" providerId="ADAL" clId="{29765564-0A68-4969-910F-6636C16F6387}" dt="2022-09-17T00:08:32.045" v="3340" actId="165"/>
          <ac:grpSpMkLst>
            <pc:docMk/>
            <pc:sldMk cId="318683191" sldId="2146847095"/>
            <ac:grpSpMk id="16" creationId="{29436994-D5D0-EB8E-D686-AD58BBE70C1F}"/>
          </ac:grpSpMkLst>
        </pc:grpChg>
        <pc:grpChg chg="add mod">
          <ac:chgData name="Nikolaj Bjorner" userId="063a94de-0c49-4d58-b22f-4505b39fd664" providerId="ADAL" clId="{29765564-0A68-4969-910F-6636C16F6387}" dt="2022-09-17T01:19:39.915" v="3570" actId="1076"/>
          <ac:grpSpMkLst>
            <pc:docMk/>
            <pc:sldMk cId="318683191" sldId="2146847095"/>
            <ac:grpSpMk id="18" creationId="{11203E45-7A43-87CA-05D6-62B140FA5EF7}"/>
          </ac:grpSpMkLst>
        </pc:grpChg>
        <pc:grpChg chg="add mod">
          <ac:chgData name="Nikolaj Bjorner" userId="063a94de-0c49-4d58-b22f-4505b39fd664" providerId="ADAL" clId="{29765564-0A68-4969-910F-6636C16F6387}" dt="2022-09-17T01:19:39.915" v="3570" actId="1076"/>
          <ac:grpSpMkLst>
            <pc:docMk/>
            <pc:sldMk cId="318683191" sldId="2146847095"/>
            <ac:grpSpMk id="26" creationId="{40A618A5-A881-926A-4EBB-FC1252C4AB0C}"/>
          </ac:grpSpMkLst>
        </pc:grpChg>
        <pc:picChg chg="add mod ord">
          <ac:chgData name="Nikolaj Bjorner" userId="063a94de-0c49-4d58-b22f-4505b39fd664" providerId="ADAL" clId="{29765564-0A68-4969-910F-6636C16F6387}" dt="2022-09-17T05:19:32.443" v="3790" actId="1076"/>
          <ac:picMkLst>
            <pc:docMk/>
            <pc:sldMk cId="318683191" sldId="2146847095"/>
            <ac:picMk id="7" creationId="{C742F457-9558-8D76-2002-D3FAAF224194}"/>
          </ac:picMkLst>
        </pc:picChg>
        <pc:picChg chg="add mod ord topLvl">
          <ac:chgData name="Nikolaj Bjorner" userId="063a94de-0c49-4d58-b22f-4505b39fd664" providerId="ADAL" clId="{29765564-0A68-4969-910F-6636C16F6387}" dt="2022-09-17T01:19:39.915" v="3570" actId="1076"/>
          <ac:picMkLst>
            <pc:docMk/>
            <pc:sldMk cId="318683191" sldId="2146847095"/>
            <ac:picMk id="10" creationId="{A1AB4AFC-7598-835D-925D-A061B06B450D}"/>
          </ac:picMkLst>
        </pc:picChg>
        <pc:picChg chg="add mod">
          <ac:chgData name="Nikolaj Bjorner" userId="063a94de-0c49-4d58-b22f-4505b39fd664" providerId="ADAL" clId="{29765564-0A68-4969-910F-6636C16F6387}" dt="2022-09-17T01:19:39.915" v="3570" actId="1076"/>
          <ac:picMkLst>
            <pc:docMk/>
            <pc:sldMk cId="318683191" sldId="2146847095"/>
            <ac:picMk id="22" creationId="{7B5DC1C2-6F82-4FEC-1546-4E43FD433920}"/>
          </ac:picMkLst>
        </pc:picChg>
        <pc:picChg chg="add mod topLvl">
          <ac:chgData name="Nikolaj Bjorner" userId="063a94de-0c49-4d58-b22f-4505b39fd664" providerId="ADAL" clId="{29765564-0A68-4969-910F-6636C16F6387}" dt="2022-09-17T01:19:39.915" v="3570" actId="1076"/>
          <ac:picMkLst>
            <pc:docMk/>
            <pc:sldMk cId="318683191" sldId="2146847095"/>
            <ac:picMk id="1026" creationId="{F736CBE1-5F3C-5464-3F66-8A096320A4FF}"/>
          </ac:picMkLst>
        </pc:picChg>
      </pc:sldChg>
      <pc:sldChg chg="del">
        <pc:chgData name="Nikolaj Bjorner" userId="063a94de-0c49-4d58-b22f-4505b39fd664" providerId="ADAL" clId="{29765564-0A68-4969-910F-6636C16F6387}" dt="2022-09-17T17:56:46.321" v="5061" actId="47"/>
        <pc:sldMkLst>
          <pc:docMk/>
          <pc:sldMk cId="2518942202" sldId="2146847096"/>
        </pc:sldMkLst>
      </pc:sldChg>
      <pc:sldChg chg="del">
        <pc:chgData name="Nikolaj Bjorner" userId="063a94de-0c49-4d58-b22f-4505b39fd664" providerId="ADAL" clId="{29765564-0A68-4969-910F-6636C16F6387}" dt="2022-09-16T23:50:49.375" v="3308" actId="47"/>
        <pc:sldMkLst>
          <pc:docMk/>
          <pc:sldMk cId="3924716555" sldId="2146847097"/>
        </pc:sldMkLst>
      </pc:sldChg>
      <pc:sldChg chg="addSp delSp modSp mod modClrScheme chgLayout">
        <pc:chgData name="Nikolaj Bjorner" userId="063a94de-0c49-4d58-b22f-4505b39fd664" providerId="ADAL" clId="{29765564-0A68-4969-910F-6636C16F6387}" dt="2022-09-19T09:55:12.186" v="6279" actId="1038"/>
        <pc:sldMkLst>
          <pc:docMk/>
          <pc:sldMk cId="4033139336" sldId="2146847098"/>
        </pc:sldMkLst>
        <pc:spChg chg="add mod">
          <ac:chgData name="Nikolaj Bjorner" userId="063a94de-0c49-4d58-b22f-4505b39fd664" providerId="ADAL" clId="{29765564-0A68-4969-910F-6636C16F6387}" dt="2022-09-19T09:53:29.932" v="6133" actId="1076"/>
          <ac:spMkLst>
            <pc:docMk/>
            <pc:sldMk cId="4033139336" sldId="2146847098"/>
            <ac:spMk id="2" creationId="{56AD353D-7FDC-8825-27D2-CB4FF048867E}"/>
          </ac:spMkLst>
        </pc:spChg>
        <pc:spChg chg="mod">
          <ac:chgData name="Nikolaj Bjorner" userId="063a94de-0c49-4d58-b22f-4505b39fd664" providerId="ADAL" clId="{29765564-0A68-4969-910F-6636C16F6387}" dt="2022-09-16T07:38:38.705" v="1848" actId="1076"/>
          <ac:spMkLst>
            <pc:docMk/>
            <pc:sldMk cId="4033139336" sldId="2146847098"/>
            <ac:spMk id="3" creationId="{A2C00C90-F975-6C81-D0EE-C66A4F612676}"/>
          </ac:spMkLst>
        </pc:spChg>
        <pc:spChg chg="mod">
          <ac:chgData name="Nikolaj Bjorner" userId="063a94de-0c49-4d58-b22f-4505b39fd664" providerId="ADAL" clId="{29765564-0A68-4969-910F-6636C16F6387}" dt="2022-09-16T08:14:15.545" v="2234" actId="208"/>
          <ac:spMkLst>
            <pc:docMk/>
            <pc:sldMk cId="4033139336" sldId="2146847098"/>
            <ac:spMk id="4" creationId="{C4D19683-1BAA-B591-72D4-13DFCE454A6E}"/>
          </ac:spMkLst>
        </pc:spChg>
        <pc:spChg chg="add mod">
          <ac:chgData name="Nikolaj Bjorner" userId="063a94de-0c49-4d58-b22f-4505b39fd664" providerId="ADAL" clId="{29765564-0A68-4969-910F-6636C16F6387}" dt="2022-09-19T09:55:05.713" v="6274" actId="1037"/>
          <ac:spMkLst>
            <pc:docMk/>
            <pc:sldMk cId="4033139336" sldId="2146847098"/>
            <ac:spMk id="5" creationId="{7870BA6B-E01A-B771-48EC-30A11B93E109}"/>
          </ac:spMkLst>
        </pc:spChg>
        <pc:spChg chg="add mod">
          <ac:chgData name="Nikolaj Bjorner" userId="063a94de-0c49-4d58-b22f-4505b39fd664" providerId="ADAL" clId="{29765564-0A68-4969-910F-6636C16F6387}" dt="2022-09-16T07:38:38.705" v="1848" actId="1076"/>
          <ac:spMkLst>
            <pc:docMk/>
            <pc:sldMk cId="4033139336" sldId="2146847098"/>
            <ac:spMk id="6" creationId="{0CBA7358-CE15-D40D-43A3-9F4F4012F37F}"/>
          </ac:spMkLst>
        </pc:spChg>
        <pc:spChg chg="mod">
          <ac:chgData name="Nikolaj Bjorner" userId="063a94de-0c49-4d58-b22f-4505b39fd664" providerId="ADAL" clId="{29765564-0A68-4969-910F-6636C16F6387}" dt="2022-09-19T09:55:12.186" v="6279" actId="1038"/>
          <ac:spMkLst>
            <pc:docMk/>
            <pc:sldMk cId="4033139336" sldId="2146847098"/>
            <ac:spMk id="7" creationId="{E7722DB7-C49E-6144-6C2E-6A9976F90658}"/>
          </ac:spMkLst>
        </pc:spChg>
        <pc:spChg chg="add mod">
          <ac:chgData name="Nikolaj Bjorner" userId="063a94de-0c49-4d58-b22f-4505b39fd664" providerId="ADAL" clId="{29765564-0A68-4969-910F-6636C16F6387}" dt="2022-09-19T09:54:49.937" v="6271" actId="14100"/>
          <ac:spMkLst>
            <pc:docMk/>
            <pc:sldMk cId="4033139336" sldId="2146847098"/>
            <ac:spMk id="8" creationId="{72A67101-4EDF-E24A-62C7-86CCB79DF8C8}"/>
          </ac:spMkLst>
        </pc:spChg>
        <pc:spChg chg="mod">
          <ac:chgData name="Nikolaj Bjorner" userId="063a94de-0c49-4d58-b22f-4505b39fd664" providerId="ADAL" clId="{29765564-0A68-4969-910F-6636C16F6387}" dt="2022-09-16T07:38:38.705" v="1848" actId="1076"/>
          <ac:spMkLst>
            <pc:docMk/>
            <pc:sldMk cId="4033139336" sldId="2146847098"/>
            <ac:spMk id="10" creationId="{B554F745-C81B-D6D0-F881-98DA899838F1}"/>
          </ac:spMkLst>
        </pc:spChg>
        <pc:spChg chg="add mod">
          <ac:chgData name="Nikolaj Bjorner" userId="063a94de-0c49-4d58-b22f-4505b39fd664" providerId="ADAL" clId="{29765564-0A68-4969-910F-6636C16F6387}" dt="2022-09-19T09:52:51.526" v="6116" actId="14100"/>
          <ac:spMkLst>
            <pc:docMk/>
            <pc:sldMk cId="4033139336" sldId="2146847098"/>
            <ac:spMk id="11" creationId="{A80512E5-E5C2-901E-9B7D-CD72C9E7C488}"/>
          </ac:spMkLst>
        </pc:spChg>
        <pc:spChg chg="del mod">
          <ac:chgData name="Nikolaj Bjorner" userId="063a94de-0c49-4d58-b22f-4505b39fd664" providerId="ADAL" clId="{29765564-0A68-4969-910F-6636C16F6387}" dt="2022-09-16T08:19:33.145" v="2289" actId="478"/>
          <ac:spMkLst>
            <pc:docMk/>
            <pc:sldMk cId="4033139336" sldId="2146847098"/>
            <ac:spMk id="11" creationId="{D7B1AD29-69CA-E207-B888-4B586DF78D61}"/>
          </ac:spMkLst>
        </pc:spChg>
        <pc:spChg chg="mod">
          <ac:chgData name="Nikolaj Bjorner" userId="063a94de-0c49-4d58-b22f-4505b39fd664" providerId="ADAL" clId="{29765564-0A68-4969-910F-6636C16F6387}" dt="2022-09-16T08:14:06.904" v="2232" actId="208"/>
          <ac:spMkLst>
            <pc:docMk/>
            <pc:sldMk cId="4033139336" sldId="2146847098"/>
            <ac:spMk id="12" creationId="{EE91314D-0037-3CF0-78C1-3B92AA341435}"/>
          </ac:spMkLst>
        </pc:spChg>
        <pc:spChg chg="mod">
          <ac:chgData name="Nikolaj Bjorner" userId="063a94de-0c49-4d58-b22f-4505b39fd664" providerId="ADAL" clId="{29765564-0A68-4969-910F-6636C16F6387}" dt="2022-09-16T08:04:05.751" v="2057" actId="14100"/>
          <ac:spMkLst>
            <pc:docMk/>
            <pc:sldMk cId="4033139336" sldId="2146847098"/>
            <ac:spMk id="14" creationId="{F1084AD6-7B7F-11A2-FF66-B7D49B4A6A67}"/>
          </ac:spMkLst>
        </pc:spChg>
        <pc:spChg chg="add mod">
          <ac:chgData name="Nikolaj Bjorner" userId="063a94de-0c49-4d58-b22f-4505b39fd664" providerId="ADAL" clId="{29765564-0A68-4969-910F-6636C16F6387}" dt="2022-09-19T09:52:38.137" v="6114" actId="14100"/>
          <ac:spMkLst>
            <pc:docMk/>
            <pc:sldMk cId="4033139336" sldId="2146847098"/>
            <ac:spMk id="15" creationId="{9A57B7A8-BD73-A289-3767-026462B0AC18}"/>
          </ac:spMkLst>
        </pc:spChg>
        <pc:spChg chg="add mod ord">
          <ac:chgData name="Nikolaj Bjorner" userId="063a94de-0c49-4d58-b22f-4505b39fd664" providerId="ADAL" clId="{29765564-0A68-4969-910F-6636C16F6387}" dt="2022-09-16T08:13:59.039" v="2229" actId="208"/>
          <ac:spMkLst>
            <pc:docMk/>
            <pc:sldMk cId="4033139336" sldId="2146847098"/>
            <ac:spMk id="18" creationId="{55A69585-F9D4-B5EE-8A08-4E4FDA93809F}"/>
          </ac:spMkLst>
        </pc:spChg>
        <pc:spChg chg="mod">
          <ac:chgData name="Nikolaj Bjorner" userId="063a94de-0c49-4d58-b22f-4505b39fd664" providerId="ADAL" clId="{29765564-0A68-4969-910F-6636C16F6387}" dt="2022-09-16T08:14:09.752" v="2233" actId="208"/>
          <ac:spMkLst>
            <pc:docMk/>
            <pc:sldMk cId="4033139336" sldId="2146847098"/>
            <ac:spMk id="20" creationId="{96F813DD-E2AF-27CB-C864-92447540E2A0}"/>
          </ac:spMkLst>
        </pc:spChg>
        <pc:spChg chg="mod">
          <ac:chgData name="Nikolaj Bjorner" userId="063a94de-0c49-4d58-b22f-4505b39fd664" providerId="ADAL" clId="{29765564-0A68-4969-910F-6636C16F6387}" dt="2022-09-16T08:14:02.128" v="2230" actId="208"/>
          <ac:spMkLst>
            <pc:docMk/>
            <pc:sldMk cId="4033139336" sldId="2146847098"/>
            <ac:spMk id="23" creationId="{FE8F0453-73BB-12FF-1237-FCC52023AE92}"/>
          </ac:spMkLst>
        </pc:spChg>
        <pc:spChg chg="mod">
          <ac:chgData name="Nikolaj Bjorner" userId="063a94de-0c49-4d58-b22f-4505b39fd664" providerId="ADAL" clId="{29765564-0A68-4969-910F-6636C16F6387}" dt="2022-09-16T08:14:04.360" v="2231" actId="208"/>
          <ac:spMkLst>
            <pc:docMk/>
            <pc:sldMk cId="4033139336" sldId="2146847098"/>
            <ac:spMk id="25" creationId="{BDE61943-B249-5FD8-0D44-01F07C11E870}"/>
          </ac:spMkLst>
        </pc:spChg>
        <pc:spChg chg="del">
          <ac:chgData name="Nikolaj Bjorner" userId="063a94de-0c49-4d58-b22f-4505b39fd664" providerId="ADAL" clId="{29765564-0A68-4969-910F-6636C16F6387}" dt="2022-09-16T07:38:56.417" v="1874" actId="478"/>
          <ac:spMkLst>
            <pc:docMk/>
            <pc:sldMk cId="4033139336" sldId="2146847098"/>
            <ac:spMk id="51" creationId="{7E57838B-0FBC-E272-F3D0-5FDDAA053D51}"/>
          </ac:spMkLst>
        </pc:spChg>
        <pc:spChg chg="add mod">
          <ac:chgData name="Nikolaj Bjorner" userId="063a94de-0c49-4d58-b22f-4505b39fd664" providerId="ADAL" clId="{29765564-0A68-4969-910F-6636C16F6387}" dt="2022-09-16T08:08:29.944" v="2184" actId="14100"/>
          <ac:spMkLst>
            <pc:docMk/>
            <pc:sldMk cId="4033139336" sldId="2146847098"/>
            <ac:spMk id="54" creationId="{AE2FEBA2-6A86-2385-9259-B3C1F486A1BD}"/>
          </ac:spMkLst>
        </pc:spChg>
        <pc:spChg chg="add mod">
          <ac:chgData name="Nikolaj Bjorner" userId="063a94de-0c49-4d58-b22f-4505b39fd664" providerId="ADAL" clId="{29765564-0A68-4969-910F-6636C16F6387}" dt="2022-09-19T09:53:46.942" v="6136" actId="14100"/>
          <ac:spMkLst>
            <pc:docMk/>
            <pc:sldMk cId="4033139336" sldId="2146847098"/>
            <ac:spMk id="56" creationId="{8D20B31F-D9AA-80DE-DB8B-16EB0DFB299F}"/>
          </ac:spMkLst>
        </pc:spChg>
        <pc:picChg chg="add">
          <ac:chgData name="Nikolaj Bjorner" userId="063a94de-0c49-4d58-b22f-4505b39fd664" providerId="ADAL" clId="{29765564-0A68-4969-910F-6636C16F6387}" dt="2022-09-17T21:54:02.539" v="5964" actId="22"/>
          <ac:picMkLst>
            <pc:docMk/>
            <pc:sldMk cId="4033139336" sldId="2146847098"/>
            <ac:picMk id="21" creationId="{1B8BA60C-8A80-8AD9-8D81-5353E8E52D81}"/>
          </ac:picMkLst>
        </pc:picChg>
        <pc:picChg chg="add mod">
          <ac:chgData name="Nikolaj Bjorner" userId="063a94de-0c49-4d58-b22f-4505b39fd664" providerId="ADAL" clId="{29765564-0A68-4969-910F-6636C16F6387}" dt="2022-09-19T09:53:20.806" v="6130" actId="1076"/>
          <ac:picMkLst>
            <pc:docMk/>
            <pc:sldMk cId="4033139336" sldId="2146847098"/>
            <ac:picMk id="1026" creationId="{9917108E-5C3A-EDCB-495B-4F407F297DBF}"/>
          </ac:picMkLst>
        </pc:picChg>
        <pc:picChg chg="add mod">
          <ac:chgData name="Nikolaj Bjorner" userId="063a94de-0c49-4d58-b22f-4505b39fd664" providerId="ADAL" clId="{29765564-0A68-4969-910F-6636C16F6387}" dt="2022-09-16T08:20:19.905" v="2300"/>
          <ac:picMkLst>
            <pc:docMk/>
            <pc:sldMk cId="4033139336" sldId="2146847098"/>
            <ac:picMk id="2050" creationId="{BD86501E-3426-F490-03BE-286D76D74F83}"/>
          </ac:picMkLst>
        </pc:picChg>
        <pc:picChg chg="add mod">
          <ac:chgData name="Nikolaj Bjorner" userId="063a94de-0c49-4d58-b22f-4505b39fd664" providerId="ADAL" clId="{29765564-0A68-4969-910F-6636C16F6387}" dt="2022-09-19T09:52:16.895" v="6112" actId="1076"/>
          <ac:picMkLst>
            <pc:docMk/>
            <pc:sldMk cId="4033139336" sldId="2146847098"/>
            <ac:picMk id="2052" creationId="{3157A349-E0CA-7B59-E6E2-2807AD93018E}"/>
          </ac:picMkLst>
        </pc:picChg>
        <pc:cxnChg chg="add mod">
          <ac:chgData name="Nikolaj Bjorner" userId="063a94de-0c49-4d58-b22f-4505b39fd664" providerId="ADAL" clId="{29765564-0A68-4969-910F-6636C16F6387}" dt="2022-09-16T07:38:38.705" v="1848" actId="1076"/>
          <ac:cxnSpMkLst>
            <pc:docMk/>
            <pc:sldMk cId="4033139336" sldId="2146847098"/>
            <ac:cxnSpMk id="9" creationId="{98439259-EFE3-B06D-2859-8EF083B9230C}"/>
          </ac:cxnSpMkLst>
        </pc:cxnChg>
        <pc:cxnChg chg="mod">
          <ac:chgData name="Nikolaj Bjorner" userId="063a94de-0c49-4d58-b22f-4505b39fd664" providerId="ADAL" clId="{29765564-0A68-4969-910F-6636C16F6387}" dt="2022-09-16T08:02:28.768" v="2032" actId="1076"/>
          <ac:cxnSpMkLst>
            <pc:docMk/>
            <pc:sldMk cId="4033139336" sldId="2146847098"/>
            <ac:cxnSpMk id="16" creationId="{E2D1B5CE-B9FA-82E5-ED30-840F2429E87E}"/>
          </ac:cxnSpMkLst>
        </pc:cxnChg>
        <pc:cxnChg chg="add mod">
          <ac:chgData name="Nikolaj Bjorner" userId="063a94de-0c49-4d58-b22f-4505b39fd664" providerId="ADAL" clId="{29765564-0A68-4969-910F-6636C16F6387}" dt="2022-09-19T09:55:12.186" v="6279" actId="1038"/>
          <ac:cxnSpMkLst>
            <pc:docMk/>
            <pc:sldMk cId="4033139336" sldId="2146847098"/>
            <ac:cxnSpMk id="22" creationId="{AC81722F-1FFB-2C49-60D2-4679F28AB779}"/>
          </ac:cxnSpMkLst>
        </pc:cxnChg>
        <pc:cxnChg chg="mod">
          <ac:chgData name="Nikolaj Bjorner" userId="063a94de-0c49-4d58-b22f-4505b39fd664" providerId="ADAL" clId="{29765564-0A68-4969-910F-6636C16F6387}" dt="2022-09-16T07:38:38.705" v="1848" actId="1076"/>
          <ac:cxnSpMkLst>
            <pc:docMk/>
            <pc:sldMk cId="4033139336" sldId="2146847098"/>
            <ac:cxnSpMk id="26" creationId="{952A4E13-3262-BD7A-0146-FB76E0A13442}"/>
          </ac:cxnSpMkLst>
        </pc:cxnChg>
        <pc:cxnChg chg="add mod">
          <ac:chgData name="Nikolaj Bjorner" userId="063a94de-0c49-4d58-b22f-4505b39fd664" providerId="ADAL" clId="{29765564-0A68-4969-910F-6636C16F6387}" dt="2022-09-16T08:05:14.136" v="2071" actId="14100"/>
          <ac:cxnSpMkLst>
            <pc:docMk/>
            <pc:sldMk cId="4033139336" sldId="2146847098"/>
            <ac:cxnSpMk id="34" creationId="{2020890B-F559-F5AA-F828-45B8B7506563}"/>
          </ac:cxnSpMkLst>
        </pc:cxnChg>
        <pc:cxnChg chg="add mod">
          <ac:chgData name="Nikolaj Bjorner" userId="063a94de-0c49-4d58-b22f-4505b39fd664" providerId="ADAL" clId="{29765564-0A68-4969-910F-6636C16F6387}" dt="2022-09-16T08:05:04.074" v="2070" actId="692"/>
          <ac:cxnSpMkLst>
            <pc:docMk/>
            <pc:sldMk cId="4033139336" sldId="2146847098"/>
            <ac:cxnSpMk id="37" creationId="{75908861-8ECD-E543-501B-D476F8A26214}"/>
          </ac:cxnSpMkLst>
        </pc:cxnChg>
        <pc:cxnChg chg="add mod">
          <ac:chgData name="Nikolaj Bjorner" userId="063a94de-0c49-4d58-b22f-4505b39fd664" providerId="ADAL" clId="{29765564-0A68-4969-910F-6636C16F6387}" dt="2022-09-16T08:04:58.487" v="2069" actId="692"/>
          <ac:cxnSpMkLst>
            <pc:docMk/>
            <pc:sldMk cId="4033139336" sldId="2146847098"/>
            <ac:cxnSpMk id="41" creationId="{07733230-9651-3A3A-D867-4B370873AD68}"/>
          </ac:cxnSpMkLst>
        </pc:cxnChg>
        <pc:cxnChg chg="add mod">
          <ac:chgData name="Nikolaj Bjorner" userId="063a94de-0c49-4d58-b22f-4505b39fd664" providerId="ADAL" clId="{29765564-0A68-4969-910F-6636C16F6387}" dt="2022-09-16T08:05:25.023" v="2074" actId="14100"/>
          <ac:cxnSpMkLst>
            <pc:docMk/>
            <pc:sldMk cId="4033139336" sldId="2146847098"/>
            <ac:cxnSpMk id="45" creationId="{D3F5162F-0D30-B775-18C2-B5E004C15D18}"/>
          </ac:cxnSpMkLst>
        </pc:cxnChg>
        <pc:cxnChg chg="add mod">
          <ac:chgData name="Nikolaj Bjorner" userId="063a94de-0c49-4d58-b22f-4505b39fd664" providerId="ADAL" clId="{29765564-0A68-4969-910F-6636C16F6387}" dt="2022-09-16T08:05:48.471" v="2077" actId="14100"/>
          <ac:cxnSpMkLst>
            <pc:docMk/>
            <pc:sldMk cId="4033139336" sldId="2146847098"/>
            <ac:cxnSpMk id="49" creationId="{5A6778C1-2B4D-7C8B-9657-919A42E1BBF1}"/>
          </ac:cxnSpMkLst>
        </pc:cxnChg>
        <pc:cxnChg chg="add mod">
          <ac:chgData name="Nikolaj Bjorner" userId="063a94de-0c49-4d58-b22f-4505b39fd664" providerId="ADAL" clId="{29765564-0A68-4969-910F-6636C16F6387}" dt="2022-09-16T08:24:43.646" v="2600" actId="692"/>
          <ac:cxnSpMkLst>
            <pc:docMk/>
            <pc:sldMk cId="4033139336" sldId="2146847098"/>
            <ac:cxnSpMk id="58" creationId="{96706238-9D60-5EFF-FACD-4EF92D6A5D90}"/>
          </ac:cxnSpMkLst>
        </pc:cxnChg>
      </pc:sldChg>
      <pc:sldChg chg="del">
        <pc:chgData name="Nikolaj Bjorner" userId="063a94de-0c49-4d58-b22f-4505b39fd664" providerId="ADAL" clId="{29765564-0A68-4969-910F-6636C16F6387}" dt="2022-09-16T17:33:33.401" v="2916" actId="47"/>
        <pc:sldMkLst>
          <pc:docMk/>
          <pc:sldMk cId="3667456671" sldId="2146847099"/>
        </pc:sldMkLst>
      </pc:sldChg>
      <pc:sldChg chg="del">
        <pc:chgData name="Nikolaj Bjorner" userId="063a94de-0c49-4d58-b22f-4505b39fd664" providerId="ADAL" clId="{29765564-0A68-4969-910F-6636C16F6387}" dt="2022-09-17T00:29:07.736" v="3511" actId="47"/>
        <pc:sldMkLst>
          <pc:docMk/>
          <pc:sldMk cId="2801681308" sldId="2146847100"/>
        </pc:sldMkLst>
      </pc:sldChg>
      <pc:sldChg chg="addSp modSp del mod">
        <pc:chgData name="Nikolaj Bjorner" userId="063a94de-0c49-4d58-b22f-4505b39fd664" providerId="ADAL" clId="{29765564-0A68-4969-910F-6636C16F6387}" dt="2022-09-17T17:51:20.053" v="4907" actId="47"/>
        <pc:sldMkLst>
          <pc:docMk/>
          <pc:sldMk cId="2916702200" sldId="2146847101"/>
        </pc:sldMkLst>
        <pc:spChg chg="add mod">
          <ac:chgData name="Nikolaj Bjorner" userId="063a94de-0c49-4d58-b22f-4505b39fd664" providerId="ADAL" clId="{29765564-0A68-4969-910F-6636C16F6387}" dt="2022-09-15T15:24:37.621" v="178" actId="1076"/>
          <ac:spMkLst>
            <pc:docMk/>
            <pc:sldMk cId="2916702200" sldId="2146847101"/>
            <ac:spMk id="2" creationId="{29113A22-1179-8039-8EB5-D91F02DE574C}"/>
          </ac:spMkLst>
        </pc:spChg>
        <pc:spChg chg="mod">
          <ac:chgData name="Nikolaj Bjorner" userId="063a94de-0c49-4d58-b22f-4505b39fd664" providerId="ADAL" clId="{29765564-0A68-4969-910F-6636C16F6387}" dt="2022-09-15T15:28:08.324" v="180" actId="1076"/>
          <ac:spMkLst>
            <pc:docMk/>
            <pc:sldMk cId="2916702200" sldId="2146847101"/>
            <ac:spMk id="5" creationId="{C3F457E0-4267-D9FF-5F86-A90523AFFF2F}"/>
          </ac:spMkLst>
        </pc:spChg>
        <pc:spChg chg="mod">
          <ac:chgData name="Nikolaj Bjorner" userId="063a94de-0c49-4d58-b22f-4505b39fd664" providerId="ADAL" clId="{29765564-0A68-4969-910F-6636C16F6387}" dt="2022-09-15T15:22:22.679" v="0" actId="1076"/>
          <ac:spMkLst>
            <pc:docMk/>
            <pc:sldMk cId="2916702200" sldId="2146847101"/>
            <ac:spMk id="6" creationId="{2A988114-1909-597F-7565-490CC972BCF4}"/>
          </ac:spMkLst>
        </pc:spChg>
        <pc:spChg chg="mod">
          <ac:chgData name="Nikolaj Bjorner" userId="063a94de-0c49-4d58-b22f-4505b39fd664" providerId="ADAL" clId="{29765564-0A68-4969-910F-6636C16F6387}" dt="2022-09-15T15:22:22.679" v="0" actId="1076"/>
          <ac:spMkLst>
            <pc:docMk/>
            <pc:sldMk cId="2916702200" sldId="2146847101"/>
            <ac:spMk id="7" creationId="{0C59365E-ACE6-BFD4-5C98-ABA6892B3E28}"/>
          </ac:spMkLst>
        </pc:spChg>
        <pc:spChg chg="add mod">
          <ac:chgData name="Nikolaj Bjorner" userId="063a94de-0c49-4d58-b22f-4505b39fd664" providerId="ADAL" clId="{29765564-0A68-4969-910F-6636C16F6387}" dt="2022-09-15T15:24:24.245" v="169" actId="1076"/>
          <ac:spMkLst>
            <pc:docMk/>
            <pc:sldMk cId="2916702200" sldId="2146847101"/>
            <ac:spMk id="8" creationId="{9EE9DCE8-09BA-CC9E-078E-1E7CA3DE8B54}"/>
          </ac:spMkLst>
        </pc:spChg>
        <pc:spChg chg="mod">
          <ac:chgData name="Nikolaj Bjorner" userId="063a94de-0c49-4d58-b22f-4505b39fd664" providerId="ADAL" clId="{29765564-0A68-4969-910F-6636C16F6387}" dt="2022-09-15T15:22:22.679" v="0" actId="1076"/>
          <ac:spMkLst>
            <pc:docMk/>
            <pc:sldMk cId="2916702200" sldId="2146847101"/>
            <ac:spMk id="9" creationId="{F08FC947-866D-9BE7-E93E-3D657FCDDD70}"/>
          </ac:spMkLst>
        </pc:spChg>
        <pc:spChg chg="mod">
          <ac:chgData name="Nikolaj Bjorner" userId="063a94de-0c49-4d58-b22f-4505b39fd664" providerId="ADAL" clId="{29765564-0A68-4969-910F-6636C16F6387}" dt="2022-09-15T15:22:22.679" v="0" actId="1076"/>
          <ac:spMkLst>
            <pc:docMk/>
            <pc:sldMk cId="2916702200" sldId="2146847101"/>
            <ac:spMk id="10" creationId="{7D4184A7-1E3A-7DD0-0A69-67429BBB0B46}"/>
          </ac:spMkLst>
        </pc:spChg>
        <pc:spChg chg="mod">
          <ac:chgData name="Nikolaj Bjorner" userId="063a94de-0c49-4d58-b22f-4505b39fd664" providerId="ADAL" clId="{29765564-0A68-4969-910F-6636C16F6387}" dt="2022-09-15T15:22:22.679" v="0" actId="1076"/>
          <ac:spMkLst>
            <pc:docMk/>
            <pc:sldMk cId="2916702200" sldId="2146847101"/>
            <ac:spMk id="12" creationId="{0D5F7770-7AF9-3B25-875F-ED3665638CEE}"/>
          </ac:spMkLst>
        </pc:spChg>
        <pc:spChg chg="add mod">
          <ac:chgData name="Nikolaj Bjorner" userId="063a94de-0c49-4d58-b22f-4505b39fd664" providerId="ADAL" clId="{29765564-0A68-4969-910F-6636C16F6387}" dt="2022-09-15T15:28:02.341" v="179" actId="1076"/>
          <ac:spMkLst>
            <pc:docMk/>
            <pc:sldMk cId="2916702200" sldId="2146847101"/>
            <ac:spMk id="13" creationId="{C589D958-7A63-1164-5805-C994DF356E57}"/>
          </ac:spMkLst>
        </pc:spChg>
        <pc:spChg chg="mod">
          <ac:chgData name="Nikolaj Bjorner" userId="063a94de-0c49-4d58-b22f-4505b39fd664" providerId="ADAL" clId="{29765564-0A68-4969-910F-6636C16F6387}" dt="2022-09-15T15:22:22.679" v="0" actId="1076"/>
          <ac:spMkLst>
            <pc:docMk/>
            <pc:sldMk cId="2916702200" sldId="2146847101"/>
            <ac:spMk id="14" creationId="{CA1056BF-0880-D580-1626-23D63523531D}"/>
          </ac:spMkLst>
        </pc:spChg>
        <pc:picChg chg="mod">
          <ac:chgData name="Nikolaj Bjorner" userId="063a94de-0c49-4d58-b22f-4505b39fd664" providerId="ADAL" clId="{29765564-0A68-4969-910F-6636C16F6387}" dt="2022-09-15T15:22:22.679" v="0" actId="1076"/>
          <ac:picMkLst>
            <pc:docMk/>
            <pc:sldMk cId="2916702200" sldId="2146847101"/>
            <ac:picMk id="3" creationId="{01425899-B1F4-DA39-C90F-5279CEADA8AD}"/>
          </ac:picMkLst>
        </pc:picChg>
      </pc:sldChg>
      <pc:sldChg chg="addSp modSp new del mod modClrScheme chgLayout">
        <pc:chgData name="Nikolaj Bjorner" userId="063a94de-0c49-4d58-b22f-4505b39fd664" providerId="ADAL" clId="{29765564-0A68-4969-910F-6636C16F6387}" dt="2022-09-17T17:56:41.716" v="5060" actId="47"/>
        <pc:sldMkLst>
          <pc:docMk/>
          <pc:sldMk cId="2127621890" sldId="2146847102"/>
        </pc:sldMkLst>
        <pc:spChg chg="add mod">
          <ac:chgData name="Nikolaj Bjorner" userId="063a94de-0c49-4d58-b22f-4505b39fd664" providerId="ADAL" clId="{29765564-0A68-4969-910F-6636C16F6387}" dt="2022-09-15T15:28:26.999" v="190" actId="20577"/>
          <ac:spMkLst>
            <pc:docMk/>
            <pc:sldMk cId="2127621890" sldId="2146847102"/>
            <ac:spMk id="2" creationId="{300A2CAB-C323-EE76-AF68-EFBEA346876F}"/>
          </ac:spMkLst>
        </pc:spChg>
        <pc:spChg chg="add mod">
          <ac:chgData name="Nikolaj Bjorner" userId="063a94de-0c49-4d58-b22f-4505b39fd664" providerId="ADAL" clId="{29765564-0A68-4969-910F-6636C16F6387}" dt="2022-09-15T16:21:44.001" v="1429" actId="20577"/>
          <ac:spMkLst>
            <pc:docMk/>
            <pc:sldMk cId="2127621890" sldId="2146847102"/>
            <ac:spMk id="3" creationId="{29F540E5-8F8A-C11C-FD21-817550F24EDE}"/>
          </ac:spMkLst>
        </pc:spChg>
      </pc:sldChg>
      <pc:sldChg chg="addSp delSp modSp add del mod modAnim">
        <pc:chgData name="Nikolaj Bjorner" userId="063a94de-0c49-4d58-b22f-4505b39fd664" providerId="ADAL" clId="{29765564-0A68-4969-910F-6636C16F6387}" dt="2022-09-17T20:55:15.962" v="5469" actId="47"/>
        <pc:sldMkLst>
          <pc:docMk/>
          <pc:sldMk cId="200074309" sldId="2146847103"/>
        </pc:sldMkLst>
        <pc:spChg chg="mod">
          <ac:chgData name="Nikolaj Bjorner" userId="063a94de-0c49-4d58-b22f-4505b39fd664" providerId="ADAL" clId="{29765564-0A68-4969-910F-6636C16F6387}" dt="2022-09-17T20:51:06.009" v="5414" actId="14100"/>
          <ac:spMkLst>
            <pc:docMk/>
            <pc:sldMk cId="200074309" sldId="2146847103"/>
            <ac:spMk id="2" creationId="{12B37EFD-48B3-DA86-A5CE-8042B6484BC9}"/>
          </ac:spMkLst>
        </pc:spChg>
        <pc:spChg chg="del">
          <ac:chgData name="Nikolaj Bjorner" userId="063a94de-0c49-4d58-b22f-4505b39fd664" providerId="ADAL" clId="{29765564-0A68-4969-910F-6636C16F6387}" dt="2022-09-17T20:50:54.659" v="5402" actId="478"/>
          <ac:spMkLst>
            <pc:docMk/>
            <pc:sldMk cId="200074309" sldId="2146847103"/>
            <ac:spMk id="3" creationId="{86563B20-2BC6-546F-D09A-8EF36083BF69}"/>
          </ac:spMkLst>
        </pc:spChg>
        <pc:spChg chg="add mod">
          <ac:chgData name="Nikolaj Bjorner" userId="063a94de-0c49-4d58-b22f-4505b39fd664" providerId="ADAL" clId="{29765564-0A68-4969-910F-6636C16F6387}" dt="2022-09-17T20:50:57.559" v="5404"/>
          <ac:spMkLst>
            <pc:docMk/>
            <pc:sldMk cId="200074309" sldId="2146847103"/>
            <ac:spMk id="6" creationId="{B793E1A2-0520-E91B-4FF2-AFCB17B6EDDE}"/>
          </ac:spMkLst>
        </pc:spChg>
        <pc:spChg chg="mod">
          <ac:chgData name="Nikolaj Bjorner" userId="063a94de-0c49-4d58-b22f-4505b39fd664" providerId="ADAL" clId="{29765564-0A68-4969-910F-6636C16F6387}" dt="2022-09-17T20:50:57.559" v="5404"/>
          <ac:spMkLst>
            <pc:docMk/>
            <pc:sldMk cId="200074309" sldId="2146847103"/>
            <ac:spMk id="10" creationId="{51558685-929A-8FE3-F6C2-69E036F5E246}"/>
          </ac:spMkLst>
        </pc:spChg>
        <pc:spChg chg="mod">
          <ac:chgData name="Nikolaj Bjorner" userId="063a94de-0c49-4d58-b22f-4505b39fd664" providerId="ADAL" clId="{29765564-0A68-4969-910F-6636C16F6387}" dt="2022-09-17T20:50:57.559" v="5404"/>
          <ac:spMkLst>
            <pc:docMk/>
            <pc:sldMk cId="200074309" sldId="2146847103"/>
            <ac:spMk id="12" creationId="{595F440C-AFAF-F10A-86DF-5BE0424EBBE6}"/>
          </ac:spMkLst>
        </pc:spChg>
        <pc:spChg chg="mod">
          <ac:chgData name="Nikolaj Bjorner" userId="063a94de-0c49-4d58-b22f-4505b39fd664" providerId="ADAL" clId="{29765564-0A68-4969-910F-6636C16F6387}" dt="2022-09-17T20:50:57.559" v="5404"/>
          <ac:spMkLst>
            <pc:docMk/>
            <pc:sldMk cId="200074309" sldId="2146847103"/>
            <ac:spMk id="13" creationId="{86252FF4-EEC9-D2C4-30DF-9059188978EB}"/>
          </ac:spMkLst>
        </pc:spChg>
        <pc:spChg chg="mod">
          <ac:chgData name="Nikolaj Bjorner" userId="063a94de-0c49-4d58-b22f-4505b39fd664" providerId="ADAL" clId="{29765564-0A68-4969-910F-6636C16F6387}" dt="2022-09-17T20:50:57.559" v="5404"/>
          <ac:spMkLst>
            <pc:docMk/>
            <pc:sldMk cId="200074309" sldId="2146847103"/>
            <ac:spMk id="14" creationId="{73495471-DDCE-ACFD-6289-FB209A29E4F3}"/>
          </ac:spMkLst>
        </pc:spChg>
        <pc:spChg chg="mod">
          <ac:chgData name="Nikolaj Bjorner" userId="063a94de-0c49-4d58-b22f-4505b39fd664" providerId="ADAL" clId="{29765564-0A68-4969-910F-6636C16F6387}" dt="2022-09-17T20:50:57.559" v="5404"/>
          <ac:spMkLst>
            <pc:docMk/>
            <pc:sldMk cId="200074309" sldId="2146847103"/>
            <ac:spMk id="15" creationId="{EF194CB1-B711-8EA9-C266-00890B9C1F76}"/>
          </ac:spMkLst>
        </pc:spChg>
        <pc:spChg chg="mod">
          <ac:chgData name="Nikolaj Bjorner" userId="063a94de-0c49-4d58-b22f-4505b39fd664" providerId="ADAL" clId="{29765564-0A68-4969-910F-6636C16F6387}" dt="2022-09-17T20:50:57.559" v="5404"/>
          <ac:spMkLst>
            <pc:docMk/>
            <pc:sldMk cId="200074309" sldId="2146847103"/>
            <ac:spMk id="17" creationId="{B3ED7349-0DF3-D98D-0D4E-F20FEDE95B80}"/>
          </ac:spMkLst>
        </pc:spChg>
        <pc:spChg chg="add mod">
          <ac:chgData name="Nikolaj Bjorner" userId="063a94de-0c49-4d58-b22f-4505b39fd664" providerId="ADAL" clId="{29765564-0A68-4969-910F-6636C16F6387}" dt="2022-09-17T20:50:57.559" v="5404"/>
          <ac:spMkLst>
            <pc:docMk/>
            <pc:sldMk cId="200074309" sldId="2146847103"/>
            <ac:spMk id="18" creationId="{6036D6C6-B2AA-653C-50EC-06DAFC7FBD6E}"/>
          </ac:spMkLst>
        </pc:spChg>
        <pc:spChg chg="add mod">
          <ac:chgData name="Nikolaj Bjorner" userId="063a94de-0c49-4d58-b22f-4505b39fd664" providerId="ADAL" clId="{29765564-0A68-4969-910F-6636C16F6387}" dt="2022-09-17T20:50:57.559" v="5404"/>
          <ac:spMkLst>
            <pc:docMk/>
            <pc:sldMk cId="200074309" sldId="2146847103"/>
            <ac:spMk id="19" creationId="{FE69B8A8-A339-BC6B-EA02-580C70432093}"/>
          </ac:spMkLst>
        </pc:spChg>
        <pc:spChg chg="add mod">
          <ac:chgData name="Nikolaj Bjorner" userId="063a94de-0c49-4d58-b22f-4505b39fd664" providerId="ADAL" clId="{29765564-0A68-4969-910F-6636C16F6387}" dt="2022-09-17T20:50:57.559" v="5404"/>
          <ac:spMkLst>
            <pc:docMk/>
            <pc:sldMk cId="200074309" sldId="2146847103"/>
            <ac:spMk id="20" creationId="{9A0A1B81-FA4C-B324-94DA-4F6840CCD741}"/>
          </ac:spMkLst>
        </pc:spChg>
        <pc:spChg chg="add mod">
          <ac:chgData name="Nikolaj Bjorner" userId="063a94de-0c49-4d58-b22f-4505b39fd664" providerId="ADAL" clId="{29765564-0A68-4969-910F-6636C16F6387}" dt="2022-09-17T20:51:21.174" v="5415" actId="20577"/>
          <ac:spMkLst>
            <pc:docMk/>
            <pc:sldMk cId="200074309" sldId="2146847103"/>
            <ac:spMk id="21" creationId="{E0265613-0AAA-48E5-AAF6-959D788347AC}"/>
          </ac:spMkLst>
        </pc:spChg>
        <pc:spChg chg="add mod">
          <ac:chgData name="Nikolaj Bjorner" userId="063a94de-0c49-4d58-b22f-4505b39fd664" providerId="ADAL" clId="{29765564-0A68-4969-910F-6636C16F6387}" dt="2022-09-17T20:50:57.559" v="5404"/>
          <ac:spMkLst>
            <pc:docMk/>
            <pc:sldMk cId="200074309" sldId="2146847103"/>
            <ac:spMk id="22" creationId="{4D2596DD-3EB7-D79F-C863-A8B379D8CD26}"/>
          </ac:spMkLst>
        </pc:spChg>
        <pc:grpChg chg="add mod">
          <ac:chgData name="Nikolaj Bjorner" userId="063a94de-0c49-4d58-b22f-4505b39fd664" providerId="ADAL" clId="{29765564-0A68-4969-910F-6636C16F6387}" dt="2022-09-17T20:50:57.559" v="5404"/>
          <ac:grpSpMkLst>
            <pc:docMk/>
            <pc:sldMk cId="200074309" sldId="2146847103"/>
            <ac:grpSpMk id="8" creationId="{4127D33F-2A1B-86AF-F5A6-03F1608C887E}"/>
          </ac:grpSpMkLst>
        </pc:grpChg>
        <pc:grpChg chg="mod">
          <ac:chgData name="Nikolaj Bjorner" userId="063a94de-0c49-4d58-b22f-4505b39fd664" providerId="ADAL" clId="{29765564-0A68-4969-910F-6636C16F6387}" dt="2022-09-17T20:50:57.559" v="5404"/>
          <ac:grpSpMkLst>
            <pc:docMk/>
            <pc:sldMk cId="200074309" sldId="2146847103"/>
            <ac:grpSpMk id="9" creationId="{2C115FAB-AF56-B4DD-6557-FD4902A27658}"/>
          </ac:grpSpMkLst>
        </pc:grpChg>
        <pc:grpChg chg="mod">
          <ac:chgData name="Nikolaj Bjorner" userId="063a94de-0c49-4d58-b22f-4505b39fd664" providerId="ADAL" clId="{29765564-0A68-4969-910F-6636C16F6387}" dt="2022-09-17T20:50:57.559" v="5404"/>
          <ac:grpSpMkLst>
            <pc:docMk/>
            <pc:sldMk cId="200074309" sldId="2146847103"/>
            <ac:grpSpMk id="11" creationId="{2E3D94A5-A27D-1CC2-388D-BB9CF43702A6}"/>
          </ac:grpSpMkLst>
        </pc:grpChg>
        <pc:picChg chg="add del mod">
          <ac:chgData name="Nikolaj Bjorner" userId="063a94de-0c49-4d58-b22f-4505b39fd664" providerId="ADAL" clId="{29765564-0A68-4969-910F-6636C16F6387}" dt="2022-09-17T20:50:56.947" v="5403" actId="478"/>
          <ac:picMkLst>
            <pc:docMk/>
            <pc:sldMk cId="200074309" sldId="2146847103"/>
            <ac:picMk id="5" creationId="{CF8D8887-3771-C1E1-7252-C749BE07AD20}"/>
          </ac:picMkLst>
        </pc:picChg>
        <pc:picChg chg="add mod">
          <ac:chgData name="Nikolaj Bjorner" userId="063a94de-0c49-4d58-b22f-4505b39fd664" providerId="ADAL" clId="{29765564-0A68-4969-910F-6636C16F6387}" dt="2022-09-17T20:50:57.559" v="5404"/>
          <ac:picMkLst>
            <pc:docMk/>
            <pc:sldMk cId="200074309" sldId="2146847103"/>
            <ac:picMk id="7" creationId="{D875AAD7-741D-407F-8F1C-DCB308233E5E}"/>
          </ac:picMkLst>
        </pc:picChg>
        <pc:picChg chg="mod">
          <ac:chgData name="Nikolaj Bjorner" userId="063a94de-0c49-4d58-b22f-4505b39fd664" providerId="ADAL" clId="{29765564-0A68-4969-910F-6636C16F6387}" dt="2022-09-17T20:50:57.559" v="5404"/>
          <ac:picMkLst>
            <pc:docMk/>
            <pc:sldMk cId="200074309" sldId="2146847103"/>
            <ac:picMk id="16" creationId="{44BC12AF-FD06-7BF8-A97B-E24055B7572C}"/>
          </ac:picMkLst>
        </pc:picChg>
      </pc:sldChg>
      <pc:sldChg chg="addSp delSp modSp new del mod">
        <pc:chgData name="Nikolaj Bjorner" userId="063a94de-0c49-4d58-b22f-4505b39fd664" providerId="ADAL" clId="{29765564-0A68-4969-910F-6636C16F6387}" dt="2022-09-17T18:28:06.055" v="5356" actId="2696"/>
        <pc:sldMkLst>
          <pc:docMk/>
          <pc:sldMk cId="3074007545" sldId="2146847103"/>
        </pc:sldMkLst>
        <pc:spChg chg="mod">
          <ac:chgData name="Nikolaj Bjorner" userId="063a94de-0c49-4d58-b22f-4505b39fd664" providerId="ADAL" clId="{29765564-0A68-4969-910F-6636C16F6387}" dt="2022-09-17T16:49:21.598" v="4246" actId="207"/>
          <ac:spMkLst>
            <pc:docMk/>
            <pc:sldMk cId="3074007545" sldId="2146847103"/>
            <ac:spMk id="2" creationId="{12B37EFD-48B3-DA86-A5CE-8042B6484BC9}"/>
          </ac:spMkLst>
        </pc:spChg>
        <pc:spChg chg="add del">
          <ac:chgData name="Nikolaj Bjorner" userId="063a94de-0c49-4d58-b22f-4505b39fd664" providerId="ADAL" clId="{29765564-0A68-4969-910F-6636C16F6387}" dt="2022-09-16T07:48:35.033" v="2012" actId="478"/>
          <ac:spMkLst>
            <pc:docMk/>
            <pc:sldMk cId="3074007545" sldId="2146847103"/>
            <ac:spMk id="5" creationId="{52DDE7FB-9A9B-8C6E-1254-EA6DA74052FB}"/>
          </ac:spMkLst>
        </pc:spChg>
        <pc:spChg chg="add del">
          <ac:chgData name="Nikolaj Bjorner" userId="063a94de-0c49-4d58-b22f-4505b39fd664" providerId="ADAL" clId="{29765564-0A68-4969-910F-6636C16F6387}" dt="2022-09-16T07:48:32.530" v="2011" actId="478"/>
          <ac:spMkLst>
            <pc:docMk/>
            <pc:sldMk cId="3074007545" sldId="2146847103"/>
            <ac:spMk id="7" creationId="{0696F132-EB72-0DB1-160F-24AB4B8E8C5B}"/>
          </ac:spMkLst>
        </pc:spChg>
      </pc:sldChg>
      <pc:sldChg chg="modSp new del mod">
        <pc:chgData name="Nikolaj Bjorner" userId="063a94de-0c49-4d58-b22f-4505b39fd664" providerId="ADAL" clId="{29765564-0A68-4969-910F-6636C16F6387}" dt="2022-09-17T17:43:01.304" v="4584" actId="47"/>
        <pc:sldMkLst>
          <pc:docMk/>
          <pc:sldMk cId="1356630047" sldId="2146847104"/>
        </pc:sldMkLst>
        <pc:spChg chg="mod">
          <ac:chgData name="Nikolaj Bjorner" userId="063a94de-0c49-4d58-b22f-4505b39fd664" providerId="ADAL" clId="{29765564-0A68-4969-910F-6636C16F6387}" dt="2022-09-17T16:46:14.854" v="4242" actId="207"/>
          <ac:spMkLst>
            <pc:docMk/>
            <pc:sldMk cId="1356630047" sldId="2146847104"/>
            <ac:spMk id="2" creationId="{1E09044A-9570-5D40-E4D5-F99D91CE6A72}"/>
          </ac:spMkLst>
        </pc:spChg>
      </pc:sldChg>
      <pc:sldChg chg="modSp add del mod">
        <pc:chgData name="Nikolaj Bjorner" userId="063a94de-0c49-4d58-b22f-4505b39fd664" providerId="ADAL" clId="{29765564-0A68-4969-910F-6636C16F6387}" dt="2022-09-16T07:49:01.282" v="2025" actId="47"/>
        <pc:sldMkLst>
          <pc:docMk/>
          <pc:sldMk cId="1944215675" sldId="2146847104"/>
        </pc:sldMkLst>
        <pc:spChg chg="mod">
          <ac:chgData name="Nikolaj Bjorner" userId="063a94de-0c49-4d58-b22f-4505b39fd664" providerId="ADAL" clId="{29765564-0A68-4969-910F-6636C16F6387}" dt="2022-09-16T07:48:46.377" v="2024" actId="20577"/>
          <ac:spMkLst>
            <pc:docMk/>
            <pc:sldMk cId="1944215675" sldId="2146847104"/>
            <ac:spMk id="2" creationId="{12B37EFD-48B3-DA86-A5CE-8042B6484BC9}"/>
          </ac:spMkLst>
        </pc:spChg>
      </pc:sldChg>
      <pc:sldChg chg="modSp add mod">
        <pc:chgData name="Nikolaj Bjorner" userId="063a94de-0c49-4d58-b22f-4505b39fd664" providerId="ADAL" clId="{29765564-0A68-4969-910F-6636C16F6387}" dt="2022-09-16T08:09:33.009" v="2197" actId="20577"/>
        <pc:sldMkLst>
          <pc:docMk/>
          <pc:sldMk cId="2481966207" sldId="2146847105"/>
        </pc:sldMkLst>
        <pc:spChg chg="mod">
          <ac:chgData name="Nikolaj Bjorner" userId="063a94de-0c49-4d58-b22f-4505b39fd664" providerId="ADAL" clId="{29765564-0A68-4969-910F-6636C16F6387}" dt="2022-09-16T08:09:33.009" v="2197" actId="20577"/>
          <ac:spMkLst>
            <pc:docMk/>
            <pc:sldMk cId="2481966207" sldId="2146847105"/>
            <ac:spMk id="2" creationId="{1E09044A-9570-5D40-E4D5-F99D91CE6A72}"/>
          </ac:spMkLst>
        </pc:spChg>
      </pc:sldChg>
      <pc:sldChg chg="addSp delSp modSp new mod modClrScheme chgLayout">
        <pc:chgData name="Nikolaj Bjorner" userId="063a94de-0c49-4d58-b22f-4505b39fd664" providerId="ADAL" clId="{29765564-0A68-4969-910F-6636C16F6387}" dt="2022-09-17T21:53:37.050" v="5958" actId="22"/>
        <pc:sldMkLst>
          <pc:docMk/>
          <pc:sldMk cId="572120537" sldId="2146847106"/>
        </pc:sldMkLst>
        <pc:spChg chg="mod ord">
          <ac:chgData name="Nikolaj Bjorner" userId="063a94de-0c49-4d58-b22f-4505b39fd664" providerId="ADAL" clId="{29765564-0A68-4969-910F-6636C16F6387}" dt="2022-09-17T17:46:09.556" v="4597" actId="700"/>
          <ac:spMkLst>
            <pc:docMk/>
            <pc:sldMk cId="572120537" sldId="2146847106"/>
            <ac:spMk id="2" creationId="{0B4C1205-6391-5CC7-CD06-BA0CA799C48D}"/>
          </ac:spMkLst>
        </pc:spChg>
        <pc:spChg chg="del">
          <ac:chgData name="Nikolaj Bjorner" userId="063a94de-0c49-4d58-b22f-4505b39fd664" providerId="ADAL" clId="{29765564-0A68-4969-910F-6636C16F6387}" dt="2022-09-17T17:45:46.383" v="4591" actId="478"/>
          <ac:spMkLst>
            <pc:docMk/>
            <pc:sldMk cId="572120537" sldId="2146847106"/>
            <ac:spMk id="3" creationId="{A263370F-2702-9FC4-BDF8-4363D228CF7D}"/>
          </ac:spMkLst>
        </pc:spChg>
        <pc:spChg chg="add mod ord">
          <ac:chgData name="Nikolaj Bjorner" userId="063a94de-0c49-4d58-b22f-4505b39fd664" providerId="ADAL" clId="{29765564-0A68-4969-910F-6636C16F6387}" dt="2022-09-17T17:47:51.846" v="4741" actId="1076"/>
          <ac:spMkLst>
            <pc:docMk/>
            <pc:sldMk cId="572120537" sldId="2146847106"/>
            <ac:spMk id="4" creationId="{D024C7C0-08D5-D453-2979-9EFF184ADAE9}"/>
          </ac:spMkLst>
        </pc:spChg>
        <pc:spChg chg="add mod ord">
          <ac:chgData name="Nikolaj Bjorner" userId="063a94de-0c49-4d58-b22f-4505b39fd664" providerId="ADAL" clId="{29765564-0A68-4969-910F-6636C16F6387}" dt="2022-09-17T17:47:46.497" v="4739" actId="27636"/>
          <ac:spMkLst>
            <pc:docMk/>
            <pc:sldMk cId="572120537" sldId="2146847106"/>
            <ac:spMk id="5" creationId="{79D4C0F4-3DE8-97A0-5E4F-A967225158F5}"/>
          </ac:spMkLst>
        </pc:spChg>
        <pc:picChg chg="add">
          <ac:chgData name="Nikolaj Bjorner" userId="063a94de-0c49-4d58-b22f-4505b39fd664" providerId="ADAL" clId="{29765564-0A68-4969-910F-6636C16F6387}" dt="2022-09-17T21:53:37.050" v="5958" actId="22"/>
          <ac:picMkLst>
            <pc:docMk/>
            <pc:sldMk cId="572120537" sldId="2146847106"/>
            <ac:picMk id="7" creationId="{6B3276A3-13E6-D5A0-10FB-A8BF42089A45}"/>
          </ac:picMkLst>
        </pc:picChg>
        <pc:picChg chg="add mod">
          <ac:chgData name="Nikolaj Bjorner" userId="063a94de-0c49-4d58-b22f-4505b39fd664" providerId="ADAL" clId="{29765564-0A68-4969-910F-6636C16F6387}" dt="2022-09-17T17:45:56.414" v="4596" actId="1076"/>
          <ac:picMkLst>
            <pc:docMk/>
            <pc:sldMk cId="572120537" sldId="2146847106"/>
            <ac:picMk id="4098" creationId="{3B7300FF-142F-D572-9384-4DFB504A6184}"/>
          </ac:picMkLst>
        </pc:picChg>
      </pc:sldChg>
      <pc:sldChg chg="modSp add del mod ord">
        <pc:chgData name="Nikolaj Bjorner" userId="063a94de-0c49-4d58-b22f-4505b39fd664" providerId="ADAL" clId="{29765564-0A68-4969-910F-6636C16F6387}" dt="2022-09-17T18:06:50.354" v="5142" actId="47"/>
        <pc:sldMkLst>
          <pc:docMk/>
          <pc:sldMk cId="3532874579" sldId="2146847107"/>
        </pc:sldMkLst>
        <pc:spChg chg="mod">
          <ac:chgData name="Nikolaj Bjorner" userId="063a94de-0c49-4d58-b22f-4505b39fd664" providerId="ADAL" clId="{29765564-0A68-4969-910F-6636C16F6387}" dt="2022-09-17T16:45:51.041" v="4240" actId="207"/>
          <ac:spMkLst>
            <pc:docMk/>
            <pc:sldMk cId="3532874579" sldId="2146847107"/>
            <ac:spMk id="2" creationId="{0B4C1205-6391-5CC7-CD06-BA0CA799C48D}"/>
          </ac:spMkLst>
        </pc:spChg>
      </pc:sldChg>
      <pc:sldChg chg="addSp delSp modSp new mod modClrScheme chgLayout">
        <pc:chgData name="Nikolaj Bjorner" userId="063a94de-0c49-4d58-b22f-4505b39fd664" providerId="ADAL" clId="{29765564-0A68-4969-910F-6636C16F6387}" dt="2022-09-17T21:53:43.342" v="5959" actId="22"/>
        <pc:sldMkLst>
          <pc:docMk/>
          <pc:sldMk cId="835063435" sldId="2146847108"/>
        </pc:sldMkLst>
        <pc:spChg chg="mod ord">
          <ac:chgData name="Nikolaj Bjorner" userId="063a94de-0c49-4d58-b22f-4505b39fd664" providerId="ADAL" clId="{29765564-0A68-4969-910F-6636C16F6387}" dt="2022-09-17T16:45:41.761" v="4239" actId="207"/>
          <ac:spMkLst>
            <pc:docMk/>
            <pc:sldMk cId="835063435" sldId="2146847108"/>
            <ac:spMk id="2" creationId="{A15E7B88-D843-4C6D-BCA1-0FB3749DBB58}"/>
          </ac:spMkLst>
        </pc:spChg>
        <pc:spChg chg="del">
          <ac:chgData name="Nikolaj Bjorner" userId="063a94de-0c49-4d58-b22f-4505b39fd664" providerId="ADAL" clId="{29765564-0A68-4969-910F-6636C16F6387}" dt="2022-09-16T16:17:48.816" v="2603" actId="478"/>
          <ac:spMkLst>
            <pc:docMk/>
            <pc:sldMk cId="835063435" sldId="2146847108"/>
            <ac:spMk id="3" creationId="{6DD28363-F5FC-FEBE-FB49-88B253760943}"/>
          </ac:spMkLst>
        </pc:spChg>
        <pc:spChg chg="add mod ord">
          <ac:chgData name="Nikolaj Bjorner" userId="063a94de-0c49-4d58-b22f-4505b39fd664" providerId="ADAL" clId="{29765564-0A68-4969-910F-6636C16F6387}" dt="2022-09-17T18:03:37.505" v="5122" actId="27636"/>
          <ac:spMkLst>
            <pc:docMk/>
            <pc:sldMk cId="835063435" sldId="2146847108"/>
            <ac:spMk id="4" creationId="{2E64BD23-7B88-163D-E7C8-F2287C7A7628}"/>
          </ac:spMkLst>
        </pc:spChg>
        <pc:spChg chg="add del mod ord">
          <ac:chgData name="Nikolaj Bjorner" userId="063a94de-0c49-4d58-b22f-4505b39fd664" providerId="ADAL" clId="{29765564-0A68-4969-910F-6636C16F6387}" dt="2022-09-16T16:18:21.152" v="2614" actId="478"/>
          <ac:spMkLst>
            <pc:docMk/>
            <pc:sldMk cId="835063435" sldId="2146847108"/>
            <ac:spMk id="5" creationId="{B5E51CE4-90D2-86C1-276C-3A5BD74CDE98}"/>
          </ac:spMkLst>
        </pc:spChg>
        <pc:picChg chg="add">
          <ac:chgData name="Nikolaj Bjorner" userId="063a94de-0c49-4d58-b22f-4505b39fd664" providerId="ADAL" clId="{29765564-0A68-4969-910F-6636C16F6387}" dt="2022-09-17T21:53:43.342" v="5959" actId="22"/>
          <ac:picMkLst>
            <pc:docMk/>
            <pc:sldMk cId="835063435" sldId="2146847108"/>
            <ac:picMk id="5" creationId="{792550E8-86DE-14C8-1501-0EAB4806B857}"/>
          </ac:picMkLst>
        </pc:picChg>
        <pc:picChg chg="add mod">
          <ac:chgData name="Nikolaj Bjorner" userId="063a94de-0c49-4d58-b22f-4505b39fd664" providerId="ADAL" clId="{29765564-0A68-4969-910F-6636C16F6387}" dt="2022-09-16T16:20:25.165" v="2806" actId="1076"/>
          <ac:picMkLst>
            <pc:docMk/>
            <pc:sldMk cId="835063435" sldId="2146847108"/>
            <ac:picMk id="3074" creationId="{7A69B488-B608-930C-5667-10D06EABAEE1}"/>
          </ac:picMkLst>
        </pc:picChg>
      </pc:sldChg>
      <pc:sldChg chg="addSp modSp mod">
        <pc:chgData name="Nikolaj Bjorner" userId="063a94de-0c49-4d58-b22f-4505b39fd664" providerId="ADAL" clId="{29765564-0A68-4969-910F-6636C16F6387}" dt="2022-09-17T21:52:57.114" v="5951" actId="22"/>
        <pc:sldMkLst>
          <pc:docMk/>
          <pc:sldMk cId="624467947" sldId="2146847109"/>
        </pc:sldMkLst>
        <pc:spChg chg="mod">
          <ac:chgData name="Nikolaj Bjorner" userId="063a94de-0c49-4d58-b22f-4505b39fd664" providerId="ADAL" clId="{29765564-0A68-4969-910F-6636C16F6387}" dt="2022-09-17T00:28:57.453" v="3510" actId="20577"/>
          <ac:spMkLst>
            <pc:docMk/>
            <pc:sldMk cId="624467947" sldId="2146847109"/>
            <ac:spMk id="30" creationId="{D371B6C0-02A3-0CD1-4D17-9F38B6ADDF88}"/>
          </ac:spMkLst>
        </pc:spChg>
        <pc:picChg chg="add">
          <ac:chgData name="Nikolaj Bjorner" userId="063a94de-0c49-4d58-b22f-4505b39fd664" providerId="ADAL" clId="{29765564-0A68-4969-910F-6636C16F6387}" dt="2022-09-17T21:52:57.114" v="5951" actId="22"/>
          <ac:picMkLst>
            <pc:docMk/>
            <pc:sldMk cId="624467947" sldId="2146847109"/>
            <ac:picMk id="10" creationId="{D72D1601-28BC-C140-67AD-A4EB9B229C94}"/>
          </ac:picMkLst>
        </pc:picChg>
      </pc:sldChg>
      <pc:sldChg chg="modSp new del mod">
        <pc:chgData name="Nikolaj Bjorner" userId="063a94de-0c49-4d58-b22f-4505b39fd664" providerId="ADAL" clId="{29765564-0A68-4969-910F-6636C16F6387}" dt="2022-09-17T18:27:02.577" v="5355" actId="47"/>
        <pc:sldMkLst>
          <pc:docMk/>
          <pc:sldMk cId="1820065301" sldId="2146847110"/>
        </pc:sldMkLst>
        <pc:spChg chg="mod">
          <ac:chgData name="Nikolaj Bjorner" userId="063a94de-0c49-4d58-b22f-4505b39fd664" providerId="ADAL" clId="{29765564-0A68-4969-910F-6636C16F6387}" dt="2022-09-16T17:33:13.965" v="2915" actId="20577"/>
          <ac:spMkLst>
            <pc:docMk/>
            <pc:sldMk cId="1820065301" sldId="2146847110"/>
            <ac:spMk id="2" creationId="{D4307F1C-BB0F-080B-49C6-E614C927CE2F}"/>
          </ac:spMkLst>
        </pc:spChg>
      </pc:sldChg>
      <pc:sldChg chg="addSp delSp modSp add mod modAnim">
        <pc:chgData name="Nikolaj Bjorner" userId="063a94de-0c49-4d58-b22f-4505b39fd664" providerId="ADAL" clId="{29765564-0A68-4969-910F-6636C16F6387}" dt="2022-09-17T21:52:52.470" v="5950" actId="22"/>
        <pc:sldMkLst>
          <pc:docMk/>
          <pc:sldMk cId="385552030" sldId="2146847111"/>
        </pc:sldMkLst>
        <pc:spChg chg="add del mod">
          <ac:chgData name="Nikolaj Bjorner" userId="063a94de-0c49-4d58-b22f-4505b39fd664" providerId="ADAL" clId="{29765564-0A68-4969-910F-6636C16F6387}" dt="2022-09-16T17:35:54.006" v="3105" actId="478"/>
          <ac:spMkLst>
            <pc:docMk/>
            <pc:sldMk cId="385552030" sldId="2146847111"/>
            <ac:spMk id="12" creationId="{9D30BD97-FEF6-5A19-2EFD-CC90FCFF28A4}"/>
          </ac:spMkLst>
        </pc:spChg>
        <pc:spChg chg="add del mod">
          <ac:chgData name="Nikolaj Bjorner" userId="063a94de-0c49-4d58-b22f-4505b39fd664" providerId="ADAL" clId="{29765564-0A68-4969-910F-6636C16F6387}" dt="2022-09-16T17:35:51.575" v="3104" actId="478"/>
          <ac:spMkLst>
            <pc:docMk/>
            <pc:sldMk cId="385552030" sldId="2146847111"/>
            <ac:spMk id="14" creationId="{0CCC34F4-0C3E-0348-1376-E91EE062E953}"/>
          </ac:spMkLst>
        </pc:spChg>
        <pc:spChg chg="mod">
          <ac:chgData name="Nikolaj Bjorner" userId="063a94de-0c49-4d58-b22f-4505b39fd664" providerId="ADAL" clId="{29765564-0A68-4969-910F-6636C16F6387}" dt="2022-09-17T00:28:16.799" v="3490" actId="20577"/>
          <ac:spMkLst>
            <pc:docMk/>
            <pc:sldMk cId="385552030" sldId="2146847111"/>
            <ac:spMk id="17" creationId="{3F63D64E-15CF-7DB5-AD87-3E90DA9AD6BB}"/>
          </ac:spMkLst>
        </pc:spChg>
        <pc:spChg chg="add mod">
          <ac:chgData name="Nikolaj Bjorner" userId="063a94de-0c49-4d58-b22f-4505b39fd664" providerId="ADAL" clId="{29765564-0A68-4969-910F-6636C16F6387}" dt="2022-09-16T17:36:16.462" v="3129" actId="5793"/>
          <ac:spMkLst>
            <pc:docMk/>
            <pc:sldMk cId="385552030" sldId="2146847111"/>
            <ac:spMk id="18" creationId="{C3893438-A2F8-83EB-4EBA-32C7A44C45DC}"/>
          </ac:spMkLst>
        </pc:spChg>
        <pc:spChg chg="add del">
          <ac:chgData name="Nikolaj Bjorner" userId="063a94de-0c49-4d58-b22f-4505b39fd664" providerId="ADAL" clId="{29765564-0A68-4969-910F-6636C16F6387}" dt="2022-09-16T17:37:15.127" v="3140" actId="478"/>
          <ac:spMkLst>
            <pc:docMk/>
            <pc:sldMk cId="385552030" sldId="2146847111"/>
            <ac:spMk id="22" creationId="{2B58F683-0860-8B2B-36B9-EE1BE502134A}"/>
          </ac:spMkLst>
        </pc:spChg>
        <pc:spChg chg="add del mod">
          <ac:chgData name="Nikolaj Bjorner" userId="063a94de-0c49-4d58-b22f-4505b39fd664" providerId="ADAL" clId="{29765564-0A68-4969-910F-6636C16F6387}" dt="2022-09-16T17:38:17.206" v="3185" actId="478"/>
          <ac:spMkLst>
            <pc:docMk/>
            <pc:sldMk cId="385552030" sldId="2146847111"/>
            <ac:spMk id="23" creationId="{3F6AF992-9BFB-647F-67BB-5F5CE7744B08}"/>
          </ac:spMkLst>
        </pc:spChg>
        <pc:spChg chg="mod">
          <ac:chgData name="Nikolaj Bjorner" userId="063a94de-0c49-4d58-b22f-4505b39fd664" providerId="ADAL" clId="{29765564-0A68-4969-910F-6636C16F6387}" dt="2022-09-17T00:27:41.676" v="3470" actId="14100"/>
          <ac:spMkLst>
            <pc:docMk/>
            <pc:sldMk cId="385552030" sldId="2146847111"/>
            <ac:spMk id="27" creationId="{57225BE2-E02B-972F-F551-359CFCEE5A8F}"/>
          </ac:spMkLst>
        </pc:spChg>
        <pc:spChg chg="topLvl">
          <ac:chgData name="Nikolaj Bjorner" userId="063a94de-0c49-4d58-b22f-4505b39fd664" providerId="ADAL" clId="{29765564-0A68-4969-910F-6636C16F6387}" dt="2022-09-16T17:36:50.122" v="3138" actId="165"/>
          <ac:spMkLst>
            <pc:docMk/>
            <pc:sldMk cId="385552030" sldId="2146847111"/>
            <ac:spMk id="29" creationId="{B2DEB7A2-4524-3C8A-F2AB-A249F88DD962}"/>
          </ac:spMkLst>
        </pc:spChg>
        <pc:spChg chg="del mod topLvl">
          <ac:chgData name="Nikolaj Bjorner" userId="063a94de-0c49-4d58-b22f-4505b39fd664" providerId="ADAL" clId="{29765564-0A68-4969-910F-6636C16F6387}" dt="2022-09-16T17:38:14.094" v="3184" actId="478"/>
          <ac:spMkLst>
            <pc:docMk/>
            <pc:sldMk cId="385552030" sldId="2146847111"/>
            <ac:spMk id="30" creationId="{D371B6C0-02A3-0CD1-4D17-9F38B6ADDF88}"/>
          </ac:spMkLst>
        </pc:spChg>
        <pc:spChg chg="add del mod">
          <ac:chgData name="Nikolaj Bjorner" userId="063a94de-0c49-4d58-b22f-4505b39fd664" providerId="ADAL" clId="{29765564-0A68-4969-910F-6636C16F6387}" dt="2022-09-16T17:38:02.070" v="3172" actId="478"/>
          <ac:spMkLst>
            <pc:docMk/>
            <pc:sldMk cId="385552030" sldId="2146847111"/>
            <ac:spMk id="33" creationId="{C4C0EB35-198B-2510-9C61-7DB0733E7B36}"/>
          </ac:spMkLst>
        </pc:spChg>
        <pc:spChg chg="add mod">
          <ac:chgData name="Nikolaj Bjorner" userId="063a94de-0c49-4d58-b22f-4505b39fd664" providerId="ADAL" clId="{29765564-0A68-4969-910F-6636C16F6387}" dt="2022-09-16T17:39:27.892" v="3282" actId="1076"/>
          <ac:spMkLst>
            <pc:docMk/>
            <pc:sldMk cId="385552030" sldId="2146847111"/>
            <ac:spMk id="36" creationId="{5E191C18-6E37-031C-D1B6-6FDB4027548E}"/>
          </ac:spMkLst>
        </pc:spChg>
        <pc:spChg chg="add mod">
          <ac:chgData name="Nikolaj Bjorner" userId="063a94de-0c49-4d58-b22f-4505b39fd664" providerId="ADAL" clId="{29765564-0A68-4969-910F-6636C16F6387}" dt="2022-09-16T17:39:43.380" v="3287" actId="14100"/>
          <ac:spMkLst>
            <pc:docMk/>
            <pc:sldMk cId="385552030" sldId="2146847111"/>
            <ac:spMk id="39" creationId="{5F128248-A70A-6D88-DEB7-88BB2495BC5B}"/>
          </ac:spMkLst>
        </pc:spChg>
        <pc:grpChg chg="mod">
          <ac:chgData name="Nikolaj Bjorner" userId="063a94de-0c49-4d58-b22f-4505b39fd664" providerId="ADAL" clId="{29765564-0A68-4969-910F-6636C16F6387}" dt="2022-09-17T00:27:47.900" v="3471" actId="1076"/>
          <ac:grpSpMkLst>
            <pc:docMk/>
            <pc:sldMk cId="385552030" sldId="2146847111"/>
            <ac:grpSpMk id="41" creationId="{C6DB332F-018F-8886-3178-D32008A864A5}"/>
          </ac:grpSpMkLst>
        </pc:grpChg>
        <pc:grpChg chg="del">
          <ac:chgData name="Nikolaj Bjorner" userId="063a94de-0c49-4d58-b22f-4505b39fd664" providerId="ADAL" clId="{29765564-0A68-4969-910F-6636C16F6387}" dt="2022-09-16T17:36:50.122" v="3138" actId="165"/>
          <ac:grpSpMkLst>
            <pc:docMk/>
            <pc:sldMk cId="385552030" sldId="2146847111"/>
            <ac:grpSpMk id="42" creationId="{3109113C-E515-42B9-9527-986494399A32}"/>
          </ac:grpSpMkLst>
        </pc:grpChg>
        <pc:picChg chg="add mod">
          <ac:chgData name="Nikolaj Bjorner" userId="063a94de-0c49-4d58-b22f-4505b39fd664" providerId="ADAL" clId="{29765564-0A68-4969-910F-6636C16F6387}" dt="2022-09-16T17:40:20.971" v="3293" actId="1076"/>
          <ac:picMkLst>
            <pc:docMk/>
            <pc:sldMk cId="385552030" sldId="2146847111"/>
            <ac:picMk id="52" creationId="{E3F6A724-8D8E-ECC2-6F7B-BCF28315D4F3}"/>
          </ac:picMkLst>
        </pc:picChg>
        <pc:picChg chg="add mod">
          <ac:chgData name="Nikolaj Bjorner" userId="063a94de-0c49-4d58-b22f-4505b39fd664" providerId="ADAL" clId="{29765564-0A68-4969-910F-6636C16F6387}" dt="2022-09-16T17:40:29.275" v="3296" actId="1076"/>
          <ac:picMkLst>
            <pc:docMk/>
            <pc:sldMk cId="385552030" sldId="2146847111"/>
            <ac:picMk id="54" creationId="{EE88C9A1-5BF8-92A2-854D-53E9D8928784}"/>
          </ac:picMkLst>
        </pc:picChg>
        <pc:picChg chg="add mod">
          <ac:chgData name="Nikolaj Bjorner" userId="063a94de-0c49-4d58-b22f-4505b39fd664" providerId="ADAL" clId="{29765564-0A68-4969-910F-6636C16F6387}" dt="2022-09-17T00:27:59.107" v="3475" actId="1076"/>
          <ac:picMkLst>
            <pc:docMk/>
            <pc:sldMk cId="385552030" sldId="2146847111"/>
            <ac:picMk id="56" creationId="{37CAD616-ECF1-9F06-EBD3-BE129887D7DF}"/>
          </ac:picMkLst>
        </pc:picChg>
        <pc:picChg chg="add mod">
          <ac:chgData name="Nikolaj Bjorner" userId="063a94de-0c49-4d58-b22f-4505b39fd664" providerId="ADAL" clId="{29765564-0A68-4969-910F-6636C16F6387}" dt="2022-09-16T17:40:41.851" v="3302" actId="1076"/>
          <ac:picMkLst>
            <pc:docMk/>
            <pc:sldMk cId="385552030" sldId="2146847111"/>
            <ac:picMk id="58" creationId="{0CC2E4A7-A30F-EF90-3C54-A9FF14E69797}"/>
          </ac:picMkLst>
        </pc:picChg>
        <pc:picChg chg="add mod">
          <ac:chgData name="Nikolaj Bjorner" userId="063a94de-0c49-4d58-b22f-4505b39fd664" providerId="ADAL" clId="{29765564-0A68-4969-910F-6636C16F6387}" dt="2022-09-16T17:40:47.227" v="3305" actId="1076"/>
          <ac:picMkLst>
            <pc:docMk/>
            <pc:sldMk cId="385552030" sldId="2146847111"/>
            <ac:picMk id="60" creationId="{D3B36E88-7BB1-6784-07F9-A8B5A62ED5AC}"/>
          </ac:picMkLst>
        </pc:picChg>
        <pc:picChg chg="add">
          <ac:chgData name="Nikolaj Bjorner" userId="063a94de-0c49-4d58-b22f-4505b39fd664" providerId="ADAL" clId="{29765564-0A68-4969-910F-6636C16F6387}" dt="2022-09-17T21:52:52.470" v="5950" actId="22"/>
          <ac:picMkLst>
            <pc:docMk/>
            <pc:sldMk cId="385552030" sldId="2146847111"/>
            <ac:picMk id="65" creationId="{DFF3F0DA-AEEA-47A4-365E-656E0FF106B9}"/>
          </ac:picMkLst>
        </pc:picChg>
        <pc:cxnChg chg="mod">
          <ac:chgData name="Nikolaj Bjorner" userId="063a94de-0c49-4d58-b22f-4505b39fd664" providerId="ADAL" clId="{29765564-0A68-4969-910F-6636C16F6387}" dt="2022-09-16T17:35:07.492" v="3047" actId="14100"/>
          <ac:cxnSpMkLst>
            <pc:docMk/>
            <pc:sldMk cId="385552030" sldId="2146847111"/>
            <ac:cxnSpMk id="31" creationId="{BB88D59E-7F8B-3F52-1279-99276A16F6A1}"/>
          </ac:cxnSpMkLst>
        </pc:cxnChg>
        <pc:cxnChg chg="mod">
          <ac:chgData name="Nikolaj Bjorner" userId="063a94de-0c49-4d58-b22f-4505b39fd664" providerId="ADAL" clId="{29765564-0A68-4969-910F-6636C16F6387}" dt="2022-09-17T00:27:41.676" v="3470" actId="14100"/>
          <ac:cxnSpMkLst>
            <pc:docMk/>
            <pc:sldMk cId="385552030" sldId="2146847111"/>
            <ac:cxnSpMk id="34" creationId="{44937CF4-E6F7-1050-56B0-7539513BFC02}"/>
          </ac:cxnSpMkLst>
        </pc:cxnChg>
        <pc:cxnChg chg="mod topLvl">
          <ac:chgData name="Nikolaj Bjorner" userId="063a94de-0c49-4d58-b22f-4505b39fd664" providerId="ADAL" clId="{29765564-0A68-4969-910F-6636C16F6387}" dt="2022-09-16T17:39:29.836" v="3283" actId="14100"/>
          <ac:cxnSpMkLst>
            <pc:docMk/>
            <pc:sldMk cId="385552030" sldId="2146847111"/>
            <ac:cxnSpMk id="37" creationId="{658B4D2F-166A-7F99-1087-9DA730132DE9}"/>
          </ac:cxnSpMkLst>
        </pc:cxnChg>
        <pc:cxnChg chg="add mod">
          <ac:chgData name="Nikolaj Bjorner" userId="063a94de-0c49-4d58-b22f-4505b39fd664" providerId="ADAL" clId="{29765564-0A68-4969-910F-6636C16F6387}" dt="2022-09-16T17:39:58.419" v="3290" actId="14100"/>
          <ac:cxnSpMkLst>
            <pc:docMk/>
            <pc:sldMk cId="385552030" sldId="2146847111"/>
            <ac:cxnSpMk id="45" creationId="{B1F85F99-3B75-0246-E70D-51046ED69A2F}"/>
          </ac:cxnSpMkLst>
        </pc:cxnChg>
      </pc:sldChg>
      <pc:sldChg chg="addSp modSp add mod">
        <pc:chgData name="Nikolaj Bjorner" userId="063a94de-0c49-4d58-b22f-4505b39fd664" providerId="ADAL" clId="{29765564-0A68-4969-910F-6636C16F6387}" dt="2022-09-17T21:52:35.210" v="5945" actId="22"/>
        <pc:sldMkLst>
          <pc:docMk/>
          <pc:sldMk cId="1846181952" sldId="2146847112"/>
        </pc:sldMkLst>
        <pc:spChg chg="add mod">
          <ac:chgData name="Nikolaj Bjorner" userId="063a94de-0c49-4d58-b22f-4505b39fd664" providerId="ADAL" clId="{29765564-0A68-4969-910F-6636C16F6387}" dt="2022-09-17T21:09:30.282" v="5852" actId="1076"/>
          <ac:spMkLst>
            <pc:docMk/>
            <pc:sldMk cId="1846181952" sldId="2146847112"/>
            <ac:spMk id="4" creationId="{DF7433F7-D23D-718D-2CC9-0AA24AA1654F}"/>
          </ac:spMkLst>
        </pc:spChg>
        <pc:spChg chg="mod">
          <ac:chgData name="Nikolaj Bjorner" userId="063a94de-0c49-4d58-b22f-4505b39fd664" providerId="ADAL" clId="{29765564-0A68-4969-910F-6636C16F6387}" dt="2022-09-17T21:09:17.435" v="5848" actId="21"/>
          <ac:spMkLst>
            <pc:docMk/>
            <pc:sldMk cId="1846181952" sldId="2146847112"/>
            <ac:spMk id="29" creationId="{8D7C5A7E-E5BE-4E22-B61D-1E361E524BFF}"/>
          </ac:spMkLst>
        </pc:spChg>
        <pc:picChg chg="add">
          <ac:chgData name="Nikolaj Bjorner" userId="063a94de-0c49-4d58-b22f-4505b39fd664" providerId="ADAL" clId="{29765564-0A68-4969-910F-6636C16F6387}" dt="2022-09-17T21:52:35.210" v="5945" actId="22"/>
          <ac:picMkLst>
            <pc:docMk/>
            <pc:sldMk cId="1846181952" sldId="2146847112"/>
            <ac:picMk id="6" creationId="{86937C99-E80C-4A36-8160-3FC2C26FCC65}"/>
          </ac:picMkLst>
        </pc:picChg>
      </pc:sldChg>
      <pc:sldChg chg="addSp delSp modSp del mod">
        <pc:chgData name="Nikolaj Bjorner" userId="063a94de-0c49-4d58-b22f-4505b39fd664" providerId="ADAL" clId="{29765564-0A68-4969-910F-6636C16F6387}" dt="2022-09-17T18:28:06.055" v="5356" actId="2696"/>
        <pc:sldMkLst>
          <pc:docMk/>
          <pc:sldMk cId="2844834672" sldId="2146847112"/>
        </pc:sldMkLst>
        <pc:spChg chg="mod">
          <ac:chgData name="Nikolaj Bjorner" userId="063a94de-0c49-4d58-b22f-4505b39fd664" providerId="ADAL" clId="{29765564-0A68-4969-910F-6636C16F6387}" dt="2022-09-17T16:45:12.326" v="4235" actId="207"/>
          <ac:spMkLst>
            <pc:docMk/>
            <pc:sldMk cId="2844834672" sldId="2146847112"/>
            <ac:spMk id="2" creationId="{1772C856-FAE2-40D9-6807-FDAA5489586E}"/>
          </ac:spMkLst>
        </pc:spChg>
        <pc:spChg chg="del">
          <ac:chgData name="Nikolaj Bjorner" userId="063a94de-0c49-4d58-b22f-4505b39fd664" providerId="ADAL" clId="{29765564-0A68-4969-910F-6636C16F6387}" dt="2022-09-17T16:43:35.183" v="4182" actId="478"/>
          <ac:spMkLst>
            <pc:docMk/>
            <pc:sldMk cId="2844834672" sldId="2146847112"/>
            <ac:spMk id="3" creationId="{DE859E8E-BD37-BF7B-D83B-22BA886BF29C}"/>
          </ac:spMkLst>
        </pc:spChg>
        <pc:spChg chg="add mod">
          <ac:chgData name="Nikolaj Bjorner" userId="063a94de-0c49-4d58-b22f-4505b39fd664" providerId="ADAL" clId="{29765564-0A68-4969-910F-6636C16F6387}" dt="2022-09-17T16:43:42.481" v="4186"/>
          <ac:spMkLst>
            <pc:docMk/>
            <pc:sldMk cId="2844834672" sldId="2146847112"/>
            <ac:spMk id="8" creationId="{40BD617D-D43C-4887-A713-9BD38498DCB9}"/>
          </ac:spMkLst>
        </pc:spChg>
        <pc:spChg chg="add mod">
          <ac:chgData name="Nikolaj Bjorner" userId="063a94de-0c49-4d58-b22f-4505b39fd664" providerId="ADAL" clId="{29765564-0A68-4969-910F-6636C16F6387}" dt="2022-09-17T16:43:42.481" v="4186"/>
          <ac:spMkLst>
            <pc:docMk/>
            <pc:sldMk cId="2844834672" sldId="2146847112"/>
            <ac:spMk id="9" creationId="{8D7C5A7E-E5BE-4E22-B61D-1E361E524BFF}"/>
          </ac:spMkLst>
        </pc:spChg>
        <pc:spChg chg="add mod">
          <ac:chgData name="Nikolaj Bjorner" userId="063a94de-0c49-4d58-b22f-4505b39fd664" providerId="ADAL" clId="{29765564-0A68-4969-910F-6636C16F6387}" dt="2022-09-17T16:43:42.481" v="4186"/>
          <ac:spMkLst>
            <pc:docMk/>
            <pc:sldMk cId="2844834672" sldId="2146847112"/>
            <ac:spMk id="10" creationId="{00666100-C5B9-47F4-BAA2-89C11897C0C7}"/>
          </ac:spMkLst>
        </pc:spChg>
        <pc:spChg chg="add mod">
          <ac:chgData name="Nikolaj Bjorner" userId="063a94de-0c49-4d58-b22f-4505b39fd664" providerId="ADAL" clId="{29765564-0A68-4969-910F-6636C16F6387}" dt="2022-09-17T16:43:42.481" v="4186"/>
          <ac:spMkLst>
            <pc:docMk/>
            <pc:sldMk cId="2844834672" sldId="2146847112"/>
            <ac:spMk id="11" creationId="{2FF80782-5A7C-4999-A2F0-3D744A186E74}"/>
          </ac:spMkLst>
        </pc:spChg>
        <pc:spChg chg="add mod">
          <ac:chgData name="Nikolaj Bjorner" userId="063a94de-0c49-4d58-b22f-4505b39fd664" providerId="ADAL" clId="{29765564-0A68-4969-910F-6636C16F6387}" dt="2022-09-17T16:43:42.481" v="4186"/>
          <ac:spMkLst>
            <pc:docMk/>
            <pc:sldMk cId="2844834672" sldId="2146847112"/>
            <ac:spMk id="12" creationId="{17B7FA45-E122-4344-98B1-C72554BBA04B}"/>
          </ac:spMkLst>
        </pc:spChg>
        <pc:spChg chg="add mod">
          <ac:chgData name="Nikolaj Bjorner" userId="063a94de-0c49-4d58-b22f-4505b39fd664" providerId="ADAL" clId="{29765564-0A68-4969-910F-6636C16F6387}" dt="2022-09-17T16:43:42.481" v="4186"/>
          <ac:spMkLst>
            <pc:docMk/>
            <pc:sldMk cId="2844834672" sldId="2146847112"/>
            <ac:spMk id="13" creationId="{CE4A86D2-2F68-41E8-8D13-49DF15EB7B5E}"/>
          </ac:spMkLst>
        </pc:spChg>
        <pc:spChg chg="add mod">
          <ac:chgData name="Nikolaj Bjorner" userId="063a94de-0c49-4d58-b22f-4505b39fd664" providerId="ADAL" clId="{29765564-0A68-4969-910F-6636C16F6387}" dt="2022-09-17T16:43:42.481" v="4186"/>
          <ac:spMkLst>
            <pc:docMk/>
            <pc:sldMk cId="2844834672" sldId="2146847112"/>
            <ac:spMk id="14" creationId="{7F4C168E-C188-4114-9A39-37B8D5998C8A}"/>
          </ac:spMkLst>
        </pc:spChg>
        <pc:spChg chg="add mod">
          <ac:chgData name="Nikolaj Bjorner" userId="063a94de-0c49-4d58-b22f-4505b39fd664" providerId="ADAL" clId="{29765564-0A68-4969-910F-6636C16F6387}" dt="2022-09-17T16:43:42.481" v="4186"/>
          <ac:spMkLst>
            <pc:docMk/>
            <pc:sldMk cId="2844834672" sldId="2146847112"/>
            <ac:spMk id="15" creationId="{108076DF-B6EE-4EEC-9F31-2340929FB055}"/>
          </ac:spMkLst>
        </pc:spChg>
        <pc:spChg chg="add mod">
          <ac:chgData name="Nikolaj Bjorner" userId="063a94de-0c49-4d58-b22f-4505b39fd664" providerId="ADAL" clId="{29765564-0A68-4969-910F-6636C16F6387}" dt="2022-09-17T16:43:42.481" v="4186"/>
          <ac:spMkLst>
            <pc:docMk/>
            <pc:sldMk cId="2844834672" sldId="2146847112"/>
            <ac:spMk id="16" creationId="{66B58A47-3438-4864-97F4-393D37EFEE1C}"/>
          </ac:spMkLst>
        </pc:spChg>
        <pc:spChg chg="add mod">
          <ac:chgData name="Nikolaj Bjorner" userId="063a94de-0c49-4d58-b22f-4505b39fd664" providerId="ADAL" clId="{29765564-0A68-4969-910F-6636C16F6387}" dt="2022-09-17T16:43:42.481" v="4186"/>
          <ac:spMkLst>
            <pc:docMk/>
            <pc:sldMk cId="2844834672" sldId="2146847112"/>
            <ac:spMk id="17" creationId="{89360628-49EB-4B6D-9E46-A8079954D9FA}"/>
          </ac:spMkLst>
        </pc:spChg>
        <pc:spChg chg="add mod">
          <ac:chgData name="Nikolaj Bjorner" userId="063a94de-0c49-4d58-b22f-4505b39fd664" providerId="ADAL" clId="{29765564-0A68-4969-910F-6636C16F6387}" dt="2022-09-17T16:43:42.481" v="4186"/>
          <ac:spMkLst>
            <pc:docMk/>
            <pc:sldMk cId="2844834672" sldId="2146847112"/>
            <ac:spMk id="18" creationId="{119D5DA2-43D6-4B59-95B6-42A00B443FC9}"/>
          </ac:spMkLst>
        </pc:spChg>
        <pc:spChg chg="add mod">
          <ac:chgData name="Nikolaj Bjorner" userId="063a94de-0c49-4d58-b22f-4505b39fd664" providerId="ADAL" clId="{29765564-0A68-4969-910F-6636C16F6387}" dt="2022-09-17T16:43:42.481" v="4186"/>
          <ac:spMkLst>
            <pc:docMk/>
            <pc:sldMk cId="2844834672" sldId="2146847112"/>
            <ac:spMk id="19" creationId="{AAFAF056-CB13-4C36-902A-D9B42B7E9261}"/>
          </ac:spMkLst>
        </pc:spChg>
        <pc:spChg chg="add mod">
          <ac:chgData name="Nikolaj Bjorner" userId="063a94de-0c49-4d58-b22f-4505b39fd664" providerId="ADAL" clId="{29765564-0A68-4969-910F-6636C16F6387}" dt="2022-09-17T16:43:42.481" v="4186"/>
          <ac:spMkLst>
            <pc:docMk/>
            <pc:sldMk cId="2844834672" sldId="2146847112"/>
            <ac:spMk id="20" creationId="{50EB3B94-053E-4DB7-80B7-D14C417EB6A9}"/>
          </ac:spMkLst>
        </pc:spChg>
        <pc:spChg chg="add mod">
          <ac:chgData name="Nikolaj Bjorner" userId="063a94de-0c49-4d58-b22f-4505b39fd664" providerId="ADAL" clId="{29765564-0A68-4969-910F-6636C16F6387}" dt="2022-09-17T16:43:42.481" v="4186"/>
          <ac:spMkLst>
            <pc:docMk/>
            <pc:sldMk cId="2844834672" sldId="2146847112"/>
            <ac:spMk id="21" creationId="{EC153D3C-69BD-40FD-A012-11688C3FCCF4}"/>
          </ac:spMkLst>
        </pc:spChg>
        <pc:spChg chg="add mod">
          <ac:chgData name="Nikolaj Bjorner" userId="063a94de-0c49-4d58-b22f-4505b39fd664" providerId="ADAL" clId="{29765564-0A68-4969-910F-6636C16F6387}" dt="2022-09-17T16:43:42.481" v="4186"/>
          <ac:spMkLst>
            <pc:docMk/>
            <pc:sldMk cId="2844834672" sldId="2146847112"/>
            <ac:spMk id="22" creationId="{F11E3F83-CAD5-4B9A-9AFF-0917A9D80422}"/>
          </ac:spMkLst>
        </pc:spChg>
        <pc:spChg chg="add mod">
          <ac:chgData name="Nikolaj Bjorner" userId="063a94de-0c49-4d58-b22f-4505b39fd664" providerId="ADAL" clId="{29765564-0A68-4969-910F-6636C16F6387}" dt="2022-09-17T16:43:42.481" v="4186"/>
          <ac:spMkLst>
            <pc:docMk/>
            <pc:sldMk cId="2844834672" sldId="2146847112"/>
            <ac:spMk id="23" creationId="{A661C98F-B909-4F24-8C39-4A6D3333942E}"/>
          </ac:spMkLst>
        </pc:spChg>
        <pc:spChg chg="add mod">
          <ac:chgData name="Nikolaj Bjorner" userId="063a94de-0c49-4d58-b22f-4505b39fd664" providerId="ADAL" clId="{29765564-0A68-4969-910F-6636C16F6387}" dt="2022-09-17T16:43:42.591" v="4187"/>
          <ac:spMkLst>
            <pc:docMk/>
            <pc:sldMk cId="2844834672" sldId="2146847112"/>
            <ac:spMk id="28" creationId="{40BD617D-D43C-4887-A713-9BD38498DCB9}"/>
          </ac:spMkLst>
        </pc:spChg>
        <pc:spChg chg="add mod">
          <ac:chgData name="Nikolaj Bjorner" userId="063a94de-0c49-4d58-b22f-4505b39fd664" providerId="ADAL" clId="{29765564-0A68-4969-910F-6636C16F6387}" dt="2022-09-17T16:43:42.591" v="4187"/>
          <ac:spMkLst>
            <pc:docMk/>
            <pc:sldMk cId="2844834672" sldId="2146847112"/>
            <ac:spMk id="29" creationId="{8D7C5A7E-E5BE-4E22-B61D-1E361E524BFF}"/>
          </ac:spMkLst>
        </pc:spChg>
        <pc:spChg chg="add mod">
          <ac:chgData name="Nikolaj Bjorner" userId="063a94de-0c49-4d58-b22f-4505b39fd664" providerId="ADAL" clId="{29765564-0A68-4969-910F-6636C16F6387}" dt="2022-09-17T16:43:42.591" v="4187"/>
          <ac:spMkLst>
            <pc:docMk/>
            <pc:sldMk cId="2844834672" sldId="2146847112"/>
            <ac:spMk id="30" creationId="{00666100-C5B9-47F4-BAA2-89C11897C0C7}"/>
          </ac:spMkLst>
        </pc:spChg>
        <pc:spChg chg="add mod">
          <ac:chgData name="Nikolaj Bjorner" userId="063a94de-0c49-4d58-b22f-4505b39fd664" providerId="ADAL" clId="{29765564-0A68-4969-910F-6636C16F6387}" dt="2022-09-17T16:43:42.591" v="4187"/>
          <ac:spMkLst>
            <pc:docMk/>
            <pc:sldMk cId="2844834672" sldId="2146847112"/>
            <ac:spMk id="31" creationId="{2FF80782-5A7C-4999-A2F0-3D744A186E74}"/>
          </ac:spMkLst>
        </pc:spChg>
        <pc:spChg chg="add mod">
          <ac:chgData name="Nikolaj Bjorner" userId="063a94de-0c49-4d58-b22f-4505b39fd664" providerId="ADAL" clId="{29765564-0A68-4969-910F-6636C16F6387}" dt="2022-09-17T16:43:42.591" v="4187"/>
          <ac:spMkLst>
            <pc:docMk/>
            <pc:sldMk cId="2844834672" sldId="2146847112"/>
            <ac:spMk id="32" creationId="{17B7FA45-E122-4344-98B1-C72554BBA04B}"/>
          </ac:spMkLst>
        </pc:spChg>
        <pc:spChg chg="add mod">
          <ac:chgData name="Nikolaj Bjorner" userId="063a94de-0c49-4d58-b22f-4505b39fd664" providerId="ADAL" clId="{29765564-0A68-4969-910F-6636C16F6387}" dt="2022-09-17T16:43:42.591" v="4187"/>
          <ac:spMkLst>
            <pc:docMk/>
            <pc:sldMk cId="2844834672" sldId="2146847112"/>
            <ac:spMk id="33" creationId="{CE4A86D2-2F68-41E8-8D13-49DF15EB7B5E}"/>
          </ac:spMkLst>
        </pc:spChg>
        <pc:spChg chg="add mod">
          <ac:chgData name="Nikolaj Bjorner" userId="063a94de-0c49-4d58-b22f-4505b39fd664" providerId="ADAL" clId="{29765564-0A68-4969-910F-6636C16F6387}" dt="2022-09-17T16:43:42.591" v="4187"/>
          <ac:spMkLst>
            <pc:docMk/>
            <pc:sldMk cId="2844834672" sldId="2146847112"/>
            <ac:spMk id="34" creationId="{7F4C168E-C188-4114-9A39-37B8D5998C8A}"/>
          </ac:spMkLst>
        </pc:spChg>
        <pc:spChg chg="add mod">
          <ac:chgData name="Nikolaj Bjorner" userId="063a94de-0c49-4d58-b22f-4505b39fd664" providerId="ADAL" clId="{29765564-0A68-4969-910F-6636C16F6387}" dt="2022-09-17T16:43:42.591" v="4187"/>
          <ac:spMkLst>
            <pc:docMk/>
            <pc:sldMk cId="2844834672" sldId="2146847112"/>
            <ac:spMk id="35" creationId="{108076DF-B6EE-4EEC-9F31-2340929FB055}"/>
          </ac:spMkLst>
        </pc:spChg>
        <pc:spChg chg="add mod">
          <ac:chgData name="Nikolaj Bjorner" userId="063a94de-0c49-4d58-b22f-4505b39fd664" providerId="ADAL" clId="{29765564-0A68-4969-910F-6636C16F6387}" dt="2022-09-17T16:43:42.591" v="4187"/>
          <ac:spMkLst>
            <pc:docMk/>
            <pc:sldMk cId="2844834672" sldId="2146847112"/>
            <ac:spMk id="36" creationId="{66B58A47-3438-4864-97F4-393D37EFEE1C}"/>
          </ac:spMkLst>
        </pc:spChg>
        <pc:spChg chg="add mod">
          <ac:chgData name="Nikolaj Bjorner" userId="063a94de-0c49-4d58-b22f-4505b39fd664" providerId="ADAL" clId="{29765564-0A68-4969-910F-6636C16F6387}" dt="2022-09-17T16:43:42.591" v="4187"/>
          <ac:spMkLst>
            <pc:docMk/>
            <pc:sldMk cId="2844834672" sldId="2146847112"/>
            <ac:spMk id="37" creationId="{89360628-49EB-4B6D-9E46-A8079954D9FA}"/>
          </ac:spMkLst>
        </pc:spChg>
        <pc:spChg chg="add mod">
          <ac:chgData name="Nikolaj Bjorner" userId="063a94de-0c49-4d58-b22f-4505b39fd664" providerId="ADAL" clId="{29765564-0A68-4969-910F-6636C16F6387}" dt="2022-09-17T16:43:42.591" v="4187"/>
          <ac:spMkLst>
            <pc:docMk/>
            <pc:sldMk cId="2844834672" sldId="2146847112"/>
            <ac:spMk id="38" creationId="{119D5DA2-43D6-4B59-95B6-42A00B443FC9}"/>
          </ac:spMkLst>
        </pc:spChg>
        <pc:spChg chg="add mod">
          <ac:chgData name="Nikolaj Bjorner" userId="063a94de-0c49-4d58-b22f-4505b39fd664" providerId="ADAL" clId="{29765564-0A68-4969-910F-6636C16F6387}" dt="2022-09-17T16:43:42.591" v="4187"/>
          <ac:spMkLst>
            <pc:docMk/>
            <pc:sldMk cId="2844834672" sldId="2146847112"/>
            <ac:spMk id="39" creationId="{AAFAF056-CB13-4C36-902A-D9B42B7E9261}"/>
          </ac:spMkLst>
        </pc:spChg>
        <pc:spChg chg="add mod">
          <ac:chgData name="Nikolaj Bjorner" userId="063a94de-0c49-4d58-b22f-4505b39fd664" providerId="ADAL" clId="{29765564-0A68-4969-910F-6636C16F6387}" dt="2022-09-17T16:43:42.591" v="4187"/>
          <ac:spMkLst>
            <pc:docMk/>
            <pc:sldMk cId="2844834672" sldId="2146847112"/>
            <ac:spMk id="40" creationId="{50EB3B94-053E-4DB7-80B7-D14C417EB6A9}"/>
          </ac:spMkLst>
        </pc:spChg>
        <pc:spChg chg="add mod">
          <ac:chgData name="Nikolaj Bjorner" userId="063a94de-0c49-4d58-b22f-4505b39fd664" providerId="ADAL" clId="{29765564-0A68-4969-910F-6636C16F6387}" dt="2022-09-17T16:43:42.591" v="4187"/>
          <ac:spMkLst>
            <pc:docMk/>
            <pc:sldMk cId="2844834672" sldId="2146847112"/>
            <ac:spMk id="41" creationId="{EC153D3C-69BD-40FD-A012-11688C3FCCF4}"/>
          </ac:spMkLst>
        </pc:spChg>
        <pc:spChg chg="add mod">
          <ac:chgData name="Nikolaj Bjorner" userId="063a94de-0c49-4d58-b22f-4505b39fd664" providerId="ADAL" clId="{29765564-0A68-4969-910F-6636C16F6387}" dt="2022-09-17T16:43:42.591" v="4187"/>
          <ac:spMkLst>
            <pc:docMk/>
            <pc:sldMk cId="2844834672" sldId="2146847112"/>
            <ac:spMk id="42" creationId="{F11E3F83-CAD5-4B9A-9AFF-0917A9D80422}"/>
          </ac:spMkLst>
        </pc:spChg>
        <pc:spChg chg="add mod">
          <ac:chgData name="Nikolaj Bjorner" userId="063a94de-0c49-4d58-b22f-4505b39fd664" providerId="ADAL" clId="{29765564-0A68-4969-910F-6636C16F6387}" dt="2022-09-17T16:43:42.591" v="4187"/>
          <ac:spMkLst>
            <pc:docMk/>
            <pc:sldMk cId="2844834672" sldId="2146847112"/>
            <ac:spMk id="43" creationId="{A661C98F-B909-4F24-8C39-4A6D3333942E}"/>
          </ac:spMkLst>
        </pc:spChg>
        <pc:grpChg chg="add mod">
          <ac:chgData name="Nikolaj Bjorner" userId="063a94de-0c49-4d58-b22f-4505b39fd664" providerId="ADAL" clId="{29765564-0A68-4969-910F-6636C16F6387}" dt="2022-09-17T16:43:42.481" v="4186"/>
          <ac:grpSpMkLst>
            <pc:docMk/>
            <pc:sldMk cId="2844834672" sldId="2146847112"/>
            <ac:grpSpMk id="4" creationId="{C1D2D710-60AC-442C-9913-A66AF4E15447}"/>
          </ac:grpSpMkLst>
        </pc:grpChg>
        <pc:grpChg chg="add mod">
          <ac:chgData name="Nikolaj Bjorner" userId="063a94de-0c49-4d58-b22f-4505b39fd664" providerId="ADAL" clId="{29765564-0A68-4969-910F-6636C16F6387}" dt="2022-09-17T16:43:42.481" v="4186"/>
          <ac:grpSpMkLst>
            <pc:docMk/>
            <pc:sldMk cId="2844834672" sldId="2146847112"/>
            <ac:grpSpMk id="5" creationId="{4CA3EB2A-5E13-4091-AC67-773C3C66BB68}"/>
          </ac:grpSpMkLst>
        </pc:grpChg>
        <pc:grpChg chg="add mod">
          <ac:chgData name="Nikolaj Bjorner" userId="063a94de-0c49-4d58-b22f-4505b39fd664" providerId="ADAL" clId="{29765564-0A68-4969-910F-6636C16F6387}" dt="2022-09-17T16:43:42.481" v="4186"/>
          <ac:grpSpMkLst>
            <pc:docMk/>
            <pc:sldMk cId="2844834672" sldId="2146847112"/>
            <ac:grpSpMk id="6" creationId="{F6BF2AAB-3FEC-4AC7-B3B5-D8F92DD7D24B}"/>
          </ac:grpSpMkLst>
        </pc:grpChg>
        <pc:grpChg chg="add mod">
          <ac:chgData name="Nikolaj Bjorner" userId="063a94de-0c49-4d58-b22f-4505b39fd664" providerId="ADAL" clId="{29765564-0A68-4969-910F-6636C16F6387}" dt="2022-09-17T16:43:42.481" v="4186"/>
          <ac:grpSpMkLst>
            <pc:docMk/>
            <pc:sldMk cId="2844834672" sldId="2146847112"/>
            <ac:grpSpMk id="7" creationId="{C0D6048E-B22E-49E5-9156-6ADD5C821E22}"/>
          </ac:grpSpMkLst>
        </pc:grpChg>
        <pc:grpChg chg="add mod">
          <ac:chgData name="Nikolaj Bjorner" userId="063a94de-0c49-4d58-b22f-4505b39fd664" providerId="ADAL" clId="{29765564-0A68-4969-910F-6636C16F6387}" dt="2022-09-17T16:43:46.639" v="4188" actId="1076"/>
          <ac:grpSpMkLst>
            <pc:docMk/>
            <pc:sldMk cId="2844834672" sldId="2146847112"/>
            <ac:grpSpMk id="24" creationId="{C1D2D710-60AC-442C-9913-A66AF4E15447}"/>
          </ac:grpSpMkLst>
        </pc:grpChg>
        <pc:grpChg chg="add mod">
          <ac:chgData name="Nikolaj Bjorner" userId="063a94de-0c49-4d58-b22f-4505b39fd664" providerId="ADAL" clId="{29765564-0A68-4969-910F-6636C16F6387}" dt="2022-09-17T16:43:46.639" v="4188" actId="1076"/>
          <ac:grpSpMkLst>
            <pc:docMk/>
            <pc:sldMk cId="2844834672" sldId="2146847112"/>
            <ac:grpSpMk id="25" creationId="{4CA3EB2A-5E13-4091-AC67-773C3C66BB68}"/>
          </ac:grpSpMkLst>
        </pc:grpChg>
        <pc:grpChg chg="add mod">
          <ac:chgData name="Nikolaj Bjorner" userId="063a94de-0c49-4d58-b22f-4505b39fd664" providerId="ADAL" clId="{29765564-0A68-4969-910F-6636C16F6387}" dt="2022-09-17T16:43:46.639" v="4188" actId="1076"/>
          <ac:grpSpMkLst>
            <pc:docMk/>
            <pc:sldMk cId="2844834672" sldId="2146847112"/>
            <ac:grpSpMk id="26" creationId="{F6BF2AAB-3FEC-4AC7-B3B5-D8F92DD7D24B}"/>
          </ac:grpSpMkLst>
        </pc:grpChg>
        <pc:grpChg chg="add mod">
          <ac:chgData name="Nikolaj Bjorner" userId="063a94de-0c49-4d58-b22f-4505b39fd664" providerId="ADAL" clId="{29765564-0A68-4969-910F-6636C16F6387}" dt="2022-09-17T16:43:46.639" v="4188" actId="1076"/>
          <ac:grpSpMkLst>
            <pc:docMk/>
            <pc:sldMk cId="2844834672" sldId="2146847112"/>
            <ac:grpSpMk id="27" creationId="{C0D6048E-B22E-49E5-9156-6ADD5C821E22}"/>
          </ac:grpSpMkLst>
        </pc:grpChg>
      </pc:sldChg>
      <pc:sldChg chg="addSp modSp add mod ord">
        <pc:chgData name="Nikolaj Bjorner" userId="063a94de-0c49-4d58-b22f-4505b39fd664" providerId="ADAL" clId="{29765564-0A68-4969-910F-6636C16F6387}" dt="2022-09-20T01:45:03.436" v="6413" actId="2711"/>
        <pc:sldMkLst>
          <pc:docMk/>
          <pc:sldMk cId="1921726539" sldId="2146847113"/>
        </pc:sldMkLst>
        <pc:spChg chg="mod">
          <ac:chgData name="Nikolaj Bjorner" userId="063a94de-0c49-4d58-b22f-4505b39fd664" providerId="ADAL" clId="{29765564-0A68-4969-910F-6636C16F6387}" dt="2022-09-20T01:45:03.436" v="6413" actId="2711"/>
          <ac:spMkLst>
            <pc:docMk/>
            <pc:sldMk cId="1921726539" sldId="2146847113"/>
            <ac:spMk id="20" creationId="{D1A7247E-6D3A-4709-AE3B-FAC1D36B965F}"/>
          </ac:spMkLst>
        </pc:spChg>
        <pc:picChg chg="add">
          <ac:chgData name="Nikolaj Bjorner" userId="063a94de-0c49-4d58-b22f-4505b39fd664" providerId="ADAL" clId="{29765564-0A68-4969-910F-6636C16F6387}" dt="2022-09-17T21:54:10.427" v="5966" actId="22"/>
          <ac:picMkLst>
            <pc:docMk/>
            <pc:sldMk cId="1921726539" sldId="2146847113"/>
            <ac:picMk id="8" creationId="{EF210F3B-9A58-7396-D8D9-39C7BF893F0C}"/>
          </ac:picMkLst>
        </pc:picChg>
      </pc:sldChg>
      <pc:sldChg chg="addSp modSp add mod">
        <pc:chgData name="Nikolaj Bjorner" userId="063a94de-0c49-4d58-b22f-4505b39fd664" providerId="ADAL" clId="{29765564-0A68-4969-910F-6636C16F6387}" dt="2022-09-20T01:41:56.252" v="6386" actId="113"/>
        <pc:sldMkLst>
          <pc:docMk/>
          <pc:sldMk cId="893574100" sldId="2146847114"/>
        </pc:sldMkLst>
        <pc:spChg chg="mod">
          <ac:chgData name="Nikolaj Bjorner" userId="063a94de-0c49-4d58-b22f-4505b39fd664" providerId="ADAL" clId="{29765564-0A68-4969-910F-6636C16F6387}" dt="2022-09-20T01:41:56.252" v="6386" actId="113"/>
          <ac:spMkLst>
            <pc:docMk/>
            <pc:sldMk cId="893574100" sldId="2146847114"/>
            <ac:spMk id="2" creationId="{B013F662-8C2A-4186-95B5-EC34341D48FF}"/>
          </ac:spMkLst>
        </pc:spChg>
        <pc:picChg chg="add">
          <ac:chgData name="Nikolaj Bjorner" userId="063a94de-0c49-4d58-b22f-4505b39fd664" providerId="ADAL" clId="{29765564-0A68-4969-910F-6636C16F6387}" dt="2022-09-17T21:55:10.098" v="5981" actId="22"/>
          <ac:picMkLst>
            <pc:docMk/>
            <pc:sldMk cId="893574100" sldId="2146847114"/>
            <ac:picMk id="31" creationId="{C4A866F8-45AC-8B1A-F6BE-36793CF47DC2}"/>
          </ac:picMkLst>
        </pc:picChg>
      </pc:sldChg>
      <pc:sldChg chg="add del">
        <pc:chgData name="Nikolaj Bjorner" userId="063a94de-0c49-4d58-b22f-4505b39fd664" providerId="ADAL" clId="{29765564-0A68-4969-910F-6636C16F6387}" dt="2022-09-17T06:17:46.370" v="4170" actId="2696"/>
        <pc:sldMkLst>
          <pc:docMk/>
          <pc:sldMk cId="3766094476" sldId="2146847114"/>
        </pc:sldMkLst>
      </pc:sldChg>
      <pc:sldChg chg="add del">
        <pc:chgData name="Nikolaj Bjorner" userId="063a94de-0c49-4d58-b22f-4505b39fd664" providerId="ADAL" clId="{29765564-0A68-4969-910F-6636C16F6387}" dt="2022-09-17T06:17:46.370" v="4170" actId="2696"/>
        <pc:sldMkLst>
          <pc:docMk/>
          <pc:sldMk cId="3264657829" sldId="2146847115"/>
        </pc:sldMkLst>
      </pc:sldChg>
      <pc:sldChg chg="addSp modSp add mod">
        <pc:chgData name="Nikolaj Bjorner" userId="063a94de-0c49-4d58-b22f-4505b39fd664" providerId="ADAL" clId="{29765564-0A68-4969-910F-6636C16F6387}" dt="2022-09-20T01:42:07.339" v="6387" actId="2711"/>
        <pc:sldMkLst>
          <pc:docMk/>
          <pc:sldMk cId="3359321293" sldId="2146847115"/>
        </pc:sldMkLst>
        <pc:spChg chg="mod">
          <ac:chgData name="Nikolaj Bjorner" userId="063a94de-0c49-4d58-b22f-4505b39fd664" providerId="ADAL" clId="{29765564-0A68-4969-910F-6636C16F6387}" dt="2022-09-20T01:42:07.339" v="6387" actId="2711"/>
          <ac:spMkLst>
            <pc:docMk/>
            <pc:sldMk cId="3359321293" sldId="2146847115"/>
            <ac:spMk id="37" creationId="{39B782F1-5315-4814-9E02-636139A81C6C}"/>
          </ac:spMkLst>
        </pc:spChg>
        <pc:picChg chg="add">
          <ac:chgData name="Nikolaj Bjorner" userId="063a94de-0c49-4d58-b22f-4505b39fd664" providerId="ADAL" clId="{29765564-0A68-4969-910F-6636C16F6387}" dt="2022-09-17T21:55:12.987" v="5982" actId="22"/>
          <ac:picMkLst>
            <pc:docMk/>
            <pc:sldMk cId="3359321293" sldId="2146847115"/>
            <ac:picMk id="10" creationId="{F679969C-A2E1-FFB9-C275-EC3914C293E7}"/>
          </ac:picMkLst>
        </pc:picChg>
      </pc:sldChg>
      <pc:sldChg chg="add del">
        <pc:chgData name="Nikolaj Bjorner" userId="063a94de-0c49-4d58-b22f-4505b39fd664" providerId="ADAL" clId="{29765564-0A68-4969-910F-6636C16F6387}" dt="2022-09-17T06:17:46.370" v="4170" actId="2696"/>
        <pc:sldMkLst>
          <pc:docMk/>
          <pc:sldMk cId="757802750" sldId="2146847116"/>
        </pc:sldMkLst>
      </pc:sldChg>
      <pc:sldChg chg="addSp modSp add mod">
        <pc:chgData name="Nikolaj Bjorner" userId="063a94de-0c49-4d58-b22f-4505b39fd664" providerId="ADAL" clId="{29765564-0A68-4969-910F-6636C16F6387}" dt="2022-09-20T01:42:16.769" v="6388" actId="2711"/>
        <pc:sldMkLst>
          <pc:docMk/>
          <pc:sldMk cId="2313918620" sldId="2146847116"/>
        </pc:sldMkLst>
        <pc:spChg chg="mod">
          <ac:chgData name="Nikolaj Bjorner" userId="063a94de-0c49-4d58-b22f-4505b39fd664" providerId="ADAL" clId="{29765564-0A68-4969-910F-6636C16F6387}" dt="2022-09-20T01:42:16.769" v="6388" actId="2711"/>
          <ac:spMkLst>
            <pc:docMk/>
            <pc:sldMk cId="2313918620" sldId="2146847116"/>
            <ac:spMk id="3" creationId="{09FE06E1-86B7-4530-AF3F-4E7B4E5A182B}"/>
          </ac:spMkLst>
        </pc:spChg>
        <pc:picChg chg="add">
          <ac:chgData name="Nikolaj Bjorner" userId="063a94de-0c49-4d58-b22f-4505b39fd664" providerId="ADAL" clId="{29765564-0A68-4969-910F-6636C16F6387}" dt="2022-09-17T21:55:15.635" v="5983" actId="22"/>
          <ac:picMkLst>
            <pc:docMk/>
            <pc:sldMk cId="2313918620" sldId="2146847116"/>
            <ac:picMk id="7" creationId="{730F1D12-2FA5-6AFA-3139-879FA5AAA2A9}"/>
          </ac:picMkLst>
        </pc:picChg>
      </pc:sldChg>
      <pc:sldChg chg="addSp delSp modSp new del mod modClrScheme chgLayout">
        <pc:chgData name="Nikolaj Bjorner" userId="063a94de-0c49-4d58-b22f-4505b39fd664" providerId="ADAL" clId="{29765564-0A68-4969-910F-6636C16F6387}" dt="2022-09-17T18:28:06.055" v="5356" actId="2696"/>
        <pc:sldMkLst>
          <pc:docMk/>
          <pc:sldMk cId="476542027" sldId="2146847117"/>
        </pc:sldMkLst>
        <pc:spChg chg="add mod">
          <ac:chgData name="Nikolaj Bjorner" userId="063a94de-0c49-4d58-b22f-4505b39fd664" providerId="ADAL" clId="{29765564-0A68-4969-910F-6636C16F6387}" dt="2022-09-17T17:59:00.489" v="5082" actId="20577"/>
          <ac:spMkLst>
            <pc:docMk/>
            <pc:sldMk cId="476542027" sldId="2146847117"/>
            <ac:spMk id="2" creationId="{29EDE9BB-EDF6-694D-642D-E6263CB8F132}"/>
          </ac:spMkLst>
        </pc:spChg>
        <pc:spChg chg="add del mod">
          <ac:chgData name="Nikolaj Bjorner" userId="063a94de-0c49-4d58-b22f-4505b39fd664" providerId="ADAL" clId="{29765564-0A68-4969-910F-6636C16F6387}" dt="2022-09-17T17:13:52.007" v="4320" actId="478"/>
          <ac:spMkLst>
            <pc:docMk/>
            <pc:sldMk cId="476542027" sldId="2146847117"/>
            <ac:spMk id="3" creationId="{2D72F2B3-9076-7892-5F51-DC1BB4ADE7ED}"/>
          </ac:spMkLst>
        </pc:spChg>
        <pc:spChg chg="add mod">
          <ac:chgData name="Nikolaj Bjorner" userId="063a94de-0c49-4d58-b22f-4505b39fd664" providerId="ADAL" clId="{29765564-0A68-4969-910F-6636C16F6387}" dt="2022-09-17T17:18:53.655" v="4404" actId="1076"/>
          <ac:spMkLst>
            <pc:docMk/>
            <pc:sldMk cId="476542027" sldId="2146847117"/>
            <ac:spMk id="6" creationId="{F1CA30C4-D4DB-1B59-F760-C951AB7FC4EA}"/>
          </ac:spMkLst>
        </pc:spChg>
        <pc:spChg chg="add mod">
          <ac:chgData name="Nikolaj Bjorner" userId="063a94de-0c49-4d58-b22f-4505b39fd664" providerId="ADAL" clId="{29765564-0A68-4969-910F-6636C16F6387}" dt="2022-09-17T17:21:13.952" v="4466" actId="1076"/>
          <ac:spMkLst>
            <pc:docMk/>
            <pc:sldMk cId="476542027" sldId="2146847117"/>
            <ac:spMk id="8" creationId="{576D1A15-798F-89A2-34EA-DA75DC93FBC4}"/>
          </ac:spMkLst>
        </pc:spChg>
        <pc:picChg chg="add mod modCrop">
          <ac:chgData name="Nikolaj Bjorner" userId="063a94de-0c49-4d58-b22f-4505b39fd664" providerId="ADAL" clId="{29765564-0A68-4969-910F-6636C16F6387}" dt="2022-09-17T17:16:35.719" v="4333" actId="1076"/>
          <ac:picMkLst>
            <pc:docMk/>
            <pc:sldMk cId="476542027" sldId="2146847117"/>
            <ac:picMk id="5" creationId="{659EF37B-5191-D00D-8B75-0DCA9A90C0CF}"/>
          </ac:picMkLst>
        </pc:picChg>
        <pc:picChg chg="add mod">
          <ac:chgData name="Nikolaj Bjorner" userId="063a94de-0c49-4d58-b22f-4505b39fd664" providerId="ADAL" clId="{29765564-0A68-4969-910F-6636C16F6387}" dt="2022-09-17T17:16:37.254" v="4334" actId="1076"/>
          <ac:picMkLst>
            <pc:docMk/>
            <pc:sldMk cId="476542027" sldId="2146847117"/>
            <ac:picMk id="2050" creationId="{AF2AF103-3C7D-FCCF-6E00-EFB25CA648F0}"/>
          </ac:picMkLst>
        </pc:picChg>
      </pc:sldChg>
      <pc:sldChg chg="addSp modSp add mod">
        <pc:chgData name="Nikolaj Bjorner" userId="063a94de-0c49-4d58-b22f-4505b39fd664" providerId="ADAL" clId="{29765564-0A68-4969-910F-6636C16F6387}" dt="2022-09-20T01:43:49.045" v="6410" actId="113"/>
        <pc:sldMkLst>
          <pc:docMk/>
          <pc:sldMk cId="3373197562" sldId="2146847117"/>
        </pc:sldMkLst>
        <pc:spChg chg="mod">
          <ac:chgData name="Nikolaj Bjorner" userId="063a94de-0c49-4d58-b22f-4505b39fd664" providerId="ADAL" clId="{29765564-0A68-4969-910F-6636C16F6387}" dt="2022-09-20T01:43:49.045" v="6410" actId="113"/>
          <ac:spMkLst>
            <pc:docMk/>
            <pc:sldMk cId="3373197562" sldId="2146847117"/>
            <ac:spMk id="2" creationId="{29EDE9BB-EDF6-694D-642D-E6263CB8F132}"/>
          </ac:spMkLst>
        </pc:spChg>
        <pc:spChg chg="mod">
          <ac:chgData name="Nikolaj Bjorner" userId="063a94de-0c49-4d58-b22f-4505b39fd664" providerId="ADAL" clId="{29765564-0A68-4969-910F-6636C16F6387}" dt="2022-09-20T01:17:35.710" v="6280" actId="207"/>
          <ac:spMkLst>
            <pc:docMk/>
            <pc:sldMk cId="3373197562" sldId="2146847117"/>
            <ac:spMk id="6" creationId="{F1CA30C4-D4DB-1B59-F760-C951AB7FC4EA}"/>
          </ac:spMkLst>
        </pc:spChg>
        <pc:picChg chg="add">
          <ac:chgData name="Nikolaj Bjorner" userId="063a94de-0c49-4d58-b22f-4505b39fd664" providerId="ADAL" clId="{29765564-0A68-4969-910F-6636C16F6387}" dt="2022-09-17T21:52:48.714" v="5949" actId="22"/>
          <ac:picMkLst>
            <pc:docMk/>
            <pc:sldMk cId="3373197562" sldId="2146847117"/>
            <ac:picMk id="4" creationId="{C21C18D0-04B1-E648-3231-D1EF7DCFB68C}"/>
          </ac:picMkLst>
        </pc:picChg>
      </pc:sldChg>
      <pc:sldChg chg="addSp modSp add mod">
        <pc:chgData name="Nikolaj Bjorner" userId="063a94de-0c49-4d58-b22f-4505b39fd664" providerId="ADAL" clId="{29765564-0A68-4969-910F-6636C16F6387}" dt="2022-09-20T01:44:40.709" v="6412" actId="2711"/>
        <pc:sldMkLst>
          <pc:docMk/>
          <pc:sldMk cId="894859480" sldId="2146847118"/>
        </pc:sldMkLst>
        <pc:spChg chg="mod">
          <ac:chgData name="Nikolaj Bjorner" userId="063a94de-0c49-4d58-b22f-4505b39fd664" providerId="ADAL" clId="{29765564-0A68-4969-910F-6636C16F6387}" dt="2022-09-20T01:44:40.709" v="6412" actId="2711"/>
          <ac:spMkLst>
            <pc:docMk/>
            <pc:sldMk cId="894859480" sldId="2146847118"/>
            <ac:spMk id="3" creationId="{09FE06E1-86B7-4530-AF3F-4E7B4E5A182B}"/>
          </ac:spMkLst>
        </pc:spChg>
        <pc:picChg chg="add">
          <ac:chgData name="Nikolaj Bjorner" userId="063a94de-0c49-4d58-b22f-4505b39fd664" providerId="ADAL" clId="{29765564-0A68-4969-910F-6636C16F6387}" dt="2022-09-17T21:53:51.378" v="5961" actId="22"/>
          <ac:picMkLst>
            <pc:docMk/>
            <pc:sldMk cId="894859480" sldId="2146847118"/>
            <ac:picMk id="7" creationId="{22885481-C4AF-B719-A5E3-BA71E3754D0F}"/>
          </ac:picMkLst>
        </pc:picChg>
      </pc:sldChg>
      <pc:sldChg chg="addSp modSp new del mod">
        <pc:chgData name="Nikolaj Bjorner" userId="063a94de-0c49-4d58-b22f-4505b39fd664" providerId="ADAL" clId="{29765564-0A68-4969-910F-6636C16F6387}" dt="2022-09-20T02:06:24.890" v="7601" actId="47"/>
        <pc:sldMkLst>
          <pc:docMk/>
          <pc:sldMk cId="2413287647" sldId="2146847119"/>
        </pc:sldMkLst>
        <pc:spChg chg="mod">
          <ac:chgData name="Nikolaj Bjorner" userId="063a94de-0c49-4d58-b22f-4505b39fd664" providerId="ADAL" clId="{29765564-0A68-4969-910F-6636C16F6387}" dt="2022-09-17T17:49:11.239" v="4768" actId="20577"/>
          <ac:spMkLst>
            <pc:docMk/>
            <pc:sldMk cId="2413287647" sldId="2146847119"/>
            <ac:spMk id="2" creationId="{2970E3DA-0FB9-3A16-79C9-43DBE8055A2D}"/>
          </ac:spMkLst>
        </pc:spChg>
        <pc:picChg chg="add">
          <ac:chgData name="Nikolaj Bjorner" userId="063a94de-0c49-4d58-b22f-4505b39fd664" providerId="ADAL" clId="{29765564-0A68-4969-910F-6636C16F6387}" dt="2022-09-17T21:55:24.486" v="5986" actId="22"/>
          <ac:picMkLst>
            <pc:docMk/>
            <pc:sldMk cId="2413287647" sldId="2146847119"/>
            <ac:picMk id="5" creationId="{71C49A22-0A90-9022-4D14-9021365D3224}"/>
          </ac:picMkLst>
        </pc:picChg>
      </pc:sldChg>
      <pc:sldChg chg="addSp delSp modSp new mod modClrScheme chgLayout">
        <pc:chgData name="Nikolaj Bjorner" userId="063a94de-0c49-4d58-b22f-4505b39fd664" providerId="ADAL" clId="{29765564-0A68-4969-910F-6636C16F6387}" dt="2022-09-20T01:58:13.413" v="7576" actId="1076"/>
        <pc:sldMkLst>
          <pc:docMk/>
          <pc:sldMk cId="4424935" sldId="2146847120"/>
        </pc:sldMkLst>
        <pc:spChg chg="mod ord">
          <ac:chgData name="Nikolaj Bjorner" userId="063a94de-0c49-4d58-b22f-4505b39fd664" providerId="ADAL" clId="{29765564-0A68-4969-910F-6636C16F6387}" dt="2022-09-20T01:52:04.810" v="6979" actId="700"/>
          <ac:spMkLst>
            <pc:docMk/>
            <pc:sldMk cId="4424935" sldId="2146847120"/>
            <ac:spMk id="2" creationId="{52AB02B2-5732-D291-8919-78C3EF2516D0}"/>
          </ac:spMkLst>
        </pc:spChg>
        <pc:spChg chg="mod ord">
          <ac:chgData name="Nikolaj Bjorner" userId="063a94de-0c49-4d58-b22f-4505b39fd664" providerId="ADAL" clId="{29765564-0A68-4969-910F-6636C16F6387}" dt="2022-09-20T01:57:59.724" v="7573" actId="20577"/>
          <ac:spMkLst>
            <pc:docMk/>
            <pc:sldMk cId="4424935" sldId="2146847120"/>
            <ac:spMk id="3" creationId="{3E499FE2-9498-4652-D713-13E86832E754}"/>
          </ac:spMkLst>
        </pc:spChg>
        <pc:spChg chg="add del mod ord">
          <ac:chgData name="Nikolaj Bjorner" userId="063a94de-0c49-4d58-b22f-4505b39fd664" providerId="ADAL" clId="{29765564-0A68-4969-910F-6636C16F6387}" dt="2022-09-20T01:52:08.584" v="6982" actId="478"/>
          <ac:spMkLst>
            <pc:docMk/>
            <pc:sldMk cId="4424935" sldId="2146847120"/>
            <ac:spMk id="4" creationId="{DF708A87-FF10-C792-A339-5E7E8475B5C9}"/>
          </ac:spMkLst>
        </pc:spChg>
        <pc:spChg chg="add del mod ord">
          <ac:chgData name="Nikolaj Bjorner" userId="063a94de-0c49-4d58-b22f-4505b39fd664" providerId="ADAL" clId="{29765564-0A68-4969-910F-6636C16F6387}" dt="2022-09-20T01:52:12.311" v="6983" actId="478"/>
          <ac:spMkLst>
            <pc:docMk/>
            <pc:sldMk cId="4424935" sldId="2146847120"/>
            <ac:spMk id="5" creationId="{811025A3-D914-8207-AC85-6025D2ADF48C}"/>
          </ac:spMkLst>
        </pc:spChg>
        <pc:spChg chg="add mod ord">
          <ac:chgData name="Nikolaj Bjorner" userId="063a94de-0c49-4d58-b22f-4505b39fd664" providerId="ADAL" clId="{29765564-0A68-4969-910F-6636C16F6387}" dt="2022-09-20T01:58:13.413" v="7576" actId="1076"/>
          <ac:spMkLst>
            <pc:docMk/>
            <pc:sldMk cId="4424935" sldId="2146847120"/>
            <ac:spMk id="6" creationId="{0945C830-9D99-F4AE-60F6-667AD9F82933}"/>
          </ac:spMkLst>
        </pc:spChg>
        <pc:picChg chg="add mod">
          <ac:chgData name="Nikolaj Bjorner" userId="063a94de-0c49-4d58-b22f-4505b39fd664" providerId="ADAL" clId="{29765564-0A68-4969-910F-6636C16F6387}" dt="2022-09-20T01:56:37.260" v="7379"/>
          <ac:picMkLst>
            <pc:docMk/>
            <pc:sldMk cId="4424935" sldId="2146847120"/>
            <ac:picMk id="7" creationId="{3282CCCA-B8DA-FB6B-406E-683BBCEB13A7}"/>
          </ac:picMkLst>
        </pc:picChg>
      </pc:sldChg>
      <pc:sldChg chg="addSp delSp modSp new mod">
        <pc:chgData name="Nikolaj Bjorner" userId="063a94de-0c49-4d58-b22f-4505b39fd664" providerId="ADAL" clId="{29765564-0A68-4969-910F-6636C16F6387}" dt="2022-09-21T04:13:36.365" v="7809" actId="1076"/>
        <pc:sldMkLst>
          <pc:docMk/>
          <pc:sldMk cId="1487545603" sldId="2146847121"/>
        </pc:sldMkLst>
        <pc:spChg chg="mod">
          <ac:chgData name="Nikolaj Bjorner" userId="063a94de-0c49-4d58-b22f-4505b39fd664" providerId="ADAL" clId="{29765564-0A68-4969-910F-6636C16F6387}" dt="2022-09-20T02:14:34.004" v="7775" actId="20577"/>
          <ac:spMkLst>
            <pc:docMk/>
            <pc:sldMk cId="1487545603" sldId="2146847121"/>
            <ac:spMk id="2" creationId="{87A65B4D-AB92-A953-3FD8-AAB4CF2AB8DF}"/>
          </ac:spMkLst>
        </pc:spChg>
        <pc:spChg chg="del">
          <ac:chgData name="Nikolaj Bjorner" userId="063a94de-0c49-4d58-b22f-4505b39fd664" providerId="ADAL" clId="{29765564-0A68-4969-910F-6636C16F6387}" dt="2022-09-20T02:06:45.098" v="7610" actId="478"/>
          <ac:spMkLst>
            <pc:docMk/>
            <pc:sldMk cId="1487545603" sldId="2146847121"/>
            <ac:spMk id="3" creationId="{35941354-0C7A-4353-A645-A86A533E857A}"/>
          </ac:spMkLst>
        </pc:spChg>
        <pc:spChg chg="add del mod">
          <ac:chgData name="Nikolaj Bjorner" userId="063a94de-0c49-4d58-b22f-4505b39fd664" providerId="ADAL" clId="{29765564-0A68-4969-910F-6636C16F6387}" dt="2022-09-20T02:12:54.576" v="7736" actId="478"/>
          <ac:spMkLst>
            <pc:docMk/>
            <pc:sldMk cId="1487545603" sldId="2146847121"/>
            <ac:spMk id="17" creationId="{AB249E94-4529-817B-41C6-7BBF71193AA5}"/>
          </ac:spMkLst>
        </pc:spChg>
        <pc:picChg chg="add mod">
          <ac:chgData name="Nikolaj Bjorner" userId="063a94de-0c49-4d58-b22f-4505b39fd664" providerId="ADAL" clId="{29765564-0A68-4969-910F-6636C16F6387}" dt="2022-09-21T04:12:03.442" v="7798" actId="1076"/>
          <ac:picMkLst>
            <pc:docMk/>
            <pc:sldMk cId="1487545603" sldId="2146847121"/>
            <ac:picMk id="4" creationId="{5CCF2140-1563-0F36-E5DE-94FDAF136C0D}"/>
          </ac:picMkLst>
        </pc:picChg>
        <pc:picChg chg="add">
          <ac:chgData name="Nikolaj Bjorner" userId="063a94de-0c49-4d58-b22f-4505b39fd664" providerId="ADAL" clId="{29765564-0A68-4969-910F-6636C16F6387}" dt="2022-09-17T21:55:21.537" v="5985" actId="22"/>
          <ac:picMkLst>
            <pc:docMk/>
            <pc:sldMk cId="1487545603" sldId="2146847121"/>
            <ac:picMk id="5" creationId="{6FE3BC8C-582F-E8D5-7BE3-F19581CA40CF}"/>
          </ac:picMkLst>
        </pc:picChg>
        <pc:picChg chg="add del mod">
          <ac:chgData name="Nikolaj Bjorner" userId="063a94de-0c49-4d58-b22f-4505b39fd664" providerId="ADAL" clId="{29765564-0A68-4969-910F-6636C16F6387}" dt="2022-09-21T04:13:13.867" v="7799" actId="478"/>
          <ac:picMkLst>
            <pc:docMk/>
            <pc:sldMk cId="1487545603" sldId="2146847121"/>
            <ac:picMk id="6" creationId="{F237CC9F-A6BB-80CB-82B7-EAB1543D40B9}"/>
          </ac:picMkLst>
        </pc:picChg>
        <pc:picChg chg="add mod">
          <ac:chgData name="Nikolaj Bjorner" userId="063a94de-0c49-4d58-b22f-4505b39fd664" providerId="ADAL" clId="{29765564-0A68-4969-910F-6636C16F6387}" dt="2022-09-21T04:13:36.365" v="7809" actId="1076"/>
          <ac:picMkLst>
            <pc:docMk/>
            <pc:sldMk cId="1487545603" sldId="2146847121"/>
            <ac:picMk id="8" creationId="{8D35BD86-605C-D086-75C1-7661509AE619}"/>
          </ac:picMkLst>
        </pc:picChg>
        <pc:picChg chg="add del mod">
          <ac:chgData name="Nikolaj Bjorner" userId="063a94de-0c49-4d58-b22f-4505b39fd664" providerId="ADAL" clId="{29765564-0A68-4969-910F-6636C16F6387}" dt="2022-09-20T03:16:58.086" v="7783" actId="478"/>
          <ac:picMkLst>
            <pc:docMk/>
            <pc:sldMk cId="1487545603" sldId="2146847121"/>
            <ac:picMk id="8" creationId="{9BEF967F-3BB0-8490-5604-BAE004120DBB}"/>
          </ac:picMkLst>
        </pc:picChg>
        <pc:picChg chg="add del mod">
          <ac:chgData name="Nikolaj Bjorner" userId="063a94de-0c49-4d58-b22f-4505b39fd664" providerId="ADAL" clId="{29765564-0A68-4969-910F-6636C16F6387}" dt="2022-09-20T03:15:42.434" v="7776" actId="478"/>
          <ac:picMkLst>
            <pc:docMk/>
            <pc:sldMk cId="1487545603" sldId="2146847121"/>
            <ac:picMk id="10" creationId="{F0A50562-FA0E-C9E3-5DA8-24B613CA1511}"/>
          </ac:picMkLst>
        </pc:picChg>
        <pc:picChg chg="add del mod">
          <ac:chgData name="Nikolaj Bjorner" userId="063a94de-0c49-4d58-b22f-4505b39fd664" providerId="ADAL" clId="{29765564-0A68-4969-910F-6636C16F6387}" dt="2022-09-21T04:11:57.801" v="7795" actId="478"/>
          <ac:picMkLst>
            <pc:docMk/>
            <pc:sldMk cId="1487545603" sldId="2146847121"/>
            <ac:picMk id="12" creationId="{64658C60-8789-1088-9949-D0884DC083BD}"/>
          </ac:picMkLst>
        </pc:picChg>
        <pc:picChg chg="add del mod">
          <ac:chgData name="Nikolaj Bjorner" userId="063a94de-0c49-4d58-b22f-4505b39fd664" providerId="ADAL" clId="{29765564-0A68-4969-910F-6636C16F6387}" dt="2022-09-20T03:18:14.409" v="7788" actId="478"/>
          <ac:picMkLst>
            <pc:docMk/>
            <pc:sldMk cId="1487545603" sldId="2146847121"/>
            <ac:picMk id="14" creationId="{99F3F674-7423-5BCA-9B56-41303C02C590}"/>
          </ac:picMkLst>
        </pc:picChg>
        <pc:picChg chg="add mod">
          <ac:chgData name="Nikolaj Bjorner" userId="063a94de-0c49-4d58-b22f-4505b39fd664" providerId="ADAL" clId="{29765564-0A68-4969-910F-6636C16F6387}" dt="2022-09-20T02:13:02.847" v="7742" actId="1076"/>
          <ac:picMkLst>
            <pc:docMk/>
            <pc:sldMk cId="1487545603" sldId="2146847121"/>
            <ac:picMk id="16" creationId="{CE56BEBB-26D4-2B39-F88A-791520641BE7}"/>
          </ac:picMkLst>
        </pc:picChg>
        <pc:picChg chg="add mod">
          <ac:chgData name="Nikolaj Bjorner" userId="063a94de-0c49-4d58-b22f-4505b39fd664" providerId="ADAL" clId="{29765564-0A68-4969-910F-6636C16F6387}" dt="2022-09-20T03:15:52.914" v="7780" actId="14100"/>
          <ac:picMkLst>
            <pc:docMk/>
            <pc:sldMk cId="1487545603" sldId="2146847121"/>
            <ac:picMk id="19" creationId="{6F23D267-156B-FAC9-DF53-EBAE0F74FD42}"/>
          </ac:picMkLst>
        </pc:picChg>
        <pc:picChg chg="add mod">
          <ac:chgData name="Nikolaj Bjorner" userId="063a94de-0c49-4d58-b22f-4505b39fd664" providerId="ADAL" clId="{29765564-0A68-4969-910F-6636C16F6387}" dt="2022-09-20T03:17:07.289" v="7787" actId="1076"/>
          <ac:picMkLst>
            <pc:docMk/>
            <pc:sldMk cId="1487545603" sldId="2146847121"/>
            <ac:picMk id="21" creationId="{4B108A82-5068-1415-E433-9F41188853D2}"/>
          </ac:picMkLst>
        </pc:picChg>
        <pc:picChg chg="add mod">
          <ac:chgData name="Nikolaj Bjorner" userId="063a94de-0c49-4d58-b22f-4505b39fd664" providerId="ADAL" clId="{29765564-0A68-4969-910F-6636C16F6387}" dt="2022-09-20T03:18:32.254" v="7794" actId="1076"/>
          <ac:picMkLst>
            <pc:docMk/>
            <pc:sldMk cId="1487545603" sldId="2146847121"/>
            <ac:picMk id="23" creationId="{5135F0B4-980F-C21E-0A3E-DFF08BCE3999}"/>
          </ac:picMkLst>
        </pc:picChg>
      </pc:sldChg>
      <pc:sldChg chg="add del">
        <pc:chgData name="Nikolaj Bjorner" userId="063a94de-0c49-4d58-b22f-4505b39fd664" providerId="ADAL" clId="{29765564-0A68-4969-910F-6636C16F6387}" dt="2022-09-17T20:52:02.844" v="5417" actId="47"/>
        <pc:sldMkLst>
          <pc:docMk/>
          <pc:sldMk cId="892298648" sldId="2146847122"/>
        </pc:sldMkLst>
      </pc:sldChg>
      <pc:sldChg chg="addSp modSp add mod modAnim modCm">
        <pc:chgData name="Nikolaj Bjorner" userId="063a94de-0c49-4d58-b22f-4505b39fd664" providerId="ADAL" clId="{29765564-0A68-4969-910F-6636C16F6387}" dt="2022-09-20T02:00:20.161" v="7592"/>
        <pc:sldMkLst>
          <pc:docMk/>
          <pc:sldMk cId="2444029251" sldId="2146847122"/>
        </pc:sldMkLst>
        <pc:spChg chg="mod">
          <ac:chgData name="Nikolaj Bjorner" userId="063a94de-0c49-4d58-b22f-4505b39fd664" providerId="ADAL" clId="{29765564-0A68-4969-910F-6636C16F6387}" dt="2022-09-17T21:06:25.516" v="5839" actId="5793"/>
          <ac:spMkLst>
            <pc:docMk/>
            <pc:sldMk cId="2444029251" sldId="2146847122"/>
            <ac:spMk id="3" creationId="{EA8353C1-D785-4A07-9358-CD5AD6A77F68}"/>
          </ac:spMkLst>
        </pc:spChg>
        <pc:spChg chg="add mod">
          <ac:chgData name="Nikolaj Bjorner" userId="063a94de-0c49-4d58-b22f-4505b39fd664" providerId="ADAL" clId="{29765564-0A68-4969-910F-6636C16F6387}" dt="2022-09-18T16:59:36.993" v="6088" actId="1076"/>
          <ac:spMkLst>
            <pc:docMk/>
            <pc:sldMk cId="2444029251" sldId="2146847122"/>
            <ac:spMk id="21" creationId="{AF01F1DB-6622-0B4C-11AB-C1CD317D15B9}"/>
          </ac:spMkLst>
        </pc:spChg>
        <pc:spChg chg="mod">
          <ac:chgData name="Nikolaj Bjorner" userId="063a94de-0c49-4d58-b22f-4505b39fd664" providerId="ADAL" clId="{29765564-0A68-4969-910F-6636C16F6387}" dt="2022-09-17T21:06:30.506" v="5840" actId="1076"/>
          <ac:spMkLst>
            <pc:docMk/>
            <pc:sldMk cId="2444029251" sldId="2146847122"/>
            <ac:spMk id="22" creationId="{332E40C2-A0D2-4013-8F79-D1A178B57815}"/>
          </ac:spMkLst>
        </pc:spChg>
        <pc:spChg chg="mod">
          <ac:chgData name="Nikolaj Bjorner" userId="063a94de-0c49-4d58-b22f-4505b39fd664" providerId="ADAL" clId="{29765564-0A68-4969-910F-6636C16F6387}" dt="2022-09-17T21:06:36.826" v="5841" actId="1076"/>
          <ac:spMkLst>
            <pc:docMk/>
            <pc:sldMk cId="2444029251" sldId="2146847122"/>
            <ac:spMk id="31" creationId="{29BEAE00-05F3-7324-5D86-F1F329430FA2}"/>
          </ac:spMkLst>
        </pc:spChg>
        <pc:picChg chg="mod">
          <ac:chgData name="Nikolaj Bjorner" userId="063a94de-0c49-4d58-b22f-4505b39fd664" providerId="ADAL" clId="{29765564-0A68-4969-910F-6636C16F6387}" dt="2022-09-17T21:08:13.459" v="5847" actId="1076"/>
          <ac:picMkLst>
            <pc:docMk/>
            <pc:sldMk cId="2444029251" sldId="2146847122"/>
            <ac:picMk id="4" creationId="{F34019F6-D83F-478D-A670-A031EE0F7A77}"/>
          </ac:picMkLst>
        </pc:picChg>
        <pc:picChg chg="add">
          <ac:chgData name="Nikolaj Bjorner" userId="063a94de-0c49-4d58-b22f-4505b39fd664" providerId="ADAL" clId="{29765564-0A68-4969-910F-6636C16F6387}" dt="2022-09-17T21:54:41.204" v="5973" actId="22"/>
          <ac:picMkLst>
            <pc:docMk/>
            <pc:sldMk cId="2444029251" sldId="2146847122"/>
            <ac:picMk id="17" creationId="{A19A83F3-BD10-4BB8-1F52-A021AEC28295}"/>
          </ac:picMkLst>
        </pc:picChg>
      </pc:sldChg>
      <pc:sldChg chg="addSp delSp modSp add del mod">
        <pc:chgData name="Nikolaj Bjorner" userId="063a94de-0c49-4d58-b22f-4505b39fd664" providerId="ADAL" clId="{29765564-0A68-4969-910F-6636C16F6387}" dt="2022-09-17T21:54:37.138" v="5972" actId="22"/>
        <pc:sldMkLst>
          <pc:docMk/>
          <pc:sldMk cId="1172835956" sldId="2146847123"/>
        </pc:sldMkLst>
        <pc:spChg chg="mod">
          <ac:chgData name="Nikolaj Bjorner" userId="063a94de-0c49-4d58-b22f-4505b39fd664" providerId="ADAL" clId="{29765564-0A68-4969-910F-6636C16F6387}" dt="2022-09-17T21:05:48.363" v="5818" actId="20577"/>
          <ac:spMkLst>
            <pc:docMk/>
            <pc:sldMk cId="1172835956" sldId="2146847123"/>
            <ac:spMk id="2" creationId="{34A2F1AE-5C89-44B3-BE48-AE5A8CB97933}"/>
          </ac:spMkLst>
        </pc:spChg>
        <pc:spChg chg="mod">
          <ac:chgData name="Nikolaj Bjorner" userId="063a94de-0c49-4d58-b22f-4505b39fd664" providerId="ADAL" clId="{29765564-0A68-4969-910F-6636C16F6387}" dt="2022-09-17T21:49:52.788" v="5944" actId="1035"/>
          <ac:spMkLst>
            <pc:docMk/>
            <pc:sldMk cId="1172835956" sldId="2146847123"/>
            <ac:spMk id="3" creationId="{CE12749C-7F39-49C5-94AE-ADEED3A905C2}"/>
          </ac:spMkLst>
        </pc:spChg>
        <pc:spChg chg="add del mod">
          <ac:chgData name="Nikolaj Bjorner" userId="063a94de-0c49-4d58-b22f-4505b39fd664" providerId="ADAL" clId="{29765564-0A68-4969-910F-6636C16F6387}" dt="2022-09-17T21:02:22.652" v="5776" actId="478"/>
          <ac:spMkLst>
            <pc:docMk/>
            <pc:sldMk cId="1172835956" sldId="2146847123"/>
            <ac:spMk id="6" creationId="{F95E2C47-6894-9983-87B0-5C03F1923424}"/>
          </ac:spMkLst>
        </pc:spChg>
        <pc:spChg chg="add del mod">
          <ac:chgData name="Nikolaj Bjorner" userId="063a94de-0c49-4d58-b22f-4505b39fd664" providerId="ADAL" clId="{29765564-0A68-4969-910F-6636C16F6387}" dt="2022-09-17T21:04:43.052" v="5802" actId="478"/>
          <ac:spMkLst>
            <pc:docMk/>
            <pc:sldMk cId="1172835956" sldId="2146847123"/>
            <ac:spMk id="9" creationId="{5808C906-0DF3-741E-530A-3DC5B9F9D9F4}"/>
          </ac:spMkLst>
        </pc:spChg>
        <pc:spChg chg="add mod">
          <ac:chgData name="Nikolaj Bjorner" userId="063a94de-0c49-4d58-b22f-4505b39fd664" providerId="ADAL" clId="{29765564-0A68-4969-910F-6636C16F6387}" dt="2022-09-17T21:49:36.059" v="5940" actId="1076"/>
          <ac:spMkLst>
            <pc:docMk/>
            <pc:sldMk cId="1172835956" sldId="2146847123"/>
            <ac:spMk id="11" creationId="{18E1D677-42AD-0271-77C8-A5316E7A67BB}"/>
          </ac:spMkLst>
        </pc:spChg>
        <pc:picChg chg="add del mod">
          <ac:chgData name="Nikolaj Bjorner" userId="063a94de-0c49-4d58-b22f-4505b39fd664" providerId="ADAL" clId="{29765564-0A68-4969-910F-6636C16F6387}" dt="2022-09-17T21:02:22.652" v="5776" actId="478"/>
          <ac:picMkLst>
            <pc:docMk/>
            <pc:sldMk cId="1172835956" sldId="2146847123"/>
            <ac:picMk id="5" creationId="{2273D97B-08F2-9B51-4948-73220BEF98FC}"/>
          </ac:picMkLst>
        </pc:picChg>
        <pc:picChg chg="add del mod">
          <ac:chgData name="Nikolaj Bjorner" userId="063a94de-0c49-4d58-b22f-4505b39fd664" providerId="ADAL" clId="{29765564-0A68-4969-910F-6636C16F6387}" dt="2022-09-17T21:36:29.620" v="5905" actId="478"/>
          <ac:picMkLst>
            <pc:docMk/>
            <pc:sldMk cId="1172835956" sldId="2146847123"/>
            <ac:picMk id="8" creationId="{6293A412-4B3F-B844-39A0-B02B03E5FD4E}"/>
          </ac:picMkLst>
        </pc:picChg>
        <pc:picChg chg="add">
          <ac:chgData name="Nikolaj Bjorner" userId="063a94de-0c49-4d58-b22f-4505b39fd664" providerId="ADAL" clId="{29765564-0A68-4969-910F-6636C16F6387}" dt="2022-09-17T21:54:37.138" v="5972" actId="22"/>
          <ac:picMkLst>
            <pc:docMk/>
            <pc:sldMk cId="1172835956" sldId="2146847123"/>
            <ac:picMk id="13" creationId="{16C4BD3B-E742-BE52-0757-8940D9592DAE}"/>
          </ac:picMkLst>
        </pc:picChg>
        <pc:picChg chg="add del mod">
          <ac:chgData name="Nikolaj Bjorner" userId="063a94de-0c49-4d58-b22f-4505b39fd664" providerId="ADAL" clId="{29765564-0A68-4969-910F-6636C16F6387}" dt="2022-09-17T21:38:33.917" v="5931" actId="478"/>
          <ac:picMkLst>
            <pc:docMk/>
            <pc:sldMk cId="1172835956" sldId="2146847123"/>
            <ac:picMk id="8194" creationId="{F9493755-BCD7-CB31-807A-5CD006F72A32}"/>
          </ac:picMkLst>
        </pc:picChg>
        <pc:picChg chg="add mod">
          <ac:chgData name="Nikolaj Bjorner" userId="063a94de-0c49-4d58-b22f-4505b39fd664" providerId="ADAL" clId="{29765564-0A68-4969-910F-6636C16F6387}" dt="2022-09-17T21:38:36.835" v="5932" actId="1076"/>
          <ac:picMkLst>
            <pc:docMk/>
            <pc:sldMk cId="1172835956" sldId="2146847123"/>
            <ac:picMk id="8196" creationId="{10D86AB5-4A6D-6ACA-D929-07EC2457E1C3}"/>
          </ac:picMkLst>
        </pc:picChg>
      </pc:sldChg>
      <pc:sldChg chg="addSp delSp modSp add del mod">
        <pc:chgData name="Nikolaj Bjorner" userId="063a94de-0c49-4d58-b22f-4505b39fd664" providerId="ADAL" clId="{29765564-0A68-4969-910F-6636C16F6387}" dt="2022-09-20T01:43:13.142" v="6408" actId="47"/>
        <pc:sldMkLst>
          <pc:docMk/>
          <pc:sldMk cId="2342613727" sldId="2146847124"/>
        </pc:sldMkLst>
        <pc:spChg chg="del mod">
          <ac:chgData name="Nikolaj Bjorner" userId="063a94de-0c49-4d58-b22f-4505b39fd664" providerId="ADAL" clId="{29765564-0A68-4969-910F-6636C16F6387}" dt="2022-09-20T01:42:57.148" v="6404" actId="21"/>
          <ac:spMkLst>
            <pc:docMk/>
            <pc:sldMk cId="2342613727" sldId="2146847124"/>
            <ac:spMk id="2" creationId="{87A65B4D-AB92-A953-3FD8-AAB4CF2AB8DF}"/>
          </ac:spMkLst>
        </pc:spChg>
        <pc:spChg chg="add mod">
          <ac:chgData name="Nikolaj Bjorner" userId="063a94de-0c49-4d58-b22f-4505b39fd664" providerId="ADAL" clId="{29765564-0A68-4969-910F-6636C16F6387}" dt="2022-09-20T01:42:57.148" v="6404" actId="21"/>
          <ac:spMkLst>
            <pc:docMk/>
            <pc:sldMk cId="2342613727" sldId="2146847124"/>
            <ac:spMk id="6" creationId="{EC01A273-A445-2098-DE9B-825F14DAF855}"/>
          </ac:spMkLst>
        </pc:spChg>
      </pc:sldChg>
      <pc:sldMasterChg chg="del delSldLayout">
        <pc:chgData name="Nikolaj Bjorner" userId="063a94de-0c49-4d58-b22f-4505b39fd664" providerId="ADAL" clId="{29765564-0A68-4969-910F-6636C16F6387}" dt="2022-09-20T01:31:12.188" v="6316" actId="700"/>
        <pc:sldMasterMkLst>
          <pc:docMk/>
          <pc:sldMasterMk cId="122552913" sldId="2147483661"/>
        </pc:sldMasterMkLst>
        <pc:sldLayoutChg chg="del">
          <pc:chgData name="Nikolaj Bjorner" userId="063a94de-0c49-4d58-b22f-4505b39fd664" providerId="ADAL" clId="{29765564-0A68-4969-910F-6636C16F6387}" dt="2022-09-20T01:31:12.188" v="6316" actId="700"/>
          <pc:sldLayoutMkLst>
            <pc:docMk/>
            <pc:sldMasterMk cId="122552913" sldId="2147483661"/>
            <pc:sldLayoutMk cId="2663524417" sldId="2147483662"/>
          </pc:sldLayoutMkLst>
        </pc:sldLayoutChg>
        <pc:sldLayoutChg chg="del">
          <pc:chgData name="Nikolaj Bjorner" userId="063a94de-0c49-4d58-b22f-4505b39fd664" providerId="ADAL" clId="{29765564-0A68-4969-910F-6636C16F6387}" dt="2022-09-20T01:31:12.188" v="6316" actId="700"/>
          <pc:sldLayoutMkLst>
            <pc:docMk/>
            <pc:sldMasterMk cId="122552913" sldId="2147483661"/>
            <pc:sldLayoutMk cId="1078690995" sldId="2147483663"/>
          </pc:sldLayoutMkLst>
        </pc:sldLayoutChg>
        <pc:sldLayoutChg chg="del">
          <pc:chgData name="Nikolaj Bjorner" userId="063a94de-0c49-4d58-b22f-4505b39fd664" providerId="ADAL" clId="{29765564-0A68-4969-910F-6636C16F6387}" dt="2022-09-20T01:31:12.188" v="6316" actId="700"/>
          <pc:sldLayoutMkLst>
            <pc:docMk/>
            <pc:sldMasterMk cId="122552913" sldId="2147483661"/>
            <pc:sldLayoutMk cId="1849335654" sldId="2147483664"/>
          </pc:sldLayoutMkLst>
        </pc:sldLayoutChg>
        <pc:sldLayoutChg chg="del">
          <pc:chgData name="Nikolaj Bjorner" userId="063a94de-0c49-4d58-b22f-4505b39fd664" providerId="ADAL" clId="{29765564-0A68-4969-910F-6636C16F6387}" dt="2022-09-20T01:31:12.188" v="6316" actId="700"/>
          <pc:sldLayoutMkLst>
            <pc:docMk/>
            <pc:sldMasterMk cId="122552913" sldId="2147483661"/>
            <pc:sldLayoutMk cId="4269220975" sldId="2147483665"/>
          </pc:sldLayoutMkLst>
        </pc:sldLayoutChg>
        <pc:sldLayoutChg chg="del">
          <pc:chgData name="Nikolaj Bjorner" userId="063a94de-0c49-4d58-b22f-4505b39fd664" providerId="ADAL" clId="{29765564-0A68-4969-910F-6636C16F6387}" dt="2022-09-20T01:31:12.188" v="6316" actId="700"/>
          <pc:sldLayoutMkLst>
            <pc:docMk/>
            <pc:sldMasterMk cId="122552913" sldId="2147483661"/>
            <pc:sldLayoutMk cId="2959734208" sldId="2147483666"/>
          </pc:sldLayoutMkLst>
        </pc:sldLayoutChg>
        <pc:sldLayoutChg chg="del">
          <pc:chgData name="Nikolaj Bjorner" userId="063a94de-0c49-4d58-b22f-4505b39fd664" providerId="ADAL" clId="{29765564-0A68-4969-910F-6636C16F6387}" dt="2022-09-20T01:31:12.188" v="6316" actId="700"/>
          <pc:sldLayoutMkLst>
            <pc:docMk/>
            <pc:sldMasterMk cId="122552913" sldId="2147483661"/>
            <pc:sldLayoutMk cId="2262719770" sldId="2147483667"/>
          </pc:sldLayoutMkLst>
        </pc:sldLayoutChg>
        <pc:sldLayoutChg chg="del">
          <pc:chgData name="Nikolaj Bjorner" userId="063a94de-0c49-4d58-b22f-4505b39fd664" providerId="ADAL" clId="{29765564-0A68-4969-910F-6636C16F6387}" dt="2022-09-20T01:31:12.188" v="6316" actId="700"/>
          <pc:sldLayoutMkLst>
            <pc:docMk/>
            <pc:sldMasterMk cId="122552913" sldId="2147483661"/>
            <pc:sldLayoutMk cId="3603739365" sldId="2147483668"/>
          </pc:sldLayoutMkLst>
        </pc:sldLayoutChg>
        <pc:sldLayoutChg chg="del">
          <pc:chgData name="Nikolaj Bjorner" userId="063a94de-0c49-4d58-b22f-4505b39fd664" providerId="ADAL" clId="{29765564-0A68-4969-910F-6636C16F6387}" dt="2022-09-20T01:31:12.188" v="6316" actId="700"/>
          <pc:sldLayoutMkLst>
            <pc:docMk/>
            <pc:sldMasterMk cId="122552913" sldId="2147483661"/>
            <pc:sldLayoutMk cId="4152593329" sldId="2147483669"/>
          </pc:sldLayoutMkLst>
        </pc:sldLayoutChg>
        <pc:sldLayoutChg chg="del">
          <pc:chgData name="Nikolaj Bjorner" userId="063a94de-0c49-4d58-b22f-4505b39fd664" providerId="ADAL" clId="{29765564-0A68-4969-910F-6636C16F6387}" dt="2022-09-20T01:31:12.188" v="6316" actId="700"/>
          <pc:sldLayoutMkLst>
            <pc:docMk/>
            <pc:sldMasterMk cId="122552913" sldId="2147483661"/>
            <pc:sldLayoutMk cId="1074949787" sldId="2147483670"/>
          </pc:sldLayoutMkLst>
        </pc:sldLayoutChg>
        <pc:sldLayoutChg chg="del">
          <pc:chgData name="Nikolaj Bjorner" userId="063a94de-0c49-4d58-b22f-4505b39fd664" providerId="ADAL" clId="{29765564-0A68-4969-910F-6636C16F6387}" dt="2022-09-20T01:31:12.188" v="6316" actId="700"/>
          <pc:sldLayoutMkLst>
            <pc:docMk/>
            <pc:sldMasterMk cId="122552913" sldId="2147483661"/>
            <pc:sldLayoutMk cId="3613555639" sldId="2147483671"/>
          </pc:sldLayoutMkLst>
        </pc:sldLayoutChg>
        <pc:sldLayoutChg chg="del">
          <pc:chgData name="Nikolaj Bjorner" userId="063a94de-0c49-4d58-b22f-4505b39fd664" providerId="ADAL" clId="{29765564-0A68-4969-910F-6636C16F6387}" dt="2022-09-20T01:31:12.188" v="6316" actId="700"/>
          <pc:sldLayoutMkLst>
            <pc:docMk/>
            <pc:sldMasterMk cId="122552913" sldId="2147483661"/>
            <pc:sldLayoutMk cId="139513792" sldId="2147483672"/>
          </pc:sldLayoutMkLst>
        </pc:sldLayoutChg>
        <pc:sldLayoutChg chg="del">
          <pc:chgData name="Nikolaj Bjorner" userId="063a94de-0c49-4d58-b22f-4505b39fd664" providerId="ADAL" clId="{29765564-0A68-4969-910F-6636C16F6387}" dt="2022-09-20T01:31:12.188" v="6316" actId="700"/>
          <pc:sldLayoutMkLst>
            <pc:docMk/>
            <pc:sldMasterMk cId="122552913" sldId="2147483661"/>
            <pc:sldLayoutMk cId="1385253843" sldId="2147483673"/>
          </pc:sldLayoutMkLst>
        </pc:sldLayoutChg>
        <pc:sldLayoutChg chg="del">
          <pc:chgData name="Nikolaj Bjorner" userId="063a94de-0c49-4d58-b22f-4505b39fd664" providerId="ADAL" clId="{29765564-0A68-4969-910F-6636C16F6387}" dt="2022-09-20T01:31:12.188" v="6316" actId="700"/>
          <pc:sldLayoutMkLst>
            <pc:docMk/>
            <pc:sldMasterMk cId="122552913" sldId="2147483661"/>
            <pc:sldLayoutMk cId="3008374045" sldId="2147483674"/>
          </pc:sldLayoutMkLst>
        </pc:sldLayoutChg>
        <pc:sldLayoutChg chg="del">
          <pc:chgData name="Nikolaj Bjorner" userId="063a94de-0c49-4d58-b22f-4505b39fd664" providerId="ADAL" clId="{29765564-0A68-4969-910F-6636C16F6387}" dt="2022-09-20T01:31:12.188" v="6316" actId="700"/>
          <pc:sldLayoutMkLst>
            <pc:docMk/>
            <pc:sldMasterMk cId="122552913" sldId="2147483661"/>
            <pc:sldLayoutMk cId="2824745128" sldId="2147483675"/>
          </pc:sldLayoutMkLst>
        </pc:sldLayoutChg>
        <pc:sldLayoutChg chg="del">
          <pc:chgData name="Nikolaj Bjorner" userId="063a94de-0c49-4d58-b22f-4505b39fd664" providerId="ADAL" clId="{29765564-0A68-4969-910F-6636C16F6387}" dt="2022-09-20T01:31:12.188" v="6316" actId="700"/>
          <pc:sldLayoutMkLst>
            <pc:docMk/>
            <pc:sldMasterMk cId="122552913" sldId="2147483661"/>
            <pc:sldLayoutMk cId="2700634199" sldId="2147483676"/>
          </pc:sldLayoutMkLst>
        </pc:sldLayoutChg>
      </pc:sldMasterChg>
    </pc:docChg>
  </pc:docChgLst>
  <pc:docChgLst>
    <pc:chgData name="Andrey Rybalchenko" userId="S::rybal@microsoft.com::5f4e1ec8-7fde-4bd0-bac4-5a69416c2d99" providerId="AD" clId="Web-{5CA50859-5051-0A3C-981B-43BE43AFCFE3}"/>
    <pc:docChg chg="mod">
      <pc:chgData name="Andrey Rybalchenko" userId="S::rybal@microsoft.com::5f4e1ec8-7fde-4bd0-bac4-5a69416c2d99" providerId="AD" clId="Web-{5CA50859-5051-0A3C-981B-43BE43AFCFE3}" dt="2021-11-12T11:46:49.952" v="1"/>
      <pc:docMkLst>
        <pc:docMk/>
      </pc:docMkLst>
      <pc:sldChg chg="addCm">
        <pc:chgData name="Andrey Rybalchenko" userId="S::rybal@microsoft.com::5f4e1ec8-7fde-4bd0-bac4-5a69416c2d99" providerId="AD" clId="Web-{5CA50859-5051-0A3C-981B-43BE43AFCFE3}" dt="2021-11-12T11:46:49.952" v="1"/>
        <pc:sldMkLst>
          <pc:docMk/>
          <pc:sldMk cId="2464572420" sldId="2076136330"/>
        </pc:sldMkLst>
      </pc:sldChg>
    </pc:docChg>
  </pc:docChgLst>
  <pc:docChgLst>
    <pc:chgData name="Akash Lal" userId="32510b72-c467-41a8-92ba-08c87549e9c9" providerId="ADAL" clId="{829B8845-56AB-4F65-AA93-28D229C86F6A}"/>
    <pc:docChg chg="modSld sldOrd">
      <pc:chgData name="Akash Lal" userId="32510b72-c467-41a8-92ba-08c87549e9c9" providerId="ADAL" clId="{829B8845-56AB-4F65-AA93-28D229C86F6A}" dt="2022-12-01T11:41:13.764" v="1"/>
      <pc:docMkLst>
        <pc:docMk/>
      </pc:docMkLst>
      <pc:sldChg chg="ord">
        <pc:chgData name="Akash Lal" userId="32510b72-c467-41a8-92ba-08c87549e9c9" providerId="ADAL" clId="{829B8845-56AB-4F65-AA93-28D229C86F6A}" dt="2022-12-01T11:41:13.764" v="1"/>
        <pc:sldMkLst>
          <pc:docMk/>
          <pc:sldMk cId="4424935" sldId="2146847120"/>
        </pc:sldMkLst>
      </pc:sldChg>
    </pc:docChg>
  </pc:docChgLst>
  <pc:docChgLst>
    <pc:chgData name="Karthick Jayaraman" userId="S::karjay@microsoft.com::24f84ceb-0864-4f88-b2bb-360798acf740" providerId="AD" clId="Web-{7D6919F8-CC33-C693-C7A2-84ED003E886A}"/>
    <pc:docChg chg="modSld">
      <pc:chgData name="Karthick Jayaraman" userId="S::karjay@microsoft.com::24f84ceb-0864-4f88-b2bb-360798acf740" providerId="AD" clId="Web-{7D6919F8-CC33-C693-C7A2-84ED003E886A}" dt="2021-11-04T18:23:52.010" v="8" actId="20577"/>
      <pc:docMkLst>
        <pc:docMk/>
      </pc:docMkLst>
      <pc:sldChg chg="modSp">
        <pc:chgData name="Karthick Jayaraman" userId="S::karjay@microsoft.com::24f84ceb-0864-4f88-b2bb-360798acf740" providerId="AD" clId="Web-{7D6919F8-CC33-C693-C7A2-84ED003E886A}" dt="2021-11-04T18:23:52.010" v="8" actId="20577"/>
        <pc:sldMkLst>
          <pc:docMk/>
          <pc:sldMk cId="210056467" sldId="3228"/>
        </pc:sldMkLst>
        <pc:spChg chg="mod">
          <ac:chgData name="Karthick Jayaraman" userId="S::karjay@microsoft.com::24f84ceb-0864-4f88-b2bb-360798acf740" providerId="AD" clId="Web-{7D6919F8-CC33-C693-C7A2-84ED003E886A}" dt="2021-11-04T18:23:52.010" v="8" actId="20577"/>
          <ac:spMkLst>
            <pc:docMk/>
            <pc:sldMk cId="210056467" sldId="3228"/>
            <ac:spMk id="41" creationId="{119F72A7-F784-4423-98D0-81E9378C8FC5}"/>
          </ac:spMkLst>
        </pc:spChg>
      </pc:sldChg>
      <pc:sldChg chg="modSp">
        <pc:chgData name="Karthick Jayaraman" userId="S::karjay@microsoft.com::24f84ceb-0864-4f88-b2bb-360798acf740" providerId="AD" clId="Web-{7D6919F8-CC33-C693-C7A2-84ED003E886A}" dt="2021-11-04T18:23:35.337" v="2" actId="20577"/>
        <pc:sldMkLst>
          <pc:docMk/>
          <pc:sldMk cId="2464572420" sldId="2076136330"/>
        </pc:sldMkLst>
        <pc:spChg chg="mod">
          <ac:chgData name="Karthick Jayaraman" userId="S::karjay@microsoft.com::24f84ceb-0864-4f88-b2bb-360798acf740" providerId="AD" clId="Web-{7D6919F8-CC33-C693-C7A2-84ED003E886A}" dt="2021-11-04T18:23:35.337" v="2" actId="20577"/>
          <ac:spMkLst>
            <pc:docMk/>
            <pc:sldMk cId="2464572420" sldId="2076136330"/>
            <ac:spMk id="43" creationId="{75B67F93-549C-41C6-B860-1096FD421E4B}"/>
          </ac:spMkLst>
        </pc:sp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861.png"/><Relationship Id="rId2" Type="http://schemas.openxmlformats.org/officeDocument/2006/relationships/image" Target="../media/image851.png"/><Relationship Id="rId1" Type="http://schemas.openxmlformats.org/officeDocument/2006/relationships/image" Target="../media/image841.png"/><Relationship Id="rId4" Type="http://schemas.openxmlformats.org/officeDocument/2006/relationships/image" Target="../media/image87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903A56-04A0-4D04-9566-1978D22AF99A}"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E78736A7-C563-4DA5-94CA-F5D342B36625}">
      <dgm:prSet/>
      <dgm:spPr/>
      <dgm:t>
        <a:bodyPr/>
        <a:lstStyle/>
        <a:p>
          <a:r>
            <a:rPr lang="en-US" b="0" i="0"/>
            <a:t>v1: Pre-solving </a:t>
          </a:r>
          <a:endParaRPr lang="en-US"/>
        </a:p>
      </dgm:t>
    </dgm:pt>
    <dgm:pt modelId="{3A03DFDB-9FEA-4CC9-8116-895973E86361}" type="parTrans" cxnId="{5C209D52-0521-4011-AEA8-B32A6A1FD732}">
      <dgm:prSet/>
      <dgm:spPr/>
      <dgm:t>
        <a:bodyPr/>
        <a:lstStyle/>
        <a:p>
          <a:endParaRPr lang="en-US"/>
        </a:p>
      </dgm:t>
    </dgm:pt>
    <dgm:pt modelId="{3C9A09F7-4A0B-49CB-97DE-AF5EEC97735F}" type="sibTrans" cxnId="{5C209D52-0521-4011-AEA8-B32A6A1FD732}">
      <dgm:prSet/>
      <dgm:spPr/>
      <dgm:t>
        <a:bodyPr/>
        <a:lstStyle/>
        <a:p>
          <a:endParaRPr lang="en-US"/>
        </a:p>
      </dgm:t>
    </dgm:pt>
    <dgm:pt modelId="{AD3A09FE-7F7B-44C0-8069-B01DBBA51131}">
      <dgm:prSet/>
      <dgm:spPr/>
      <dgm:t>
        <a:bodyPr/>
        <a:lstStyle/>
        <a:p>
          <a:r>
            <a:rPr lang="en-US"/>
            <a:t>Assign a small batch of 4-10 processes to stations at a time</a:t>
          </a:r>
        </a:p>
      </dgm:t>
    </dgm:pt>
    <dgm:pt modelId="{DE61550F-58FA-4813-805B-99BC169124BE}" type="parTrans" cxnId="{FA0EBFBB-19E6-42CA-B8A1-2152C78CB884}">
      <dgm:prSet/>
      <dgm:spPr/>
      <dgm:t>
        <a:bodyPr/>
        <a:lstStyle/>
        <a:p>
          <a:endParaRPr lang="en-US"/>
        </a:p>
      </dgm:t>
    </dgm:pt>
    <dgm:pt modelId="{BF68593E-1118-493A-849E-0C6D76B023CB}" type="sibTrans" cxnId="{FA0EBFBB-19E6-42CA-B8A1-2152C78CB884}">
      <dgm:prSet/>
      <dgm:spPr/>
      <dgm:t>
        <a:bodyPr/>
        <a:lstStyle/>
        <a:p>
          <a:endParaRPr lang="en-US"/>
        </a:p>
      </dgm:t>
    </dgm:pt>
    <dgm:pt modelId="{D65C3FCE-887C-416B-A4B7-059B8D23D23E}">
      <dgm:prSet/>
      <dgm:spPr/>
      <dgm:t>
        <a:bodyPr/>
        <a:lstStyle/>
        <a:p>
          <a:r>
            <a:rPr lang="en-US" b="0" i="0"/>
            <a:t>v2: Pre-solving take two</a:t>
          </a:r>
          <a:endParaRPr lang="en-US"/>
        </a:p>
      </dgm:t>
    </dgm:pt>
    <dgm:pt modelId="{624E9951-22A9-48A7-8308-F8754106B58D}" type="parTrans" cxnId="{81AA3021-B054-4533-9965-D484CD797BB6}">
      <dgm:prSet/>
      <dgm:spPr/>
      <dgm:t>
        <a:bodyPr/>
        <a:lstStyle/>
        <a:p>
          <a:endParaRPr lang="en-US"/>
        </a:p>
      </dgm:t>
    </dgm:pt>
    <dgm:pt modelId="{C5830CAE-DDBD-47C4-A92C-21DBE3506075}" type="sibTrans" cxnId="{81AA3021-B054-4533-9965-D484CD797BB6}">
      <dgm:prSet/>
      <dgm:spPr/>
      <dgm:t>
        <a:bodyPr/>
        <a:lstStyle/>
        <a:p>
          <a:endParaRPr lang="en-US"/>
        </a:p>
      </dgm:t>
    </dgm:pt>
    <dgm:pt modelId="{1DCB9F87-DEDC-408D-BC4D-D75146F8BA4A}">
      <dgm:prSet/>
      <dgm:spPr/>
      <dgm:t>
        <a:bodyPr/>
        <a:lstStyle/>
        <a:p>
          <a:r>
            <a:rPr lang="en-US" b="0" i="0"/>
            <a:t>Assign just one process at a time and only encode process constraints when a process gets assigned.</a:t>
          </a:r>
          <a:endParaRPr lang="en-US"/>
        </a:p>
      </dgm:t>
    </dgm:pt>
    <dgm:pt modelId="{11B7C385-D9FD-446C-A7B0-7F762DF09AC2}" type="parTrans" cxnId="{799D6BA3-19BB-44ED-AD7B-E799C532C67E}">
      <dgm:prSet/>
      <dgm:spPr/>
      <dgm:t>
        <a:bodyPr/>
        <a:lstStyle/>
        <a:p>
          <a:endParaRPr lang="en-US"/>
        </a:p>
      </dgm:t>
    </dgm:pt>
    <dgm:pt modelId="{2095FB88-0ADF-4353-8263-6DF280E8B312}" type="sibTrans" cxnId="{799D6BA3-19BB-44ED-AD7B-E799C532C67E}">
      <dgm:prSet/>
      <dgm:spPr/>
      <dgm:t>
        <a:bodyPr/>
        <a:lstStyle/>
        <a:p>
          <a:endParaRPr lang="en-US"/>
        </a:p>
      </dgm:t>
    </dgm:pt>
    <dgm:pt modelId="{F8C7EC29-B43F-445A-AC49-80B13A5264B8}">
      <dgm:prSet/>
      <dgm:spPr/>
      <dgm:t>
        <a:bodyPr/>
        <a:lstStyle/>
        <a:p>
          <a:r>
            <a:rPr lang="en-US" b="0" i="0"/>
            <a:t>The resulting solver can assign 950 out of 1050 processes in a few minutes.</a:t>
          </a:r>
          <a:endParaRPr lang="en-US"/>
        </a:p>
      </dgm:t>
    </dgm:pt>
    <dgm:pt modelId="{3156733C-FAAD-4E7B-ADAF-CBB371D8723B}" type="parTrans" cxnId="{80BD526D-E3EC-47D0-BC68-54E6DECFD83B}">
      <dgm:prSet/>
      <dgm:spPr/>
      <dgm:t>
        <a:bodyPr/>
        <a:lstStyle/>
        <a:p>
          <a:endParaRPr lang="en-US"/>
        </a:p>
      </dgm:t>
    </dgm:pt>
    <dgm:pt modelId="{7159F525-6650-4E51-B330-F0AD98488BBD}" type="sibTrans" cxnId="{80BD526D-E3EC-47D0-BC68-54E6DECFD83B}">
      <dgm:prSet/>
      <dgm:spPr/>
      <dgm:t>
        <a:bodyPr/>
        <a:lstStyle/>
        <a:p>
          <a:endParaRPr lang="en-US"/>
        </a:p>
      </dgm:t>
    </dgm:pt>
    <dgm:pt modelId="{80654437-56A4-4850-9C16-4D769CE5930C}">
      <dgm:prSet/>
      <dgm:spPr/>
      <dgm:t>
        <a:bodyPr/>
        <a:lstStyle/>
        <a:p>
          <a:r>
            <a:rPr lang="en-US" b="0" i="0"/>
            <a:t>v3: A custom CDCL / CSP solver</a:t>
          </a:r>
          <a:endParaRPr lang="en-US"/>
        </a:p>
      </dgm:t>
    </dgm:pt>
    <dgm:pt modelId="{39F18CB4-D7F6-483C-B937-9A5CD0C5FEBD}" type="parTrans" cxnId="{6AE3C39E-E24C-4377-BD7A-6A11B4A04A5C}">
      <dgm:prSet/>
      <dgm:spPr/>
      <dgm:t>
        <a:bodyPr/>
        <a:lstStyle/>
        <a:p>
          <a:endParaRPr lang="en-US"/>
        </a:p>
      </dgm:t>
    </dgm:pt>
    <dgm:pt modelId="{8C925131-D7D0-4768-AE3E-D61D6F234D79}" type="sibTrans" cxnId="{6AE3C39E-E24C-4377-BD7A-6A11B4A04A5C}">
      <dgm:prSet/>
      <dgm:spPr/>
      <dgm:t>
        <a:bodyPr/>
        <a:lstStyle/>
        <a:p>
          <a:endParaRPr lang="en-US"/>
        </a:p>
      </dgm:t>
    </dgm:pt>
    <dgm:pt modelId="{9B2230A4-2DDA-403E-A771-6E081B7C3EB2}">
      <dgm:prSet/>
      <dgm:spPr/>
      <dgm:t>
        <a:bodyPr/>
        <a:lstStyle/>
        <a:p>
          <a:r>
            <a:rPr lang="en-US" b="0" i="0"/>
            <a:t>Perform branching and propagation of cycle time constraints on top of repeated calls to Z3.</a:t>
          </a:r>
          <a:endParaRPr lang="en-US"/>
        </a:p>
      </dgm:t>
    </dgm:pt>
    <dgm:pt modelId="{1E118763-10AB-4A45-A4C5-045277703C77}" type="parTrans" cxnId="{40BB1C03-2354-4D2A-B82D-6F337F772B7A}">
      <dgm:prSet/>
      <dgm:spPr/>
      <dgm:t>
        <a:bodyPr/>
        <a:lstStyle/>
        <a:p>
          <a:endParaRPr lang="en-US"/>
        </a:p>
      </dgm:t>
    </dgm:pt>
    <dgm:pt modelId="{2EF205EB-13EF-4A00-83CE-A3D897C0C979}" type="sibTrans" cxnId="{40BB1C03-2354-4D2A-B82D-6F337F772B7A}">
      <dgm:prSet/>
      <dgm:spPr/>
      <dgm:t>
        <a:bodyPr/>
        <a:lstStyle/>
        <a:p>
          <a:endParaRPr lang="en-US"/>
        </a:p>
      </dgm:t>
    </dgm:pt>
    <dgm:pt modelId="{DC7EC2DF-CC7E-4975-A3B9-2FC115A18610}">
      <dgm:prSet/>
      <dgm:spPr/>
      <dgm:t>
        <a:bodyPr/>
        <a:lstStyle/>
        <a:p>
          <a:r>
            <a:rPr lang="en-US" b="0" i="0"/>
            <a:t>Maintain backtracking stack and add lemmas based on the chosen branches.</a:t>
          </a:r>
          <a:endParaRPr lang="en-US"/>
        </a:p>
      </dgm:t>
    </dgm:pt>
    <dgm:pt modelId="{64B6F975-B471-4C30-95CC-F4F5263AE590}" type="parTrans" cxnId="{368FA133-DA8F-4592-B9A4-7DAD23CB1E6B}">
      <dgm:prSet/>
      <dgm:spPr/>
      <dgm:t>
        <a:bodyPr/>
        <a:lstStyle/>
        <a:p>
          <a:endParaRPr lang="en-US"/>
        </a:p>
      </dgm:t>
    </dgm:pt>
    <dgm:pt modelId="{834D273B-0720-4CA1-BA6D-733769173F37}" type="sibTrans" cxnId="{368FA133-DA8F-4592-B9A4-7DAD23CB1E6B}">
      <dgm:prSet/>
      <dgm:spPr/>
      <dgm:t>
        <a:bodyPr/>
        <a:lstStyle/>
        <a:p>
          <a:endParaRPr lang="en-US"/>
        </a:p>
      </dgm:t>
    </dgm:pt>
    <dgm:pt modelId="{B8CB1014-525E-41B2-BBE4-E7152B47A559}">
      <dgm:prSet/>
      <dgm:spPr/>
      <dgm:t>
        <a:bodyPr/>
        <a:lstStyle/>
        <a:p>
          <a:r>
            <a:rPr lang="en-US" b="0" i="0"/>
            <a:t>This was complex to engineer and only exercised in preliminary form.</a:t>
          </a:r>
          <a:endParaRPr lang="en-US"/>
        </a:p>
      </dgm:t>
    </dgm:pt>
    <dgm:pt modelId="{901167C7-7922-447C-BBE6-01C21F9D5B40}" type="parTrans" cxnId="{73132019-2AF5-4C76-8410-9599764C002D}">
      <dgm:prSet/>
      <dgm:spPr/>
      <dgm:t>
        <a:bodyPr/>
        <a:lstStyle/>
        <a:p>
          <a:endParaRPr lang="en-US"/>
        </a:p>
      </dgm:t>
    </dgm:pt>
    <dgm:pt modelId="{0F008229-29B2-43A1-8543-673F9F42A2E2}" type="sibTrans" cxnId="{73132019-2AF5-4C76-8410-9599764C002D}">
      <dgm:prSet/>
      <dgm:spPr/>
      <dgm:t>
        <a:bodyPr/>
        <a:lstStyle/>
        <a:p>
          <a:endParaRPr lang="en-US"/>
        </a:p>
      </dgm:t>
    </dgm:pt>
    <dgm:pt modelId="{39D0C0ED-FF60-4FF6-84D6-B9EF595DC6B2}">
      <dgm:prSet/>
      <dgm:spPr/>
      <dgm:t>
        <a:bodyPr/>
        <a:lstStyle/>
        <a:p>
          <a:r>
            <a:rPr lang="en-US" b="0" i="0"/>
            <a:t>v4: with Custom Propagator and Bit-vectors</a:t>
          </a:r>
          <a:endParaRPr lang="en-US"/>
        </a:p>
      </dgm:t>
    </dgm:pt>
    <dgm:pt modelId="{6F6933D6-69F5-4D69-AF74-E4CF0BB099E4}" type="parTrans" cxnId="{DAABBFE4-67D1-40C9-BD82-5A1D056F3DD8}">
      <dgm:prSet/>
      <dgm:spPr/>
      <dgm:t>
        <a:bodyPr/>
        <a:lstStyle/>
        <a:p>
          <a:endParaRPr lang="en-US"/>
        </a:p>
      </dgm:t>
    </dgm:pt>
    <dgm:pt modelId="{1DA12551-AA75-4393-A0E5-ACE38EF20013}" type="sibTrans" cxnId="{DAABBFE4-67D1-40C9-BD82-5A1D056F3DD8}">
      <dgm:prSet/>
      <dgm:spPr/>
      <dgm:t>
        <a:bodyPr/>
        <a:lstStyle/>
        <a:p>
          <a:endParaRPr lang="en-US"/>
        </a:p>
      </dgm:t>
    </dgm:pt>
    <dgm:pt modelId="{02DFC55D-373D-422B-BEBF-2FF34FDC310F}">
      <dgm:prSet/>
      <dgm:spPr/>
      <dgm:t>
        <a:bodyPr/>
        <a:lstStyle/>
        <a:p>
          <a:r>
            <a:rPr lang="en-US" b="0" i="0"/>
            <a:t>With bit-vectors, without cycle-time: solvable in 30 seconds.</a:t>
          </a:r>
          <a:endParaRPr lang="en-US"/>
        </a:p>
      </dgm:t>
    </dgm:pt>
    <dgm:pt modelId="{3600A741-EF71-49F5-9712-52870394AF2D}" type="parTrans" cxnId="{36563E4C-9F97-495F-B263-4CC2D974EE39}">
      <dgm:prSet/>
      <dgm:spPr/>
      <dgm:t>
        <a:bodyPr/>
        <a:lstStyle/>
        <a:p>
          <a:endParaRPr lang="en-US"/>
        </a:p>
      </dgm:t>
    </dgm:pt>
    <dgm:pt modelId="{E465BA98-01A4-4C73-9FCD-9B8254C181BD}" type="sibTrans" cxnId="{36563E4C-9F97-495F-B263-4CC2D974EE39}">
      <dgm:prSet/>
      <dgm:spPr/>
      <dgm:t>
        <a:bodyPr/>
        <a:lstStyle/>
        <a:p>
          <a:endParaRPr lang="en-US"/>
        </a:p>
      </dgm:t>
    </dgm:pt>
    <dgm:pt modelId="{1ED85B5C-C97E-43CD-83EA-0D8624913EB5}">
      <dgm:prSet/>
      <dgm:spPr/>
      <dgm:t>
        <a:bodyPr/>
        <a:lstStyle/>
        <a:p>
          <a:r>
            <a:rPr lang="en-US" b="0" i="0"/>
            <a:t>With bit-vectors and cycle-time: solvable for 300 processes in a few minutes, but not all processes.</a:t>
          </a:r>
          <a:endParaRPr lang="en-US"/>
        </a:p>
      </dgm:t>
    </dgm:pt>
    <dgm:pt modelId="{1145FB33-9536-4102-8A4B-4FDD9397429A}" type="parTrans" cxnId="{8F996F6F-764E-40B2-8D18-D149B037C560}">
      <dgm:prSet/>
      <dgm:spPr/>
      <dgm:t>
        <a:bodyPr/>
        <a:lstStyle/>
        <a:p>
          <a:endParaRPr lang="en-US"/>
        </a:p>
      </dgm:t>
    </dgm:pt>
    <dgm:pt modelId="{6E5C538B-B69F-4876-B636-6EB5BDFDD6CE}" type="sibTrans" cxnId="{8F996F6F-764E-40B2-8D18-D149B037C560}">
      <dgm:prSet/>
      <dgm:spPr/>
      <dgm:t>
        <a:bodyPr/>
        <a:lstStyle/>
        <a:p>
          <a:endParaRPr lang="en-US"/>
        </a:p>
      </dgm:t>
    </dgm:pt>
    <dgm:pt modelId="{6BEA833E-61BD-40E7-AB26-76EE8CF47177}">
      <dgm:prSet/>
      <dgm:spPr/>
      <dgm:t>
        <a:bodyPr/>
        <a:lstStyle/>
        <a:p>
          <a:r>
            <a:rPr lang="en-US"/>
            <a:t>With bit-vectors, programmable-propagator for cycle-time: patching + solving</a:t>
          </a:r>
        </a:p>
      </dgm:t>
    </dgm:pt>
    <dgm:pt modelId="{F8EF6C1D-9C53-4D87-983A-EF439AB0BCC2}" type="parTrans" cxnId="{1BEC7797-10CC-4111-9429-03548EEC7850}">
      <dgm:prSet/>
      <dgm:spPr/>
      <dgm:t>
        <a:bodyPr/>
        <a:lstStyle/>
        <a:p>
          <a:endParaRPr lang="en-US"/>
        </a:p>
      </dgm:t>
    </dgm:pt>
    <dgm:pt modelId="{E108B4D8-3D1E-4755-9F80-D3D86859C574}" type="sibTrans" cxnId="{1BEC7797-10CC-4111-9429-03548EEC7850}">
      <dgm:prSet/>
      <dgm:spPr/>
      <dgm:t>
        <a:bodyPr/>
        <a:lstStyle/>
        <a:p>
          <a:endParaRPr lang="en-US"/>
        </a:p>
      </dgm:t>
    </dgm:pt>
    <dgm:pt modelId="{DD6A0E5D-B634-41FA-BDD5-30161F928C0A}">
      <dgm:prSet/>
      <dgm:spPr/>
      <dgm:t>
        <a:bodyPr/>
        <a:lstStyle/>
        <a:p>
          <a:r>
            <a:rPr lang="en-US"/>
            <a:t>Stations and processes, station heights and task time are integers</a:t>
          </a:r>
        </a:p>
      </dgm:t>
    </dgm:pt>
    <dgm:pt modelId="{4DB87F63-9BBD-4B12-B5E2-8001A24F10F7}" type="parTrans" cxnId="{BC65C981-AD75-4E60-87C7-A32717CC7051}">
      <dgm:prSet/>
      <dgm:spPr/>
      <dgm:t>
        <a:bodyPr/>
        <a:lstStyle/>
        <a:p>
          <a:endParaRPr lang="en-US"/>
        </a:p>
      </dgm:t>
    </dgm:pt>
    <dgm:pt modelId="{62D3ACD2-D883-4864-A8FA-CA6FA430215C}" type="sibTrans" cxnId="{BC65C981-AD75-4E60-87C7-A32717CC7051}">
      <dgm:prSet/>
      <dgm:spPr/>
      <dgm:t>
        <a:bodyPr/>
        <a:lstStyle/>
        <a:p>
          <a:endParaRPr lang="en-US"/>
        </a:p>
      </dgm:t>
    </dgm:pt>
    <dgm:pt modelId="{913A7A22-F0E0-4C3A-B5B3-3D6F961A7AA5}">
      <dgm:prSet/>
      <dgm:spPr/>
      <dgm:t>
        <a:bodyPr/>
        <a:lstStyle/>
        <a:p>
          <a:endParaRPr lang="en-US"/>
        </a:p>
      </dgm:t>
    </dgm:pt>
    <dgm:pt modelId="{938E8D7A-8FF5-4E04-808E-9786835C5931}" type="parTrans" cxnId="{0E9B5FBD-52C8-4A82-9C74-46946BF43085}">
      <dgm:prSet/>
      <dgm:spPr/>
      <dgm:t>
        <a:bodyPr/>
        <a:lstStyle/>
        <a:p>
          <a:endParaRPr lang="en-US"/>
        </a:p>
      </dgm:t>
    </dgm:pt>
    <dgm:pt modelId="{C79C309E-EA73-40B6-BA78-72743C82FD0E}" type="sibTrans" cxnId="{0E9B5FBD-52C8-4A82-9C74-46946BF43085}">
      <dgm:prSet/>
      <dgm:spPr/>
      <dgm:t>
        <a:bodyPr/>
        <a:lstStyle/>
        <a:p>
          <a:endParaRPr lang="en-US"/>
        </a:p>
      </dgm:t>
    </dgm:pt>
    <dgm:pt modelId="{9A1CB40F-ACFD-4B17-A52B-685188B140ED}">
      <dgm:prSet/>
      <dgm:spPr/>
      <dgm:t>
        <a:bodyPr/>
        <a:lstStyle/>
        <a:p>
          <a:r>
            <a:rPr lang="en-US"/>
            <a:t>Solved 100 processes very slowly.</a:t>
          </a:r>
        </a:p>
      </dgm:t>
    </dgm:pt>
    <dgm:pt modelId="{761B8139-AF08-45AD-87A4-762AEA8940BB}" type="parTrans" cxnId="{5BE3AE42-A3CA-4921-8E37-96544BD99778}">
      <dgm:prSet/>
      <dgm:spPr/>
      <dgm:t>
        <a:bodyPr/>
        <a:lstStyle/>
        <a:p>
          <a:endParaRPr lang="en-US"/>
        </a:p>
      </dgm:t>
    </dgm:pt>
    <dgm:pt modelId="{D008A27C-54BD-4C18-A0AF-D59D920F021B}" type="sibTrans" cxnId="{5BE3AE42-A3CA-4921-8E37-96544BD99778}">
      <dgm:prSet/>
      <dgm:spPr/>
      <dgm:t>
        <a:bodyPr/>
        <a:lstStyle/>
        <a:p>
          <a:endParaRPr lang="en-US"/>
        </a:p>
      </dgm:t>
    </dgm:pt>
    <dgm:pt modelId="{613EBB6F-248C-45EB-BF19-02E69C45211A}">
      <dgm:prSet/>
      <dgm:spPr/>
      <dgm:t>
        <a:bodyPr/>
        <a:lstStyle/>
        <a:p>
          <a:r>
            <a:rPr lang="en-US"/>
            <a:t>Initial: a few hours</a:t>
          </a:r>
        </a:p>
      </dgm:t>
    </dgm:pt>
    <dgm:pt modelId="{43393CA7-8B1A-497A-BEDC-2DD8773D501C}" type="parTrans" cxnId="{A778AE95-7462-41B1-9D4E-7EAEF8D40A62}">
      <dgm:prSet/>
      <dgm:spPr/>
      <dgm:t>
        <a:bodyPr/>
        <a:lstStyle/>
        <a:p>
          <a:endParaRPr lang="en-US"/>
        </a:p>
      </dgm:t>
    </dgm:pt>
    <dgm:pt modelId="{812762C6-A6E6-4BB2-A8BA-2D76FB167F31}" type="sibTrans" cxnId="{A778AE95-7462-41B1-9D4E-7EAEF8D40A62}">
      <dgm:prSet/>
      <dgm:spPr/>
      <dgm:t>
        <a:bodyPr/>
        <a:lstStyle/>
        <a:p>
          <a:endParaRPr lang="en-US"/>
        </a:p>
      </dgm:t>
    </dgm:pt>
    <dgm:pt modelId="{B5D28A82-C8D4-4576-865C-683B028BB7D5}">
      <dgm:prSet/>
      <dgm:spPr/>
      <dgm:t>
        <a:bodyPr/>
        <a:lstStyle/>
        <a:p>
          <a:r>
            <a:rPr lang="en-US"/>
            <a:t>Current: a few minutes.</a:t>
          </a:r>
        </a:p>
      </dgm:t>
    </dgm:pt>
    <dgm:pt modelId="{678ECCB5-F8D2-49AA-B8E8-440609609FA8}" type="parTrans" cxnId="{63673AEB-AB1B-41D1-96EF-74FE6CD56226}">
      <dgm:prSet/>
      <dgm:spPr/>
      <dgm:t>
        <a:bodyPr/>
        <a:lstStyle/>
        <a:p>
          <a:endParaRPr lang="en-US"/>
        </a:p>
      </dgm:t>
    </dgm:pt>
    <dgm:pt modelId="{12CD054D-148B-4F39-8225-5DB1A2379AFA}" type="sibTrans" cxnId="{63673AEB-AB1B-41D1-96EF-74FE6CD56226}">
      <dgm:prSet/>
      <dgm:spPr/>
      <dgm:t>
        <a:bodyPr/>
        <a:lstStyle/>
        <a:p>
          <a:endParaRPr lang="en-US"/>
        </a:p>
      </dgm:t>
    </dgm:pt>
    <dgm:pt modelId="{2B48883A-DE55-4D39-B4F0-73E155F39C0C}" type="pres">
      <dgm:prSet presAssocID="{F6903A56-04A0-4D04-9566-1978D22AF99A}" presName="Name0" presStyleCnt="0">
        <dgm:presLayoutVars>
          <dgm:dir/>
          <dgm:animLvl val="lvl"/>
          <dgm:resizeHandles val="exact"/>
        </dgm:presLayoutVars>
      </dgm:prSet>
      <dgm:spPr/>
    </dgm:pt>
    <dgm:pt modelId="{E92F3FBC-0005-4FE2-A391-9E1168C406C5}" type="pres">
      <dgm:prSet presAssocID="{E78736A7-C563-4DA5-94CA-F5D342B36625}" presName="composite" presStyleCnt="0"/>
      <dgm:spPr/>
    </dgm:pt>
    <dgm:pt modelId="{EF2E1B04-0C99-49DB-8DFE-AF0462FE66C3}" type="pres">
      <dgm:prSet presAssocID="{E78736A7-C563-4DA5-94CA-F5D342B36625}" presName="parTx" presStyleLbl="alignNode1" presStyleIdx="0" presStyleCnt="4">
        <dgm:presLayoutVars>
          <dgm:chMax val="0"/>
          <dgm:chPref val="0"/>
          <dgm:bulletEnabled val="1"/>
        </dgm:presLayoutVars>
      </dgm:prSet>
      <dgm:spPr/>
    </dgm:pt>
    <dgm:pt modelId="{633A6163-DCDE-40E2-A695-965E41316A0F}" type="pres">
      <dgm:prSet presAssocID="{E78736A7-C563-4DA5-94CA-F5D342B36625}" presName="desTx" presStyleLbl="alignAccFollowNode1" presStyleIdx="0" presStyleCnt="4">
        <dgm:presLayoutVars>
          <dgm:bulletEnabled val="1"/>
        </dgm:presLayoutVars>
      </dgm:prSet>
      <dgm:spPr/>
    </dgm:pt>
    <dgm:pt modelId="{18B8D691-533E-4007-857D-3B1BD52FBF52}" type="pres">
      <dgm:prSet presAssocID="{3C9A09F7-4A0B-49CB-97DE-AF5EEC97735F}" presName="space" presStyleCnt="0"/>
      <dgm:spPr/>
    </dgm:pt>
    <dgm:pt modelId="{99EF7614-EFFF-40E0-A9EB-27F1D97DCFB5}" type="pres">
      <dgm:prSet presAssocID="{D65C3FCE-887C-416B-A4B7-059B8D23D23E}" presName="composite" presStyleCnt="0"/>
      <dgm:spPr/>
    </dgm:pt>
    <dgm:pt modelId="{0807A809-6F86-4DE1-BF88-228111333B23}" type="pres">
      <dgm:prSet presAssocID="{D65C3FCE-887C-416B-A4B7-059B8D23D23E}" presName="parTx" presStyleLbl="alignNode1" presStyleIdx="1" presStyleCnt="4">
        <dgm:presLayoutVars>
          <dgm:chMax val="0"/>
          <dgm:chPref val="0"/>
          <dgm:bulletEnabled val="1"/>
        </dgm:presLayoutVars>
      </dgm:prSet>
      <dgm:spPr/>
    </dgm:pt>
    <dgm:pt modelId="{288F5F11-1760-470F-AB0F-EA7ED0C0A44D}" type="pres">
      <dgm:prSet presAssocID="{D65C3FCE-887C-416B-A4B7-059B8D23D23E}" presName="desTx" presStyleLbl="alignAccFollowNode1" presStyleIdx="1" presStyleCnt="4">
        <dgm:presLayoutVars>
          <dgm:bulletEnabled val="1"/>
        </dgm:presLayoutVars>
      </dgm:prSet>
      <dgm:spPr/>
    </dgm:pt>
    <dgm:pt modelId="{F132C3B3-F40A-415D-BCCD-FD7200E2BEA0}" type="pres">
      <dgm:prSet presAssocID="{C5830CAE-DDBD-47C4-A92C-21DBE3506075}" presName="space" presStyleCnt="0"/>
      <dgm:spPr/>
    </dgm:pt>
    <dgm:pt modelId="{F709A0B8-64A7-4072-B86B-20127B455799}" type="pres">
      <dgm:prSet presAssocID="{80654437-56A4-4850-9C16-4D769CE5930C}" presName="composite" presStyleCnt="0"/>
      <dgm:spPr/>
    </dgm:pt>
    <dgm:pt modelId="{56853121-684C-4A46-8227-9282119C3080}" type="pres">
      <dgm:prSet presAssocID="{80654437-56A4-4850-9C16-4D769CE5930C}" presName="parTx" presStyleLbl="alignNode1" presStyleIdx="2" presStyleCnt="4">
        <dgm:presLayoutVars>
          <dgm:chMax val="0"/>
          <dgm:chPref val="0"/>
          <dgm:bulletEnabled val="1"/>
        </dgm:presLayoutVars>
      </dgm:prSet>
      <dgm:spPr/>
    </dgm:pt>
    <dgm:pt modelId="{E6A628BB-3F40-48C1-BF6B-9E942A109570}" type="pres">
      <dgm:prSet presAssocID="{80654437-56A4-4850-9C16-4D769CE5930C}" presName="desTx" presStyleLbl="alignAccFollowNode1" presStyleIdx="2" presStyleCnt="4">
        <dgm:presLayoutVars>
          <dgm:bulletEnabled val="1"/>
        </dgm:presLayoutVars>
      </dgm:prSet>
      <dgm:spPr/>
    </dgm:pt>
    <dgm:pt modelId="{834C360F-77FE-4443-9BE6-5833704C4AA5}" type="pres">
      <dgm:prSet presAssocID="{8C925131-D7D0-4768-AE3E-D61D6F234D79}" presName="space" presStyleCnt="0"/>
      <dgm:spPr/>
    </dgm:pt>
    <dgm:pt modelId="{2FB0532C-FE8D-4666-8546-B03F3F753BA8}" type="pres">
      <dgm:prSet presAssocID="{39D0C0ED-FF60-4FF6-84D6-B9EF595DC6B2}" presName="composite" presStyleCnt="0"/>
      <dgm:spPr/>
    </dgm:pt>
    <dgm:pt modelId="{F5AA937D-6AA2-4FF1-8E51-63A0795AD356}" type="pres">
      <dgm:prSet presAssocID="{39D0C0ED-FF60-4FF6-84D6-B9EF595DC6B2}" presName="parTx" presStyleLbl="alignNode1" presStyleIdx="3" presStyleCnt="4">
        <dgm:presLayoutVars>
          <dgm:chMax val="0"/>
          <dgm:chPref val="0"/>
          <dgm:bulletEnabled val="1"/>
        </dgm:presLayoutVars>
      </dgm:prSet>
      <dgm:spPr/>
    </dgm:pt>
    <dgm:pt modelId="{F06DC191-D576-4FC0-9FDE-F49DB914565E}" type="pres">
      <dgm:prSet presAssocID="{39D0C0ED-FF60-4FF6-84D6-B9EF595DC6B2}" presName="desTx" presStyleLbl="alignAccFollowNode1" presStyleIdx="3" presStyleCnt="4">
        <dgm:presLayoutVars>
          <dgm:bulletEnabled val="1"/>
        </dgm:presLayoutVars>
      </dgm:prSet>
      <dgm:spPr/>
    </dgm:pt>
  </dgm:ptLst>
  <dgm:cxnLst>
    <dgm:cxn modelId="{40BB1C03-2354-4D2A-B82D-6F337F772B7A}" srcId="{80654437-56A4-4850-9C16-4D769CE5930C}" destId="{9B2230A4-2DDA-403E-A771-6E081B7C3EB2}" srcOrd="0" destOrd="0" parTransId="{1E118763-10AB-4A45-A4C5-045277703C77}" sibTransId="{2EF205EB-13EF-4A00-83CE-A3D897C0C979}"/>
    <dgm:cxn modelId="{7C2DF104-6A77-477C-A7E7-B7E6F08D5587}" type="presOf" srcId="{613EBB6F-248C-45EB-BF19-02E69C45211A}" destId="{F06DC191-D576-4FC0-9FDE-F49DB914565E}" srcOrd="0" destOrd="3" presId="urn:microsoft.com/office/officeart/2005/8/layout/hList1"/>
    <dgm:cxn modelId="{1726310F-1906-44CB-B2C7-6008E3F3D687}" type="presOf" srcId="{913A7A22-F0E0-4C3A-B5B3-3D6F961A7AA5}" destId="{633A6163-DCDE-40E2-A695-965E41316A0F}" srcOrd="0" destOrd="3" presId="urn:microsoft.com/office/officeart/2005/8/layout/hList1"/>
    <dgm:cxn modelId="{73132019-2AF5-4C76-8410-9599764C002D}" srcId="{80654437-56A4-4850-9C16-4D769CE5930C}" destId="{B8CB1014-525E-41B2-BBE4-E7152B47A559}" srcOrd="2" destOrd="0" parTransId="{901167C7-7922-447C-BBE6-01C21F9D5B40}" sibTransId="{0F008229-29B2-43A1-8543-673F9F42A2E2}"/>
    <dgm:cxn modelId="{81AA3021-B054-4533-9965-D484CD797BB6}" srcId="{F6903A56-04A0-4D04-9566-1978D22AF99A}" destId="{D65C3FCE-887C-416B-A4B7-059B8D23D23E}" srcOrd="1" destOrd="0" parTransId="{624E9951-22A9-48A7-8308-F8754106B58D}" sibTransId="{C5830CAE-DDBD-47C4-A92C-21DBE3506075}"/>
    <dgm:cxn modelId="{A78C8B2C-BF36-481A-B989-87CA7D3DE28B}" type="presOf" srcId="{E78736A7-C563-4DA5-94CA-F5D342B36625}" destId="{EF2E1B04-0C99-49DB-8DFE-AF0462FE66C3}" srcOrd="0" destOrd="0" presId="urn:microsoft.com/office/officeart/2005/8/layout/hList1"/>
    <dgm:cxn modelId="{53B58B2D-E9D0-4FB0-A0F5-928BE07CBC51}" type="presOf" srcId="{F6903A56-04A0-4D04-9566-1978D22AF99A}" destId="{2B48883A-DE55-4D39-B4F0-73E155F39C0C}" srcOrd="0" destOrd="0" presId="urn:microsoft.com/office/officeart/2005/8/layout/hList1"/>
    <dgm:cxn modelId="{368FA133-DA8F-4592-B9A4-7DAD23CB1E6B}" srcId="{80654437-56A4-4850-9C16-4D769CE5930C}" destId="{DC7EC2DF-CC7E-4975-A3B9-2FC115A18610}" srcOrd="1" destOrd="0" parTransId="{64B6F975-B471-4C30-95CC-F4F5263AE590}" sibTransId="{834D273B-0720-4CA1-BA6D-733769173F37}"/>
    <dgm:cxn modelId="{5D911941-D49D-4370-B01D-CDC8C85E7B56}" type="presOf" srcId="{9B2230A4-2DDA-403E-A771-6E081B7C3EB2}" destId="{E6A628BB-3F40-48C1-BF6B-9E942A109570}" srcOrd="0" destOrd="0" presId="urn:microsoft.com/office/officeart/2005/8/layout/hList1"/>
    <dgm:cxn modelId="{5BE3AE42-A3CA-4921-8E37-96544BD99778}" srcId="{E78736A7-C563-4DA5-94CA-F5D342B36625}" destId="{9A1CB40F-ACFD-4B17-A52B-685188B140ED}" srcOrd="2" destOrd="0" parTransId="{761B8139-AF08-45AD-87A4-762AEA8940BB}" sibTransId="{D008A27C-54BD-4C18-A0AF-D59D920F021B}"/>
    <dgm:cxn modelId="{57DDF966-9173-4BC9-8A33-A14046822728}" type="presOf" srcId="{DD6A0E5D-B634-41FA-BDD5-30161F928C0A}" destId="{633A6163-DCDE-40E2-A695-965E41316A0F}" srcOrd="0" destOrd="1" presId="urn:microsoft.com/office/officeart/2005/8/layout/hList1"/>
    <dgm:cxn modelId="{36563E4C-9F97-495F-B263-4CC2D974EE39}" srcId="{39D0C0ED-FF60-4FF6-84D6-B9EF595DC6B2}" destId="{02DFC55D-373D-422B-BEBF-2FF34FDC310F}" srcOrd="0" destOrd="0" parTransId="{3600A741-EF71-49F5-9712-52870394AF2D}" sibTransId="{E465BA98-01A4-4C73-9FCD-9B8254C181BD}"/>
    <dgm:cxn modelId="{80BD526D-E3EC-47D0-BC68-54E6DECFD83B}" srcId="{D65C3FCE-887C-416B-A4B7-059B8D23D23E}" destId="{F8C7EC29-B43F-445A-AC49-80B13A5264B8}" srcOrd="1" destOrd="0" parTransId="{3156733C-FAAD-4E7B-ADAF-CBB371D8723B}" sibTransId="{7159F525-6650-4E51-B330-F0AD98488BBD}"/>
    <dgm:cxn modelId="{8F996F6F-764E-40B2-8D18-D149B037C560}" srcId="{39D0C0ED-FF60-4FF6-84D6-B9EF595DC6B2}" destId="{1ED85B5C-C97E-43CD-83EA-0D8624913EB5}" srcOrd="1" destOrd="0" parTransId="{1145FB33-9536-4102-8A4B-4FDD9397429A}" sibTransId="{6E5C538B-B69F-4876-B636-6EB5BDFDD6CE}"/>
    <dgm:cxn modelId="{FD020951-5F50-4CF1-A450-02913001615E}" type="presOf" srcId="{39D0C0ED-FF60-4FF6-84D6-B9EF595DC6B2}" destId="{F5AA937D-6AA2-4FF1-8E51-63A0795AD356}" srcOrd="0" destOrd="0" presId="urn:microsoft.com/office/officeart/2005/8/layout/hList1"/>
    <dgm:cxn modelId="{5C209D52-0521-4011-AEA8-B32A6A1FD732}" srcId="{F6903A56-04A0-4D04-9566-1978D22AF99A}" destId="{E78736A7-C563-4DA5-94CA-F5D342B36625}" srcOrd="0" destOrd="0" parTransId="{3A03DFDB-9FEA-4CC9-8116-895973E86361}" sibTransId="{3C9A09F7-4A0B-49CB-97DE-AF5EEC97735F}"/>
    <dgm:cxn modelId="{EF2E6179-1F50-405D-B4B6-C618E70B0D04}" type="presOf" srcId="{DC7EC2DF-CC7E-4975-A3B9-2FC115A18610}" destId="{E6A628BB-3F40-48C1-BF6B-9E942A109570}" srcOrd="0" destOrd="1" presId="urn:microsoft.com/office/officeart/2005/8/layout/hList1"/>
    <dgm:cxn modelId="{3B520281-62AC-4C4A-8532-3ADF6F8B165F}" type="presOf" srcId="{02DFC55D-373D-422B-BEBF-2FF34FDC310F}" destId="{F06DC191-D576-4FC0-9FDE-F49DB914565E}" srcOrd="0" destOrd="0" presId="urn:microsoft.com/office/officeart/2005/8/layout/hList1"/>
    <dgm:cxn modelId="{BC65C981-AD75-4E60-87C7-A32717CC7051}" srcId="{E78736A7-C563-4DA5-94CA-F5D342B36625}" destId="{DD6A0E5D-B634-41FA-BDD5-30161F928C0A}" srcOrd="1" destOrd="0" parTransId="{4DB87F63-9BBD-4B12-B5E2-8001A24F10F7}" sibTransId="{62D3ACD2-D883-4864-A8FA-CA6FA430215C}"/>
    <dgm:cxn modelId="{FF72C08E-A74C-4407-ACB8-0797C57E4B0A}" type="presOf" srcId="{9A1CB40F-ACFD-4B17-A52B-685188B140ED}" destId="{633A6163-DCDE-40E2-A695-965E41316A0F}" srcOrd="0" destOrd="2" presId="urn:microsoft.com/office/officeart/2005/8/layout/hList1"/>
    <dgm:cxn modelId="{EEBB6193-D856-43AA-B8CA-BBAD0927B38F}" type="presOf" srcId="{B8CB1014-525E-41B2-BBE4-E7152B47A559}" destId="{E6A628BB-3F40-48C1-BF6B-9E942A109570}" srcOrd="0" destOrd="2" presId="urn:microsoft.com/office/officeart/2005/8/layout/hList1"/>
    <dgm:cxn modelId="{7A4AA794-2BED-4C50-A02C-478E9641A79C}" type="presOf" srcId="{D65C3FCE-887C-416B-A4B7-059B8D23D23E}" destId="{0807A809-6F86-4DE1-BF88-228111333B23}" srcOrd="0" destOrd="0" presId="urn:microsoft.com/office/officeart/2005/8/layout/hList1"/>
    <dgm:cxn modelId="{A778AE95-7462-41B1-9D4E-7EAEF8D40A62}" srcId="{39D0C0ED-FF60-4FF6-84D6-B9EF595DC6B2}" destId="{613EBB6F-248C-45EB-BF19-02E69C45211A}" srcOrd="3" destOrd="0" parTransId="{43393CA7-8B1A-497A-BEDC-2DD8773D501C}" sibTransId="{812762C6-A6E6-4BB2-A8BA-2D76FB167F31}"/>
    <dgm:cxn modelId="{1BEC7797-10CC-4111-9429-03548EEC7850}" srcId="{39D0C0ED-FF60-4FF6-84D6-B9EF595DC6B2}" destId="{6BEA833E-61BD-40E7-AB26-76EE8CF47177}" srcOrd="2" destOrd="0" parTransId="{F8EF6C1D-9C53-4D87-983A-EF439AB0BCC2}" sibTransId="{E108B4D8-3D1E-4755-9F80-D3D86859C574}"/>
    <dgm:cxn modelId="{5791D098-D2A0-42EB-8662-D321CD3FE699}" type="presOf" srcId="{AD3A09FE-7F7B-44C0-8069-B01DBBA51131}" destId="{633A6163-DCDE-40E2-A695-965E41316A0F}" srcOrd="0" destOrd="0" presId="urn:microsoft.com/office/officeart/2005/8/layout/hList1"/>
    <dgm:cxn modelId="{6AE3C39E-E24C-4377-BD7A-6A11B4A04A5C}" srcId="{F6903A56-04A0-4D04-9566-1978D22AF99A}" destId="{80654437-56A4-4850-9C16-4D769CE5930C}" srcOrd="2" destOrd="0" parTransId="{39F18CB4-D7F6-483C-B937-9A5CD0C5FEBD}" sibTransId="{8C925131-D7D0-4768-AE3E-D61D6F234D79}"/>
    <dgm:cxn modelId="{EDD0AAA1-CE7B-4BAA-88ED-00F0F684BFA6}" type="presOf" srcId="{6BEA833E-61BD-40E7-AB26-76EE8CF47177}" destId="{F06DC191-D576-4FC0-9FDE-F49DB914565E}" srcOrd="0" destOrd="2" presId="urn:microsoft.com/office/officeart/2005/8/layout/hList1"/>
    <dgm:cxn modelId="{799D6BA3-19BB-44ED-AD7B-E799C532C67E}" srcId="{D65C3FCE-887C-416B-A4B7-059B8D23D23E}" destId="{1DCB9F87-DEDC-408D-BC4D-D75146F8BA4A}" srcOrd="0" destOrd="0" parTransId="{11B7C385-D9FD-446C-A7B0-7F762DF09AC2}" sibTransId="{2095FB88-0ADF-4353-8263-6DF280E8B312}"/>
    <dgm:cxn modelId="{3830F3B1-A36B-4A68-AF54-0AB082E1CD53}" type="presOf" srcId="{F8C7EC29-B43F-445A-AC49-80B13A5264B8}" destId="{288F5F11-1760-470F-AB0F-EA7ED0C0A44D}" srcOrd="0" destOrd="1" presId="urn:microsoft.com/office/officeart/2005/8/layout/hList1"/>
    <dgm:cxn modelId="{FA0EBFBB-19E6-42CA-B8A1-2152C78CB884}" srcId="{E78736A7-C563-4DA5-94CA-F5D342B36625}" destId="{AD3A09FE-7F7B-44C0-8069-B01DBBA51131}" srcOrd="0" destOrd="0" parTransId="{DE61550F-58FA-4813-805B-99BC169124BE}" sibTransId="{BF68593E-1118-493A-849E-0C6D76B023CB}"/>
    <dgm:cxn modelId="{0E9B5FBD-52C8-4A82-9C74-46946BF43085}" srcId="{E78736A7-C563-4DA5-94CA-F5D342B36625}" destId="{913A7A22-F0E0-4C3A-B5B3-3D6F961A7AA5}" srcOrd="3" destOrd="0" parTransId="{938E8D7A-8FF5-4E04-808E-9786835C5931}" sibTransId="{C79C309E-EA73-40B6-BA78-72743C82FD0E}"/>
    <dgm:cxn modelId="{E1DDCCCD-C6C4-43F9-8B21-24C5B652311A}" type="presOf" srcId="{B5D28A82-C8D4-4576-865C-683B028BB7D5}" destId="{F06DC191-D576-4FC0-9FDE-F49DB914565E}" srcOrd="0" destOrd="4" presId="urn:microsoft.com/office/officeart/2005/8/layout/hList1"/>
    <dgm:cxn modelId="{C0B891D6-7E6B-43D9-9A5A-8C822D5AF131}" type="presOf" srcId="{1DCB9F87-DEDC-408D-BC4D-D75146F8BA4A}" destId="{288F5F11-1760-470F-AB0F-EA7ED0C0A44D}" srcOrd="0" destOrd="0" presId="urn:microsoft.com/office/officeart/2005/8/layout/hList1"/>
    <dgm:cxn modelId="{D78F90E3-880A-455B-A217-B3A7DB8BA68D}" type="presOf" srcId="{1ED85B5C-C97E-43CD-83EA-0D8624913EB5}" destId="{F06DC191-D576-4FC0-9FDE-F49DB914565E}" srcOrd="0" destOrd="1" presId="urn:microsoft.com/office/officeart/2005/8/layout/hList1"/>
    <dgm:cxn modelId="{DAABBFE4-67D1-40C9-BD82-5A1D056F3DD8}" srcId="{F6903A56-04A0-4D04-9566-1978D22AF99A}" destId="{39D0C0ED-FF60-4FF6-84D6-B9EF595DC6B2}" srcOrd="3" destOrd="0" parTransId="{6F6933D6-69F5-4D69-AF74-E4CF0BB099E4}" sibTransId="{1DA12551-AA75-4393-A0E5-ACE38EF20013}"/>
    <dgm:cxn modelId="{63673AEB-AB1B-41D1-96EF-74FE6CD56226}" srcId="{39D0C0ED-FF60-4FF6-84D6-B9EF595DC6B2}" destId="{B5D28A82-C8D4-4576-865C-683B028BB7D5}" srcOrd="4" destOrd="0" parTransId="{678ECCB5-F8D2-49AA-B8E8-440609609FA8}" sibTransId="{12CD054D-148B-4F39-8225-5DB1A2379AFA}"/>
    <dgm:cxn modelId="{6CB2ACEE-0CD3-4F27-9BDB-DE730B5EF864}" type="presOf" srcId="{80654437-56A4-4850-9C16-4D769CE5930C}" destId="{56853121-684C-4A46-8227-9282119C3080}" srcOrd="0" destOrd="0" presId="urn:microsoft.com/office/officeart/2005/8/layout/hList1"/>
    <dgm:cxn modelId="{86090B4C-E725-47BB-98B2-F67951140480}" type="presParOf" srcId="{2B48883A-DE55-4D39-B4F0-73E155F39C0C}" destId="{E92F3FBC-0005-4FE2-A391-9E1168C406C5}" srcOrd="0" destOrd="0" presId="urn:microsoft.com/office/officeart/2005/8/layout/hList1"/>
    <dgm:cxn modelId="{FA30077D-D758-4757-815B-5AA555D3C092}" type="presParOf" srcId="{E92F3FBC-0005-4FE2-A391-9E1168C406C5}" destId="{EF2E1B04-0C99-49DB-8DFE-AF0462FE66C3}" srcOrd="0" destOrd="0" presId="urn:microsoft.com/office/officeart/2005/8/layout/hList1"/>
    <dgm:cxn modelId="{5D0186DE-4BD2-4F3E-A3ED-1291DB5D9498}" type="presParOf" srcId="{E92F3FBC-0005-4FE2-A391-9E1168C406C5}" destId="{633A6163-DCDE-40E2-A695-965E41316A0F}" srcOrd="1" destOrd="0" presId="urn:microsoft.com/office/officeart/2005/8/layout/hList1"/>
    <dgm:cxn modelId="{1E439967-72EC-489A-BED2-B4D3305C383F}" type="presParOf" srcId="{2B48883A-DE55-4D39-B4F0-73E155F39C0C}" destId="{18B8D691-533E-4007-857D-3B1BD52FBF52}" srcOrd="1" destOrd="0" presId="urn:microsoft.com/office/officeart/2005/8/layout/hList1"/>
    <dgm:cxn modelId="{F264C81A-152F-4547-B2D6-32B40533A7BA}" type="presParOf" srcId="{2B48883A-DE55-4D39-B4F0-73E155F39C0C}" destId="{99EF7614-EFFF-40E0-A9EB-27F1D97DCFB5}" srcOrd="2" destOrd="0" presId="urn:microsoft.com/office/officeart/2005/8/layout/hList1"/>
    <dgm:cxn modelId="{683FAC37-1182-44FA-87C5-748E3F1322ED}" type="presParOf" srcId="{99EF7614-EFFF-40E0-A9EB-27F1D97DCFB5}" destId="{0807A809-6F86-4DE1-BF88-228111333B23}" srcOrd="0" destOrd="0" presId="urn:microsoft.com/office/officeart/2005/8/layout/hList1"/>
    <dgm:cxn modelId="{37987BE7-5F3B-4EAE-B63F-91EE76CBC649}" type="presParOf" srcId="{99EF7614-EFFF-40E0-A9EB-27F1D97DCFB5}" destId="{288F5F11-1760-470F-AB0F-EA7ED0C0A44D}" srcOrd="1" destOrd="0" presId="urn:microsoft.com/office/officeart/2005/8/layout/hList1"/>
    <dgm:cxn modelId="{B38CC30C-89C5-4574-8F89-508E94C7B00C}" type="presParOf" srcId="{2B48883A-DE55-4D39-B4F0-73E155F39C0C}" destId="{F132C3B3-F40A-415D-BCCD-FD7200E2BEA0}" srcOrd="3" destOrd="0" presId="urn:microsoft.com/office/officeart/2005/8/layout/hList1"/>
    <dgm:cxn modelId="{9583E330-E24A-4460-B754-601ADBC9A49B}" type="presParOf" srcId="{2B48883A-DE55-4D39-B4F0-73E155F39C0C}" destId="{F709A0B8-64A7-4072-B86B-20127B455799}" srcOrd="4" destOrd="0" presId="urn:microsoft.com/office/officeart/2005/8/layout/hList1"/>
    <dgm:cxn modelId="{70513D1A-0C9B-471D-A6E6-D23AB70DB4BA}" type="presParOf" srcId="{F709A0B8-64A7-4072-B86B-20127B455799}" destId="{56853121-684C-4A46-8227-9282119C3080}" srcOrd="0" destOrd="0" presId="urn:microsoft.com/office/officeart/2005/8/layout/hList1"/>
    <dgm:cxn modelId="{54870607-A94C-4E0D-9BA1-F9EF14D7D69B}" type="presParOf" srcId="{F709A0B8-64A7-4072-B86B-20127B455799}" destId="{E6A628BB-3F40-48C1-BF6B-9E942A109570}" srcOrd="1" destOrd="0" presId="urn:microsoft.com/office/officeart/2005/8/layout/hList1"/>
    <dgm:cxn modelId="{523AF788-75F8-48A5-A83D-BF5DECF51536}" type="presParOf" srcId="{2B48883A-DE55-4D39-B4F0-73E155F39C0C}" destId="{834C360F-77FE-4443-9BE6-5833704C4AA5}" srcOrd="5" destOrd="0" presId="urn:microsoft.com/office/officeart/2005/8/layout/hList1"/>
    <dgm:cxn modelId="{458695E6-4FDB-498A-B93B-68684CE19371}" type="presParOf" srcId="{2B48883A-DE55-4D39-B4F0-73E155F39C0C}" destId="{2FB0532C-FE8D-4666-8546-B03F3F753BA8}" srcOrd="6" destOrd="0" presId="urn:microsoft.com/office/officeart/2005/8/layout/hList1"/>
    <dgm:cxn modelId="{F8E3784D-DAD6-409F-9321-C785ABE2EDD3}" type="presParOf" srcId="{2FB0532C-FE8D-4666-8546-B03F3F753BA8}" destId="{F5AA937D-6AA2-4FF1-8E51-63A0795AD356}" srcOrd="0" destOrd="0" presId="urn:microsoft.com/office/officeart/2005/8/layout/hList1"/>
    <dgm:cxn modelId="{06FB3DC5-D44C-4520-B2B8-741C58B6E3A3}" type="presParOf" srcId="{2FB0532C-FE8D-4666-8546-B03F3F753BA8}" destId="{F06DC191-D576-4FC0-9FDE-F49DB914565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8D946E-1C49-4552-BB82-75F81120E61F}" type="doc">
      <dgm:prSet loTypeId="urn:microsoft.com/office/officeart/2005/8/layout/equation1" loCatId="process" qsTypeId="urn:microsoft.com/office/officeart/2005/8/quickstyle/simple5" qsCatId="simple" csTypeId="urn:microsoft.com/office/officeart/2005/8/colors/colorful5" csCatId="colorful" phldr="1"/>
      <dgm:spPr/>
    </dgm:pt>
    <dgm:pt modelId="{F15F4BAA-E03C-4FBB-8DC5-D8199E2B5B25}">
      <dgm:prSet phldrT="[Text]"/>
      <dgm:spPr/>
      <dgm:t>
        <a:bodyPr/>
        <a:lstStyle/>
        <a:p>
          <a:r>
            <a:rPr lang="en-US"/>
            <a:t>Theory</a:t>
          </a:r>
        </a:p>
        <a:p>
          <a:r>
            <a:rPr lang="en-US"/>
            <a:t>Solvers</a:t>
          </a:r>
        </a:p>
      </dgm:t>
    </dgm:pt>
    <dgm:pt modelId="{C7085F6C-0AEA-4855-8854-C46927E8BEB7}" type="parTrans" cxnId="{40B86FDB-37F9-4BF3-BB8C-A8E386AEDDF2}">
      <dgm:prSet/>
      <dgm:spPr/>
      <dgm:t>
        <a:bodyPr/>
        <a:lstStyle/>
        <a:p>
          <a:endParaRPr lang="en-US"/>
        </a:p>
      </dgm:t>
    </dgm:pt>
    <dgm:pt modelId="{3F78C612-AE92-4725-8E75-52CBDD374727}" type="sibTrans" cxnId="{40B86FDB-37F9-4BF3-BB8C-A8E386AEDDF2}">
      <dgm:prSet/>
      <dgm:spPr/>
      <dgm:t>
        <a:bodyPr/>
        <a:lstStyle/>
        <a:p>
          <a:endParaRPr lang="en-US"/>
        </a:p>
      </dgm:t>
    </dgm:pt>
    <dgm:pt modelId="{3A35AE93-9501-44D1-A4A6-35BD5B8F1FCA}">
      <dgm:prSet phldrT="[Text]"/>
      <dgm:spPr/>
      <dgm:t>
        <a:bodyPr/>
        <a:lstStyle/>
        <a:p>
          <a:r>
            <a:rPr lang="en-US"/>
            <a:t>SMT</a:t>
          </a:r>
        </a:p>
      </dgm:t>
    </dgm:pt>
    <dgm:pt modelId="{95E2A059-062E-452C-BAAF-08FFE4536FC1}" type="sibTrans" cxnId="{93D0229E-3A28-4D46-ACC9-5ED2613219DA}">
      <dgm:prSet/>
      <dgm:spPr/>
      <dgm:t>
        <a:bodyPr/>
        <a:lstStyle/>
        <a:p>
          <a:endParaRPr lang="en-US"/>
        </a:p>
      </dgm:t>
    </dgm:pt>
    <dgm:pt modelId="{B5D4A5EF-207F-4110-A849-E8DB71D88473}" type="parTrans" cxnId="{93D0229E-3A28-4D46-ACC9-5ED2613219DA}">
      <dgm:prSet/>
      <dgm:spPr/>
      <dgm:t>
        <a:bodyPr/>
        <a:lstStyle/>
        <a:p>
          <a:endParaRPr lang="en-US"/>
        </a:p>
      </dgm:t>
    </dgm:pt>
    <dgm:pt modelId="{DA3693D4-BCA6-4C29-AF4C-85A989E68FAA}">
      <dgm:prSet phldrT="[Text]"/>
      <dgm:spPr/>
      <dgm:t>
        <a:bodyPr/>
        <a:lstStyle/>
        <a:p>
          <a:r>
            <a:rPr lang="en-US"/>
            <a:t>SAT</a:t>
          </a:r>
        </a:p>
      </dgm:t>
    </dgm:pt>
    <dgm:pt modelId="{B9633CDC-1820-4C3E-9CDA-0F72AA78B4DE}" type="sibTrans" cxnId="{201E6FF8-392D-4CAD-8D84-AA0D71F14938}">
      <dgm:prSet/>
      <dgm:spPr/>
      <dgm:t>
        <a:bodyPr/>
        <a:lstStyle/>
        <a:p>
          <a:endParaRPr lang="en-US"/>
        </a:p>
      </dgm:t>
    </dgm:pt>
    <dgm:pt modelId="{EC4085D4-E8C4-456B-AF0D-9A9E9823371D}" type="parTrans" cxnId="{201E6FF8-392D-4CAD-8D84-AA0D71F14938}">
      <dgm:prSet/>
      <dgm:spPr/>
      <dgm:t>
        <a:bodyPr/>
        <a:lstStyle/>
        <a:p>
          <a:endParaRPr lang="en-US"/>
        </a:p>
      </dgm:t>
    </dgm:pt>
    <dgm:pt modelId="{C86CAA3B-F2D5-4490-AA38-6E9CB829F4B9}" type="pres">
      <dgm:prSet presAssocID="{C08D946E-1C49-4552-BB82-75F81120E61F}" presName="linearFlow" presStyleCnt="0">
        <dgm:presLayoutVars>
          <dgm:dir/>
          <dgm:resizeHandles val="exact"/>
        </dgm:presLayoutVars>
      </dgm:prSet>
      <dgm:spPr/>
    </dgm:pt>
    <dgm:pt modelId="{4D781F7A-8DA0-4054-B089-AE82ED11AA58}" type="pres">
      <dgm:prSet presAssocID="{DA3693D4-BCA6-4C29-AF4C-85A989E68FAA}" presName="node" presStyleLbl="node1" presStyleIdx="0" presStyleCnt="3">
        <dgm:presLayoutVars>
          <dgm:bulletEnabled val="1"/>
        </dgm:presLayoutVars>
      </dgm:prSet>
      <dgm:spPr/>
    </dgm:pt>
    <dgm:pt modelId="{AFDF1215-3A76-4C55-AA10-D0A3D79B3211}" type="pres">
      <dgm:prSet presAssocID="{B9633CDC-1820-4C3E-9CDA-0F72AA78B4DE}" presName="spacerL" presStyleCnt="0"/>
      <dgm:spPr/>
    </dgm:pt>
    <dgm:pt modelId="{09C4BBFD-C2FB-40E1-B00C-9D790D4F33B0}" type="pres">
      <dgm:prSet presAssocID="{B9633CDC-1820-4C3E-9CDA-0F72AA78B4DE}" presName="sibTrans" presStyleLbl="sibTrans2D1" presStyleIdx="0" presStyleCnt="2"/>
      <dgm:spPr/>
    </dgm:pt>
    <dgm:pt modelId="{06C5B2FA-7C04-4BDA-BF4A-58C5514187D3}" type="pres">
      <dgm:prSet presAssocID="{B9633CDC-1820-4C3E-9CDA-0F72AA78B4DE}" presName="spacerR" presStyleCnt="0"/>
      <dgm:spPr/>
    </dgm:pt>
    <dgm:pt modelId="{B00C9963-3894-4A20-9671-30E6C998310C}" type="pres">
      <dgm:prSet presAssocID="{F15F4BAA-E03C-4FBB-8DC5-D8199E2B5B25}" presName="node" presStyleLbl="node1" presStyleIdx="1" presStyleCnt="3">
        <dgm:presLayoutVars>
          <dgm:bulletEnabled val="1"/>
        </dgm:presLayoutVars>
      </dgm:prSet>
      <dgm:spPr/>
    </dgm:pt>
    <dgm:pt modelId="{00EC796A-7198-4762-8B58-85EEE3C46FE2}" type="pres">
      <dgm:prSet presAssocID="{3F78C612-AE92-4725-8E75-52CBDD374727}" presName="spacerL" presStyleCnt="0"/>
      <dgm:spPr/>
    </dgm:pt>
    <dgm:pt modelId="{00071994-6C1D-412F-AFD2-B5C1F45A44A4}" type="pres">
      <dgm:prSet presAssocID="{3F78C612-AE92-4725-8E75-52CBDD374727}" presName="sibTrans" presStyleLbl="sibTrans2D1" presStyleIdx="1" presStyleCnt="2"/>
      <dgm:spPr/>
    </dgm:pt>
    <dgm:pt modelId="{86DB068B-DF58-4654-A59C-CB83BA021B6C}" type="pres">
      <dgm:prSet presAssocID="{3F78C612-AE92-4725-8E75-52CBDD374727}" presName="spacerR" presStyleCnt="0"/>
      <dgm:spPr/>
    </dgm:pt>
    <dgm:pt modelId="{D289497B-AAA3-4A46-B5EB-832082DE316D}" type="pres">
      <dgm:prSet presAssocID="{3A35AE93-9501-44D1-A4A6-35BD5B8F1FCA}" presName="node" presStyleLbl="node1" presStyleIdx="2" presStyleCnt="3">
        <dgm:presLayoutVars>
          <dgm:bulletEnabled val="1"/>
        </dgm:presLayoutVars>
      </dgm:prSet>
      <dgm:spPr/>
    </dgm:pt>
  </dgm:ptLst>
  <dgm:cxnLst>
    <dgm:cxn modelId="{555E1008-95A2-4884-8A78-3E21FF48190F}" type="presOf" srcId="{C08D946E-1C49-4552-BB82-75F81120E61F}" destId="{C86CAA3B-F2D5-4490-AA38-6E9CB829F4B9}" srcOrd="0" destOrd="0" presId="urn:microsoft.com/office/officeart/2005/8/layout/equation1"/>
    <dgm:cxn modelId="{68C63F69-DC70-461E-8D58-97FB343F7EAD}" type="presOf" srcId="{DA3693D4-BCA6-4C29-AF4C-85A989E68FAA}" destId="{4D781F7A-8DA0-4054-B089-AE82ED11AA58}" srcOrd="0" destOrd="0" presId="urn:microsoft.com/office/officeart/2005/8/layout/equation1"/>
    <dgm:cxn modelId="{100C939A-9F1E-495B-BF99-5C4E9056D488}" type="presOf" srcId="{3A35AE93-9501-44D1-A4A6-35BD5B8F1FCA}" destId="{D289497B-AAA3-4A46-B5EB-832082DE316D}" srcOrd="0" destOrd="0" presId="urn:microsoft.com/office/officeart/2005/8/layout/equation1"/>
    <dgm:cxn modelId="{7806099C-BC2F-44DB-81CE-DAEE103B3CDB}" type="presOf" srcId="{3F78C612-AE92-4725-8E75-52CBDD374727}" destId="{00071994-6C1D-412F-AFD2-B5C1F45A44A4}" srcOrd="0" destOrd="0" presId="urn:microsoft.com/office/officeart/2005/8/layout/equation1"/>
    <dgm:cxn modelId="{93D0229E-3A28-4D46-ACC9-5ED2613219DA}" srcId="{C08D946E-1C49-4552-BB82-75F81120E61F}" destId="{3A35AE93-9501-44D1-A4A6-35BD5B8F1FCA}" srcOrd="2" destOrd="0" parTransId="{B5D4A5EF-207F-4110-A849-E8DB71D88473}" sibTransId="{95E2A059-062E-452C-BAAF-08FFE4536FC1}"/>
    <dgm:cxn modelId="{40B86FDB-37F9-4BF3-BB8C-A8E386AEDDF2}" srcId="{C08D946E-1C49-4552-BB82-75F81120E61F}" destId="{F15F4BAA-E03C-4FBB-8DC5-D8199E2B5B25}" srcOrd="1" destOrd="0" parTransId="{C7085F6C-0AEA-4855-8854-C46927E8BEB7}" sibTransId="{3F78C612-AE92-4725-8E75-52CBDD374727}"/>
    <dgm:cxn modelId="{E76B6AEB-E6FB-4DD1-910E-F3E65189E1EA}" type="presOf" srcId="{B9633CDC-1820-4C3E-9CDA-0F72AA78B4DE}" destId="{09C4BBFD-C2FB-40E1-B00C-9D790D4F33B0}" srcOrd="0" destOrd="0" presId="urn:microsoft.com/office/officeart/2005/8/layout/equation1"/>
    <dgm:cxn modelId="{D9C81EED-80D4-4FBB-90D5-A42EDB260044}" type="presOf" srcId="{F15F4BAA-E03C-4FBB-8DC5-D8199E2B5B25}" destId="{B00C9963-3894-4A20-9671-30E6C998310C}" srcOrd="0" destOrd="0" presId="urn:microsoft.com/office/officeart/2005/8/layout/equation1"/>
    <dgm:cxn modelId="{201E6FF8-392D-4CAD-8D84-AA0D71F14938}" srcId="{C08D946E-1C49-4552-BB82-75F81120E61F}" destId="{DA3693D4-BCA6-4C29-AF4C-85A989E68FAA}" srcOrd="0" destOrd="0" parTransId="{EC4085D4-E8C4-456B-AF0D-9A9E9823371D}" sibTransId="{B9633CDC-1820-4C3E-9CDA-0F72AA78B4DE}"/>
    <dgm:cxn modelId="{D4F15D7B-828B-47E1-B658-59B155423A3D}" type="presParOf" srcId="{C86CAA3B-F2D5-4490-AA38-6E9CB829F4B9}" destId="{4D781F7A-8DA0-4054-B089-AE82ED11AA58}" srcOrd="0" destOrd="0" presId="urn:microsoft.com/office/officeart/2005/8/layout/equation1"/>
    <dgm:cxn modelId="{B06CA154-CB90-4C2A-99C3-02984B8AF7B8}" type="presParOf" srcId="{C86CAA3B-F2D5-4490-AA38-6E9CB829F4B9}" destId="{AFDF1215-3A76-4C55-AA10-D0A3D79B3211}" srcOrd="1" destOrd="0" presId="urn:microsoft.com/office/officeart/2005/8/layout/equation1"/>
    <dgm:cxn modelId="{E5207898-635D-4931-A39D-F6ACD9D1CC43}" type="presParOf" srcId="{C86CAA3B-F2D5-4490-AA38-6E9CB829F4B9}" destId="{09C4BBFD-C2FB-40E1-B00C-9D790D4F33B0}" srcOrd="2" destOrd="0" presId="urn:microsoft.com/office/officeart/2005/8/layout/equation1"/>
    <dgm:cxn modelId="{F7C0411D-DE48-48A2-A74A-DB80ACBA8AD8}" type="presParOf" srcId="{C86CAA3B-F2D5-4490-AA38-6E9CB829F4B9}" destId="{06C5B2FA-7C04-4BDA-BF4A-58C5514187D3}" srcOrd="3" destOrd="0" presId="urn:microsoft.com/office/officeart/2005/8/layout/equation1"/>
    <dgm:cxn modelId="{3BA95DF5-9D7A-46CD-B5DB-B45A0B762CF3}" type="presParOf" srcId="{C86CAA3B-F2D5-4490-AA38-6E9CB829F4B9}" destId="{B00C9963-3894-4A20-9671-30E6C998310C}" srcOrd="4" destOrd="0" presId="urn:microsoft.com/office/officeart/2005/8/layout/equation1"/>
    <dgm:cxn modelId="{A81244FC-1CCF-4F7C-90F1-0494EF46E843}" type="presParOf" srcId="{C86CAA3B-F2D5-4490-AA38-6E9CB829F4B9}" destId="{00EC796A-7198-4762-8B58-85EEE3C46FE2}" srcOrd="5" destOrd="0" presId="urn:microsoft.com/office/officeart/2005/8/layout/equation1"/>
    <dgm:cxn modelId="{D5883EE7-DAA2-4DDA-81D5-5A5E0188146E}" type="presParOf" srcId="{C86CAA3B-F2D5-4490-AA38-6E9CB829F4B9}" destId="{00071994-6C1D-412F-AFD2-B5C1F45A44A4}" srcOrd="6" destOrd="0" presId="urn:microsoft.com/office/officeart/2005/8/layout/equation1"/>
    <dgm:cxn modelId="{71C1C1D2-0523-4DAB-B4A6-642890A4041E}" type="presParOf" srcId="{C86CAA3B-F2D5-4490-AA38-6E9CB829F4B9}" destId="{86DB068B-DF58-4654-A59C-CB83BA021B6C}" srcOrd="7" destOrd="0" presId="urn:microsoft.com/office/officeart/2005/8/layout/equation1"/>
    <dgm:cxn modelId="{76C39A53-473C-4314-AF0D-FFCC02D6406E}" type="presParOf" srcId="{C86CAA3B-F2D5-4490-AA38-6E9CB829F4B9}" destId="{D289497B-AAA3-4A46-B5EB-832082DE316D}"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B5A464-B292-4EA7-8434-9CC0826FA072}"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mc:AlternateContent xmlns:mc="http://schemas.openxmlformats.org/markup-compatibility/2006" xmlns:a14="http://schemas.microsoft.com/office/drawing/2010/main">
      <mc:Choice Requires="a14">
        <dgm:pt modelId="{B745996A-09E0-4B31-9EE1-5BD536135CE8}">
          <dgm:prSet phldrT="[Text]" custT="1"/>
          <dgm:spPr/>
          <dgm: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a:rPr lang="en-US" sz="1400" b="0" i="1" smtClean="0">
                        <a:latin typeface="Cambria Math" panose="02040503050406030204" pitchFamily="18" charset="0"/>
                      </a:rPr>
                      <m:t>𝑥</m:t>
                    </m:r>
                    <m:r>
                      <a:rPr lang="en-US" sz="1400" b="0" i="1" smtClean="0">
                        <a:latin typeface="Cambria Math" panose="02040503050406030204" pitchFamily="18" charset="0"/>
                      </a:rPr>
                      <m:t>𝜓</m:t>
                    </m:r>
                  </m:oMath>
                </m:oMathPara>
              </a14:m>
              <a:endParaRPr lang="en-US" sz="1400" b="0" dirty="0"/>
            </a:p>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rPr>
                      <m:t>𝑔</m:t>
                    </m:r>
                    <m:r>
                      <a:rPr lang="en-US" sz="1400" b="0" i="1" smtClean="0">
                        <a:latin typeface="Cambria Math" panose="02040503050406030204" pitchFamily="18" charset="0"/>
                      </a:rPr>
                      <m:t>(</m:t>
                    </m:r>
                    <m:r>
                      <a:rPr lang="en-US" sz="1400" b="0" i="1" smtClean="0">
                        <a:latin typeface="Cambria Math" panose="02040503050406030204" pitchFamily="18" charset="0"/>
                      </a:rPr>
                      <m:t>𝑏</m:t>
                    </m:r>
                    <m:r>
                      <a:rPr lang="en-US" sz="1400" b="0" i="1" smtClean="0">
                        <a:latin typeface="Cambria Math" panose="02040503050406030204" pitchFamily="18" charset="0"/>
                      </a:rPr>
                      <m:t>)</m:t>
                    </m:r>
                  </m:oMath>
                </m:oMathPara>
              </a14:m>
              <a:endParaRPr lang="en-US" sz="1400" b="0" dirty="0"/>
            </a:p>
            <a:p>
              <a:r>
                <a:rPr lang="en-US" sz="1400" dirty="0"/>
                <a:t>w</a:t>
              </a:r>
              <a14:m>
                <m:oMath xmlns:m="http://schemas.openxmlformats.org/officeDocument/2006/math">
                  <m:r>
                    <a:rPr lang="en-US" sz="1400" i="1" dirty="0" smtClean="0">
                      <a:latin typeface="Cambria Math" panose="02040503050406030204" pitchFamily="18" charset="0"/>
                    </a:rPr>
                    <m:t>=</m:t>
                  </m:r>
                  <m:r>
                    <a:rPr lang="en-US" sz="1400" b="0" i="1" dirty="0" smtClean="0">
                      <a:latin typeface="Cambria Math" panose="02040503050406030204" pitchFamily="18" charset="0"/>
                    </a:rPr>
                    <m:t>3</m:t>
                  </m:r>
                </m:oMath>
              </a14:m>
              <a:endParaRPr lang="en-US" sz="1400" dirty="0"/>
            </a:p>
          </dgm:t>
        </dgm:pt>
      </mc:Choice>
      <mc:Fallback xmlns="">
        <dgm:pt modelId="{B745996A-09E0-4B31-9EE1-5BD536135CE8}">
          <dgm:prSet phldrT="[Text]" custT="1"/>
          <dgm:spPr/>
          <dgm:t>
            <a:bodyPr/>
            <a:lstStyle/>
            <a:p>
              <a:r>
                <a:rPr lang="en-US" sz="1400" b="0" i="0">
                  <a:latin typeface="Cambria Math" panose="02040503050406030204" pitchFamily="18" charset="0"/>
                </a:rPr>
                <a:t>∀𝑥𝜓</a:t>
              </a:r>
              <a:endParaRPr lang="en-US" sz="1400" b="0" dirty="0"/>
            </a:p>
            <a:p>
              <a:r>
                <a:rPr lang="en-US" sz="1400" b="0" i="0">
                  <a:latin typeface="Cambria Math" panose="02040503050406030204" pitchFamily="18" charset="0"/>
                </a:rPr>
                <a:t>𝑥↦𝑔(𝑏)</a:t>
              </a:r>
              <a:endParaRPr lang="en-US" sz="1400" b="0" dirty="0"/>
            </a:p>
            <a:p>
              <a:r>
                <a:rPr lang="en-US" sz="1400" dirty="0"/>
                <a:t>w</a:t>
              </a:r>
              <a:r>
                <a:rPr lang="en-US" sz="1400" i="0" dirty="0">
                  <a:latin typeface="Cambria Math" panose="02040503050406030204" pitchFamily="18" charset="0"/>
                </a:rPr>
                <a:t>=</a:t>
              </a:r>
              <a:r>
                <a:rPr lang="en-US" sz="1400" b="0" i="0" dirty="0">
                  <a:latin typeface="Cambria Math" panose="02040503050406030204" pitchFamily="18" charset="0"/>
                </a:rPr>
                <a:t>3</a:t>
              </a:r>
              <a:endParaRPr lang="en-US" sz="1400" dirty="0"/>
            </a:p>
          </dgm:t>
        </dgm:pt>
      </mc:Fallback>
    </mc:AlternateContent>
    <dgm:pt modelId="{044E8470-DA30-4931-B202-80C120D760D7}" type="parTrans" cxnId="{919F1FE4-4A10-421D-81CC-6579F2AE0D3A}">
      <dgm:prSet/>
      <dgm:spPr/>
      <dgm:t>
        <a:bodyPr/>
        <a:lstStyle/>
        <a:p>
          <a:endParaRPr lang="en-US"/>
        </a:p>
      </dgm:t>
    </dgm:pt>
    <dgm:pt modelId="{40AB2B93-6D52-4402-8EDF-2171C58AA3EC}" type="sibTrans" cxnId="{919F1FE4-4A10-421D-81CC-6579F2AE0D3A}">
      <dgm:prSet/>
      <dgm:spPr/>
      <dgm:t>
        <a:bodyPr/>
        <a:lstStyle/>
        <a:p>
          <a:endParaRPr lang="en-US"/>
        </a:p>
      </dgm:t>
    </dgm:pt>
    <mc:AlternateContent xmlns:mc="http://schemas.openxmlformats.org/markup-compatibility/2006" xmlns:a14="http://schemas.microsoft.com/office/drawing/2010/main">
      <mc:Choice Requires="a14">
        <dgm:pt modelId="{B4F80335-C015-4738-89A6-606E028F4809}">
          <dgm:prSet phldrT="[Text]" custT="1"/>
          <dgm:spPr/>
          <dgm: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r>
                      <a:rPr lang="en-US" sz="1200" b="0" i="1" smtClean="0">
                        <a:latin typeface="Cambria Math" panose="02040503050406030204" pitchFamily="18" charset="0"/>
                      </a:rPr>
                      <m:t>𝑥</m:t>
                    </m:r>
                    <m:r>
                      <a:rPr lang="en-US" sz="1200" b="0" i="1" smtClean="0">
                        <a:latin typeface="Cambria Math" panose="02040503050406030204" pitchFamily="18" charset="0"/>
                      </a:rPr>
                      <m:t>𝜑</m:t>
                    </m:r>
                  </m:oMath>
                </m:oMathPara>
              </a14:m>
              <a:endParaRPr lang="en-US" sz="1200" b="0" dirty="0"/>
            </a:p>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𝑥</m:t>
                    </m:r>
                    <m:r>
                      <a:rPr lang="en-US" sz="1200" b="0" i="1" smtClean="0">
                        <a:latin typeface="Cambria Math" panose="02040503050406030204" pitchFamily="18" charset="0"/>
                      </a:rPr>
                      <m:t>↦</m:t>
                    </m:r>
                    <m:r>
                      <a:rPr lang="en-US" sz="1200" b="0" i="1" smtClean="0">
                        <a:latin typeface="Cambria Math" panose="02040503050406030204" pitchFamily="18" charset="0"/>
                      </a:rPr>
                      <m:t>𝑔</m:t>
                    </m:r>
                    <m:r>
                      <a:rPr lang="en-US" sz="1200" b="0" i="1" smtClean="0">
                        <a:latin typeface="Cambria Math" panose="02040503050406030204" pitchFamily="18" charset="0"/>
                      </a:rPr>
                      <m:t>(</m:t>
                    </m:r>
                    <m:r>
                      <a:rPr lang="en-US" sz="1200" b="0" i="1" smtClean="0">
                        <a:latin typeface="Cambria Math" panose="02040503050406030204" pitchFamily="18" charset="0"/>
                      </a:rPr>
                      <m:t>h</m:t>
                    </m:r>
                    <m:r>
                      <a:rPr lang="en-US" sz="1200" b="0" i="1" smtClean="0">
                        <a:latin typeface="Cambria Math" panose="02040503050406030204" pitchFamily="18" charset="0"/>
                      </a:rPr>
                      <m:t>(</m:t>
                    </m:r>
                    <m:r>
                      <a:rPr lang="en-US" sz="1200" b="0" i="1" smtClean="0">
                        <a:latin typeface="Cambria Math" panose="02040503050406030204" pitchFamily="18" charset="0"/>
                      </a:rPr>
                      <m:t>𝑐</m:t>
                    </m:r>
                    <m:r>
                      <a:rPr lang="en-US" sz="1200" b="0" i="1" smtClean="0">
                        <a:latin typeface="Cambria Math" panose="02040503050406030204" pitchFamily="18" charset="0"/>
                      </a:rPr>
                      <m:t>))</m:t>
                    </m:r>
                  </m:oMath>
                </m:oMathPara>
              </a14:m>
              <a:endParaRPr lang="en-US" sz="1200" b="0" dirty="0"/>
            </a:p>
            <a:p>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rPr>
                      <m:t>𝑊</m:t>
                    </m:r>
                    <m:r>
                      <a:rPr lang="en-US" sz="1200" i="1" dirty="0" smtClean="0">
                        <a:latin typeface="Cambria Math" panose="02040503050406030204" pitchFamily="18" charset="0"/>
                      </a:rPr>
                      <m:t>=1, </m:t>
                    </m:r>
                  </m:oMath>
                  <m:oMath xmlns:m="http://schemas.openxmlformats.org/officeDocument/2006/math">
                    <m:r>
                      <a:rPr lang="en-US" sz="1200" b="0" i="1" dirty="0" smtClean="0">
                        <a:latin typeface="Cambria Math" panose="02040503050406030204" pitchFamily="18" charset="0"/>
                      </a:rPr>
                      <m:t>𝑔𝑒𝑛</m:t>
                    </m:r>
                    <m:r>
                      <a:rPr lang="en-US" sz="1200" b="0" i="1" dirty="0" smtClean="0">
                        <a:latin typeface="Cambria Math" panose="02040503050406030204" pitchFamily="18" charset="0"/>
                      </a:rPr>
                      <m:t>=2</m:t>
                    </m:r>
                  </m:oMath>
                </m:oMathPara>
              </a14:m>
              <a:endParaRPr lang="en-US" sz="1200" dirty="0"/>
            </a:p>
          </dgm:t>
        </dgm:pt>
      </mc:Choice>
      <mc:Fallback xmlns="">
        <dgm:pt modelId="{B4F80335-C015-4738-89A6-606E028F4809}">
          <dgm:prSet phldrT="[Text]" custT="1"/>
          <dgm:spPr/>
          <dgm:t>
            <a:bodyPr/>
            <a:lstStyle/>
            <a:p>
              <a:r>
                <a:rPr lang="en-US" sz="1200" b="0" i="0">
                  <a:latin typeface="Cambria Math" panose="02040503050406030204" pitchFamily="18" charset="0"/>
                </a:rPr>
                <a:t>∀𝑥𝜑</a:t>
              </a:r>
              <a:endParaRPr lang="en-US" sz="1200" b="0" dirty="0"/>
            </a:p>
            <a:p>
              <a:r>
                <a:rPr lang="en-US" sz="1200" b="0" i="0">
                  <a:latin typeface="Cambria Math" panose="02040503050406030204" pitchFamily="18" charset="0"/>
                </a:rPr>
                <a:t>𝑥↦𝑔(ℎ(𝑐))</a:t>
              </a:r>
              <a:endParaRPr lang="en-US" sz="1200" b="0" dirty="0"/>
            </a:p>
            <a:p>
              <a:r>
                <a:rPr lang="en-US" sz="1200" i="0" dirty="0">
                  <a:latin typeface="Cambria Math" panose="02040503050406030204" pitchFamily="18" charset="0"/>
                </a:rPr>
                <a:t>𝑊=1</a:t>
              </a:r>
              <a:r>
                <a:rPr lang="en-US" sz="1200" b="0" i="0" dirty="0">
                  <a:latin typeface="Cambria Math" panose="02040503050406030204" pitchFamily="18" charset="0"/>
                </a:rPr>
                <a:t>, </a:t>
              </a:r>
              <a:br>
                <a:rPr lang="en-US" sz="1200" b="0" i="1" dirty="0">
                  <a:latin typeface="Cambria Math" panose="02040503050406030204" pitchFamily="18" charset="0"/>
                </a:rPr>
              </a:br>
              <a:r>
                <a:rPr lang="en-US" sz="1200" b="0" i="0" dirty="0">
                  <a:latin typeface="Cambria Math" panose="02040503050406030204" pitchFamily="18" charset="0"/>
                </a:rPr>
                <a:t>𝑔𝑒𝑛=2</a:t>
              </a:r>
              <a:endParaRPr lang="en-US" sz="1200" dirty="0"/>
            </a:p>
          </dgm:t>
        </dgm:pt>
      </mc:Fallback>
    </mc:AlternateContent>
    <dgm:pt modelId="{11CBC455-3807-48BB-AB77-7A65EE75AE08}" type="parTrans" cxnId="{1C745E03-610F-41D8-A2BE-8B3D90521146}">
      <dgm:prSet/>
      <dgm:spPr/>
      <dgm:t>
        <a:bodyPr/>
        <a:lstStyle/>
        <a:p>
          <a:endParaRPr lang="en-US"/>
        </a:p>
      </dgm:t>
    </dgm:pt>
    <dgm:pt modelId="{9D1D2A6F-3951-4B88-8E05-92722A78937F}" type="sibTrans" cxnId="{1C745E03-610F-41D8-A2BE-8B3D90521146}">
      <dgm:prSet/>
      <dgm:spPr/>
      <dgm:t>
        <a:bodyPr/>
        <a:lstStyle/>
        <a:p>
          <a:endParaRPr lang="en-US"/>
        </a:p>
      </dgm:t>
    </dgm:pt>
    <mc:AlternateContent xmlns:mc="http://schemas.openxmlformats.org/markup-compatibility/2006" xmlns:a14="http://schemas.microsoft.com/office/drawing/2010/main">
      <mc:Choice Requires="a14">
        <dgm:pt modelId="{1B42401C-2748-4D43-B832-FD454EC186BB}">
          <dgm:prSet phldrT="[Text]"/>
          <dgm:spPr/>
          <dgm: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𝜃</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h</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oMath>
                </m:oMathPara>
              </a14:m>
              <a:endParaRPr lang="en-US" b="0" dirty="0"/>
            </a:p>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𝑊</m:t>
                    </m:r>
                    <m:r>
                      <a:rPr lang="en-US" i="1" dirty="0" smtClean="0">
                        <a:latin typeface="Cambria Math" panose="02040503050406030204" pitchFamily="18" charset="0"/>
                      </a:rPr>
                      <m:t>=1</m:t>
                    </m:r>
                  </m:oMath>
                </m:oMathPara>
              </a14:m>
              <a:endParaRPr lang="en-US" dirty="0"/>
            </a:p>
          </dgm:t>
        </dgm:pt>
      </mc:Choice>
      <mc:Fallback xmlns="">
        <dgm:pt modelId="{1B42401C-2748-4D43-B832-FD454EC186BB}">
          <dgm:prSet phldrT="[Text]"/>
          <dgm:spPr/>
          <dgm:t>
            <a:bodyPr/>
            <a:lstStyle/>
            <a:p>
              <a:r>
                <a:rPr lang="en-US" b="0" i="0">
                  <a:latin typeface="Cambria Math" panose="02040503050406030204" pitchFamily="18" charset="0"/>
                </a:rPr>
                <a:t>∀𝑥𝜃</a:t>
              </a:r>
              <a:endParaRPr lang="en-US" b="0" dirty="0"/>
            </a:p>
            <a:p>
              <a:r>
                <a:rPr lang="en-US" b="0" i="0">
                  <a:latin typeface="Cambria Math" panose="02040503050406030204" pitchFamily="18" charset="0"/>
                </a:rPr>
                <a:t>𝑥↦ℎ(𝑐)</a:t>
              </a:r>
              <a:endParaRPr lang="en-US" b="0" dirty="0"/>
            </a:p>
            <a:p>
              <a:r>
                <a:rPr lang="en-US" i="0" dirty="0">
                  <a:latin typeface="Cambria Math" panose="02040503050406030204" pitchFamily="18" charset="0"/>
                </a:rPr>
                <a:t>𝑊=1</a:t>
              </a:r>
              <a:endParaRPr lang="en-US" dirty="0"/>
            </a:p>
          </dgm:t>
        </dgm:pt>
      </mc:Fallback>
    </mc:AlternateContent>
    <dgm:pt modelId="{58CC9192-F99C-4F6F-ADB1-3827AB37AFE6}" type="parTrans" cxnId="{01E8780F-0914-491E-B23F-42C0B9C88B6E}">
      <dgm:prSet/>
      <dgm:spPr/>
      <dgm:t>
        <a:bodyPr/>
        <a:lstStyle/>
        <a:p>
          <a:endParaRPr lang="en-US"/>
        </a:p>
      </dgm:t>
    </dgm:pt>
    <dgm:pt modelId="{9D2B0C8C-6F89-426C-AE4E-AFCBAEA6CD08}" type="sibTrans" cxnId="{01E8780F-0914-491E-B23F-42C0B9C88B6E}">
      <dgm:prSet/>
      <dgm:spPr/>
      <dgm:t>
        <a:bodyPr/>
        <a:lstStyle/>
        <a:p>
          <a:endParaRPr lang="en-US"/>
        </a:p>
      </dgm:t>
    </dgm:pt>
    <mc:AlternateContent xmlns:mc="http://schemas.openxmlformats.org/markup-compatibility/2006" xmlns:a14="http://schemas.microsoft.com/office/drawing/2010/main">
      <mc:Choice Requires="a14">
        <dgm:pt modelId="{63CD46C4-84FC-4868-AD53-C14E4D516908}">
          <dgm:prSet phldrT="[Text]" custT="1"/>
          <dgm:spPr/>
          <dgm: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𝜑</m:t>
                    </m:r>
                    <m:r>
                      <a:rPr lang="en-US" sz="2000" b="0" i="1" smtClean="0">
                        <a:latin typeface="Cambria Math" panose="02040503050406030204" pitchFamily="18" charset="0"/>
                      </a:rPr>
                      <m:t> </m:t>
                    </m:r>
                  </m:oMath>
                  <m:oMath xmlns:m="http://schemas.openxmlformats.org/officeDocument/2006/math">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h</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𝑐</m:t>
                        </m:r>
                      </m:e>
                    </m:d>
                  </m:oMath>
                  <m:oMath xmlns:m="http://schemas.openxmlformats.org/officeDocument/2006/math">
                    <m:r>
                      <a:rPr lang="en-US" sz="2000" b="0" i="1" dirty="0" smtClean="0">
                        <a:latin typeface="Cambria Math" panose="02040503050406030204" pitchFamily="18" charset="0"/>
                      </a:rPr>
                      <m:t>𝑤𝑒𝑖𝑔h𝑡</m:t>
                    </m:r>
                    <m:r>
                      <a:rPr lang="en-US" sz="2000" i="1" dirty="0" smtClean="0">
                        <a:latin typeface="Cambria Math" panose="02040503050406030204" pitchFamily="18" charset="0"/>
                      </a:rPr>
                      <m:t>=</m:t>
                    </m:r>
                    <m:r>
                      <a:rPr lang="en-US" sz="2000" b="0" i="1" dirty="0" smtClean="0">
                        <a:latin typeface="Cambria Math" panose="02040503050406030204" pitchFamily="18" charset="0"/>
                      </a:rPr>
                      <m:t>1</m:t>
                    </m:r>
                  </m:oMath>
                  <m:oMath xmlns:m="http://schemas.openxmlformats.org/officeDocument/2006/math">
                    <m:r>
                      <a:rPr lang="en-US" sz="2000" b="0" i="1" dirty="0" smtClean="0">
                        <a:latin typeface="Cambria Math" panose="02040503050406030204" pitchFamily="18" charset="0"/>
                      </a:rPr>
                      <m:t>𝑔𝑒𝑛𝑒𝑟𝑎𝑡𝑖𝑜𝑛</m:t>
                    </m:r>
                    <m:r>
                      <a:rPr lang="en-US" sz="2000" b="0" i="1" dirty="0" smtClean="0">
                        <a:latin typeface="Cambria Math" panose="02040503050406030204" pitchFamily="18" charset="0"/>
                      </a:rPr>
                      <m:t>=1</m:t>
                    </m:r>
                  </m:oMath>
                </m:oMathPara>
              </a14:m>
              <a:endParaRPr lang="en-US" sz="2000" dirty="0"/>
            </a:p>
          </dgm:t>
        </dgm:pt>
      </mc:Choice>
      <mc:Fallback xmlns="">
        <dgm:pt modelId="{63CD46C4-84FC-4868-AD53-C14E4D516908}">
          <dgm:prSet phldrT="[Text]" custT="1"/>
          <dgm:spPr/>
          <dgm:t>
            <a:bodyPr/>
            <a:lstStyle/>
            <a:p>
              <a:pPr/>
              <a:r>
                <a:rPr lang="en-US" sz="2000" b="0" i="0">
                  <a:latin typeface="Cambria Math" panose="02040503050406030204" pitchFamily="18" charset="0"/>
                </a:rPr>
                <a:t>∀𝑥𝜑 </a:t>
              </a:r>
              <a:br>
                <a:rPr lang="en-US" sz="2000" b="0" i="1" dirty="0">
                  <a:latin typeface="Cambria Math" panose="02040503050406030204" pitchFamily="18" charset="0"/>
                </a:rPr>
              </a:br>
              <a:r>
                <a:rPr lang="en-US" sz="2000" b="0" i="0">
                  <a:latin typeface="Cambria Math" panose="02040503050406030204" pitchFamily="18" charset="0"/>
                </a:rPr>
                <a:t>𝑥↦ℎ(𝑐)</a:t>
              </a:r>
              <a:br>
                <a:rPr lang="en-US" sz="2000" b="0" i="1" dirty="0">
                  <a:latin typeface="Cambria Math" panose="02040503050406030204" pitchFamily="18" charset="0"/>
                </a:rPr>
              </a:br>
              <a:r>
                <a:rPr lang="en-US" sz="2000" b="0" i="0" dirty="0">
                  <a:latin typeface="Cambria Math" panose="02040503050406030204" pitchFamily="18" charset="0"/>
                </a:rPr>
                <a:t>𝑤𝑒𝑖𝑔ℎ𝑡</a:t>
              </a:r>
              <a:r>
                <a:rPr lang="en-US" sz="2000" i="0" dirty="0">
                  <a:latin typeface="Cambria Math" panose="02040503050406030204" pitchFamily="18" charset="0"/>
                </a:rPr>
                <a:t>=</a:t>
              </a:r>
              <a:r>
                <a:rPr lang="en-US" sz="2000" b="0" i="0" dirty="0">
                  <a:latin typeface="Cambria Math" panose="02040503050406030204" pitchFamily="18" charset="0"/>
                </a:rPr>
                <a:t>1</a:t>
              </a:r>
              <a:br>
                <a:rPr lang="en-US" sz="2000" b="0" i="1" dirty="0">
                  <a:latin typeface="Cambria Math" panose="02040503050406030204" pitchFamily="18" charset="0"/>
                </a:rPr>
              </a:br>
              <a:r>
                <a:rPr lang="en-US" sz="2000" b="0" i="0" dirty="0">
                  <a:latin typeface="Cambria Math" panose="02040503050406030204" pitchFamily="18" charset="0"/>
                </a:rPr>
                <a:t>𝑔𝑒𝑛𝑒𝑟𝑎𝑡𝑖𝑜𝑛=1</a:t>
              </a:r>
              <a:endParaRPr lang="en-US" sz="2000" dirty="0"/>
            </a:p>
          </dgm:t>
        </dgm:pt>
      </mc:Fallback>
    </mc:AlternateContent>
    <dgm:pt modelId="{4A7A3BDF-DC01-4EF1-BAF8-C4C7D3ADD677}" type="parTrans" cxnId="{CD9589CD-0808-479C-9EBD-477781EB1428}">
      <dgm:prSet/>
      <dgm:spPr/>
      <dgm:t>
        <a:bodyPr/>
        <a:lstStyle/>
        <a:p>
          <a:endParaRPr lang="en-US"/>
        </a:p>
      </dgm:t>
    </dgm:pt>
    <dgm:pt modelId="{F89AFE27-9DC0-4B77-BAB5-92E46023FB55}" type="sibTrans" cxnId="{CD9589CD-0808-479C-9EBD-477781EB1428}">
      <dgm:prSet/>
      <dgm:spPr/>
      <dgm:t>
        <a:bodyPr/>
        <a:lstStyle/>
        <a:p>
          <a:endParaRPr lang="en-US"/>
        </a:p>
      </dgm:t>
    </dgm:pt>
    <dgm:pt modelId="{31A01C04-8799-4978-908F-7B1C5B3A20FD}" type="pres">
      <dgm:prSet presAssocID="{60B5A464-B292-4EA7-8434-9CC0826FA072}" presName="Name0" presStyleCnt="0">
        <dgm:presLayoutVars>
          <dgm:chMax val="4"/>
          <dgm:resizeHandles val="exact"/>
        </dgm:presLayoutVars>
      </dgm:prSet>
      <dgm:spPr/>
    </dgm:pt>
    <dgm:pt modelId="{1065C21B-6B3D-4D69-8B79-6158D9F78CE1}" type="pres">
      <dgm:prSet presAssocID="{60B5A464-B292-4EA7-8434-9CC0826FA072}" presName="ellipse" presStyleLbl="trBgShp" presStyleIdx="0" presStyleCnt="1"/>
      <dgm:spPr/>
    </dgm:pt>
    <dgm:pt modelId="{693DBC66-18FA-45F8-9D32-AD7639AF03CD}" type="pres">
      <dgm:prSet presAssocID="{60B5A464-B292-4EA7-8434-9CC0826FA072}" presName="arrow1" presStyleLbl="fgShp" presStyleIdx="0" presStyleCnt="1"/>
      <dgm:spPr/>
    </dgm:pt>
    <dgm:pt modelId="{935FC398-32BD-4316-A560-B76A98F9D8AA}" type="pres">
      <dgm:prSet presAssocID="{60B5A464-B292-4EA7-8434-9CC0826FA072}" presName="rectangle" presStyleLbl="revTx" presStyleIdx="0" presStyleCnt="1" custLinFactNeighborX="2898" custLinFactNeighborY="60528">
        <dgm:presLayoutVars>
          <dgm:bulletEnabled val="1"/>
        </dgm:presLayoutVars>
      </dgm:prSet>
      <dgm:spPr/>
    </dgm:pt>
    <dgm:pt modelId="{E9ECD50B-E920-4B1E-8666-D9496845545E}" type="pres">
      <dgm:prSet presAssocID="{B4F80335-C015-4738-89A6-606E028F4809}" presName="item1" presStyleLbl="node1" presStyleIdx="0" presStyleCnt="3">
        <dgm:presLayoutVars>
          <dgm:bulletEnabled val="1"/>
        </dgm:presLayoutVars>
      </dgm:prSet>
      <dgm:spPr/>
    </dgm:pt>
    <dgm:pt modelId="{D240B553-3405-41F6-9FF0-77905E4CAA57}" type="pres">
      <dgm:prSet presAssocID="{1B42401C-2748-4D43-B832-FD454EC186BB}" presName="item2" presStyleLbl="node1" presStyleIdx="1" presStyleCnt="3" custScaleX="116787">
        <dgm:presLayoutVars>
          <dgm:bulletEnabled val="1"/>
        </dgm:presLayoutVars>
      </dgm:prSet>
      <dgm:spPr/>
    </dgm:pt>
    <dgm:pt modelId="{DBEEC17E-33D1-46E4-B4D6-ABE7BD296B56}" type="pres">
      <dgm:prSet presAssocID="{63CD46C4-84FC-4868-AD53-C14E4D516908}" presName="item3" presStyleLbl="node1" presStyleIdx="2" presStyleCnt="3">
        <dgm:presLayoutVars>
          <dgm:bulletEnabled val="1"/>
        </dgm:presLayoutVars>
      </dgm:prSet>
      <dgm:spPr/>
    </dgm:pt>
    <dgm:pt modelId="{A9DD4C29-CD21-4E37-9E03-5EBD9123DC92}" type="pres">
      <dgm:prSet presAssocID="{60B5A464-B292-4EA7-8434-9CC0826FA072}" presName="funnel" presStyleLbl="trAlignAcc1" presStyleIdx="0" presStyleCnt="1"/>
      <dgm:spPr/>
    </dgm:pt>
  </dgm:ptLst>
  <dgm:cxnLst>
    <dgm:cxn modelId="{B7B0E601-509E-4718-8414-809AFE917D0F}" type="presOf" srcId="{B4F80335-C015-4738-89A6-606E028F4809}" destId="{D240B553-3405-41F6-9FF0-77905E4CAA57}" srcOrd="0" destOrd="0" presId="urn:microsoft.com/office/officeart/2005/8/layout/funnel1"/>
    <dgm:cxn modelId="{1C745E03-610F-41D8-A2BE-8B3D90521146}" srcId="{60B5A464-B292-4EA7-8434-9CC0826FA072}" destId="{B4F80335-C015-4738-89A6-606E028F4809}" srcOrd="1" destOrd="0" parTransId="{11CBC455-3807-48BB-AB77-7A65EE75AE08}" sibTransId="{9D1D2A6F-3951-4B88-8E05-92722A78937F}"/>
    <dgm:cxn modelId="{01E8780F-0914-491E-B23F-42C0B9C88B6E}" srcId="{60B5A464-B292-4EA7-8434-9CC0826FA072}" destId="{1B42401C-2748-4D43-B832-FD454EC186BB}" srcOrd="2" destOrd="0" parTransId="{58CC9192-F99C-4F6F-ADB1-3827AB37AFE6}" sibTransId="{9D2B0C8C-6F89-426C-AE4E-AFCBAEA6CD08}"/>
    <dgm:cxn modelId="{7BC94426-D7DA-4D4A-8AD3-E4D24F0AE09C}" type="presOf" srcId="{1B42401C-2748-4D43-B832-FD454EC186BB}" destId="{E9ECD50B-E920-4B1E-8666-D9496845545E}" srcOrd="0" destOrd="0" presId="urn:microsoft.com/office/officeart/2005/8/layout/funnel1"/>
    <dgm:cxn modelId="{1BE5C254-9A78-4301-8BDD-1617214B8250}" type="presOf" srcId="{B745996A-09E0-4B31-9EE1-5BD536135CE8}" destId="{DBEEC17E-33D1-46E4-B4D6-ABE7BD296B56}" srcOrd="0" destOrd="0" presId="urn:microsoft.com/office/officeart/2005/8/layout/funnel1"/>
    <dgm:cxn modelId="{7D4656BE-8A1B-44CC-A794-5750762B43ED}" type="presOf" srcId="{60B5A464-B292-4EA7-8434-9CC0826FA072}" destId="{31A01C04-8799-4978-908F-7B1C5B3A20FD}" srcOrd="0" destOrd="0" presId="urn:microsoft.com/office/officeart/2005/8/layout/funnel1"/>
    <dgm:cxn modelId="{CD9589CD-0808-479C-9EBD-477781EB1428}" srcId="{60B5A464-B292-4EA7-8434-9CC0826FA072}" destId="{63CD46C4-84FC-4868-AD53-C14E4D516908}" srcOrd="3" destOrd="0" parTransId="{4A7A3BDF-DC01-4EF1-BAF8-C4C7D3ADD677}" sibTransId="{F89AFE27-9DC0-4B77-BAB5-92E46023FB55}"/>
    <dgm:cxn modelId="{919F1FE4-4A10-421D-81CC-6579F2AE0D3A}" srcId="{60B5A464-B292-4EA7-8434-9CC0826FA072}" destId="{B745996A-09E0-4B31-9EE1-5BD536135CE8}" srcOrd="0" destOrd="0" parTransId="{044E8470-DA30-4931-B202-80C120D760D7}" sibTransId="{40AB2B93-6D52-4402-8EDF-2171C58AA3EC}"/>
    <dgm:cxn modelId="{5DD9CAF4-D6EC-4FEB-8A75-470B97DDC9DD}" type="presOf" srcId="{63CD46C4-84FC-4868-AD53-C14E4D516908}" destId="{935FC398-32BD-4316-A560-B76A98F9D8AA}" srcOrd="0" destOrd="0" presId="urn:microsoft.com/office/officeart/2005/8/layout/funnel1"/>
    <dgm:cxn modelId="{2FD0A535-143D-46F0-BB89-960113BBF5CB}" type="presParOf" srcId="{31A01C04-8799-4978-908F-7B1C5B3A20FD}" destId="{1065C21B-6B3D-4D69-8B79-6158D9F78CE1}" srcOrd="0" destOrd="0" presId="urn:microsoft.com/office/officeart/2005/8/layout/funnel1"/>
    <dgm:cxn modelId="{32493A42-B40A-4955-85E1-B6E0525DE7FF}" type="presParOf" srcId="{31A01C04-8799-4978-908F-7B1C5B3A20FD}" destId="{693DBC66-18FA-45F8-9D32-AD7639AF03CD}" srcOrd="1" destOrd="0" presId="urn:microsoft.com/office/officeart/2005/8/layout/funnel1"/>
    <dgm:cxn modelId="{1FF75B5D-F090-4CCB-B454-DFD6DD28C0B8}" type="presParOf" srcId="{31A01C04-8799-4978-908F-7B1C5B3A20FD}" destId="{935FC398-32BD-4316-A560-B76A98F9D8AA}" srcOrd="2" destOrd="0" presId="urn:microsoft.com/office/officeart/2005/8/layout/funnel1"/>
    <dgm:cxn modelId="{F67F448B-9123-4020-A49D-366755FBCF12}" type="presParOf" srcId="{31A01C04-8799-4978-908F-7B1C5B3A20FD}" destId="{E9ECD50B-E920-4B1E-8666-D9496845545E}" srcOrd="3" destOrd="0" presId="urn:microsoft.com/office/officeart/2005/8/layout/funnel1"/>
    <dgm:cxn modelId="{CB12F680-60DE-4435-A8E1-FB447A6A2DD2}" type="presParOf" srcId="{31A01C04-8799-4978-908F-7B1C5B3A20FD}" destId="{D240B553-3405-41F6-9FF0-77905E4CAA57}" srcOrd="4" destOrd="0" presId="urn:microsoft.com/office/officeart/2005/8/layout/funnel1"/>
    <dgm:cxn modelId="{123DF3D5-02E7-4773-808B-213A00A31BDB}" type="presParOf" srcId="{31A01C04-8799-4978-908F-7B1C5B3A20FD}" destId="{DBEEC17E-33D1-46E4-B4D6-ABE7BD296B56}" srcOrd="5" destOrd="0" presId="urn:microsoft.com/office/officeart/2005/8/layout/funnel1"/>
    <dgm:cxn modelId="{9BEB0BB2-8660-42F8-B2A5-2D36FD855F39}" type="presParOf" srcId="{31A01C04-8799-4978-908F-7B1C5B3A20FD}" destId="{A9DD4C29-CD21-4E37-9E03-5EBD9123DC92}"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B5A464-B292-4EA7-8434-9CC0826FA072}"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B745996A-09E0-4B31-9EE1-5BD536135CE8}">
      <dgm:prSet phldrT="[Text]" custT="1"/>
      <dgm:spPr>
        <a:blipFill>
          <a:blip xmlns:r="http://schemas.openxmlformats.org/officeDocument/2006/relationships" r:embed="rId1"/>
          <a:stretch>
            <a:fillRect/>
          </a:stretch>
        </a:blipFill>
      </dgm:spPr>
      <dgm:t>
        <a:bodyPr/>
        <a:lstStyle/>
        <a:p>
          <a:r>
            <a:rPr lang="en-US">
              <a:noFill/>
            </a:rPr>
            <a:t> </a:t>
          </a:r>
        </a:p>
      </dgm:t>
    </dgm:pt>
    <dgm:pt modelId="{044E8470-DA30-4931-B202-80C120D760D7}" type="parTrans" cxnId="{919F1FE4-4A10-421D-81CC-6579F2AE0D3A}">
      <dgm:prSet/>
      <dgm:spPr/>
      <dgm:t>
        <a:bodyPr/>
        <a:lstStyle/>
        <a:p>
          <a:endParaRPr lang="en-US"/>
        </a:p>
      </dgm:t>
    </dgm:pt>
    <dgm:pt modelId="{40AB2B93-6D52-4402-8EDF-2171C58AA3EC}" type="sibTrans" cxnId="{919F1FE4-4A10-421D-81CC-6579F2AE0D3A}">
      <dgm:prSet/>
      <dgm:spPr/>
      <dgm:t>
        <a:bodyPr/>
        <a:lstStyle/>
        <a:p>
          <a:endParaRPr lang="en-US"/>
        </a:p>
      </dgm:t>
    </dgm:pt>
    <dgm:pt modelId="{B4F80335-C015-4738-89A6-606E028F4809}">
      <dgm:prSet phldrT="[Text]" custT="1"/>
      <dgm:spPr>
        <a:blipFill>
          <a:blip xmlns:r="http://schemas.openxmlformats.org/officeDocument/2006/relationships" r:embed="rId2"/>
          <a:stretch>
            <a:fillRect/>
          </a:stretch>
        </a:blipFill>
      </dgm:spPr>
      <dgm:t>
        <a:bodyPr/>
        <a:lstStyle/>
        <a:p>
          <a:r>
            <a:rPr lang="en-US">
              <a:noFill/>
            </a:rPr>
            <a:t> </a:t>
          </a:r>
        </a:p>
      </dgm:t>
    </dgm:pt>
    <dgm:pt modelId="{11CBC455-3807-48BB-AB77-7A65EE75AE08}" type="parTrans" cxnId="{1C745E03-610F-41D8-A2BE-8B3D90521146}">
      <dgm:prSet/>
      <dgm:spPr/>
      <dgm:t>
        <a:bodyPr/>
        <a:lstStyle/>
        <a:p>
          <a:endParaRPr lang="en-US"/>
        </a:p>
      </dgm:t>
    </dgm:pt>
    <dgm:pt modelId="{9D1D2A6F-3951-4B88-8E05-92722A78937F}" type="sibTrans" cxnId="{1C745E03-610F-41D8-A2BE-8B3D90521146}">
      <dgm:prSet/>
      <dgm:spPr/>
      <dgm:t>
        <a:bodyPr/>
        <a:lstStyle/>
        <a:p>
          <a:endParaRPr lang="en-US"/>
        </a:p>
      </dgm:t>
    </dgm:pt>
    <dgm:pt modelId="{1B42401C-2748-4D43-B832-FD454EC186BB}">
      <dgm:prSet phldrT="[Text]"/>
      <dgm:spPr>
        <a:blipFill>
          <a:blip xmlns:r="http://schemas.openxmlformats.org/officeDocument/2006/relationships" r:embed="rId3"/>
          <a:stretch>
            <a:fillRect/>
          </a:stretch>
        </a:blipFill>
      </dgm:spPr>
      <dgm:t>
        <a:bodyPr/>
        <a:lstStyle/>
        <a:p>
          <a:r>
            <a:rPr lang="en-US">
              <a:noFill/>
            </a:rPr>
            <a:t> </a:t>
          </a:r>
        </a:p>
      </dgm:t>
    </dgm:pt>
    <dgm:pt modelId="{58CC9192-F99C-4F6F-ADB1-3827AB37AFE6}" type="parTrans" cxnId="{01E8780F-0914-491E-B23F-42C0B9C88B6E}">
      <dgm:prSet/>
      <dgm:spPr/>
      <dgm:t>
        <a:bodyPr/>
        <a:lstStyle/>
        <a:p>
          <a:endParaRPr lang="en-US"/>
        </a:p>
      </dgm:t>
    </dgm:pt>
    <dgm:pt modelId="{9D2B0C8C-6F89-426C-AE4E-AFCBAEA6CD08}" type="sibTrans" cxnId="{01E8780F-0914-491E-B23F-42C0B9C88B6E}">
      <dgm:prSet/>
      <dgm:spPr/>
      <dgm:t>
        <a:bodyPr/>
        <a:lstStyle/>
        <a:p>
          <a:endParaRPr lang="en-US"/>
        </a:p>
      </dgm:t>
    </dgm:pt>
    <dgm:pt modelId="{63CD46C4-84FC-4868-AD53-C14E4D516908}">
      <dgm:prSet phldrT="[Text]" custT="1"/>
      <dgm:spPr>
        <a:blipFill>
          <a:blip xmlns:r="http://schemas.openxmlformats.org/officeDocument/2006/relationships" r:embed="rId4"/>
          <a:stretch>
            <a:fillRect t="-30000" b="-15000"/>
          </a:stretch>
        </a:blipFill>
      </dgm:spPr>
      <dgm:t>
        <a:bodyPr/>
        <a:lstStyle/>
        <a:p>
          <a:r>
            <a:rPr lang="en-US">
              <a:noFill/>
            </a:rPr>
            <a:t> </a:t>
          </a:r>
        </a:p>
      </dgm:t>
    </dgm:pt>
    <dgm:pt modelId="{4A7A3BDF-DC01-4EF1-BAF8-C4C7D3ADD677}" type="parTrans" cxnId="{CD9589CD-0808-479C-9EBD-477781EB1428}">
      <dgm:prSet/>
      <dgm:spPr/>
      <dgm:t>
        <a:bodyPr/>
        <a:lstStyle/>
        <a:p>
          <a:endParaRPr lang="en-US"/>
        </a:p>
      </dgm:t>
    </dgm:pt>
    <dgm:pt modelId="{F89AFE27-9DC0-4B77-BAB5-92E46023FB55}" type="sibTrans" cxnId="{CD9589CD-0808-479C-9EBD-477781EB1428}">
      <dgm:prSet/>
      <dgm:spPr/>
      <dgm:t>
        <a:bodyPr/>
        <a:lstStyle/>
        <a:p>
          <a:endParaRPr lang="en-US"/>
        </a:p>
      </dgm:t>
    </dgm:pt>
    <dgm:pt modelId="{31A01C04-8799-4978-908F-7B1C5B3A20FD}" type="pres">
      <dgm:prSet presAssocID="{60B5A464-B292-4EA7-8434-9CC0826FA072}" presName="Name0" presStyleCnt="0">
        <dgm:presLayoutVars>
          <dgm:chMax val="4"/>
          <dgm:resizeHandles val="exact"/>
        </dgm:presLayoutVars>
      </dgm:prSet>
      <dgm:spPr/>
    </dgm:pt>
    <dgm:pt modelId="{1065C21B-6B3D-4D69-8B79-6158D9F78CE1}" type="pres">
      <dgm:prSet presAssocID="{60B5A464-B292-4EA7-8434-9CC0826FA072}" presName="ellipse" presStyleLbl="trBgShp" presStyleIdx="0" presStyleCnt="1"/>
      <dgm:spPr/>
    </dgm:pt>
    <dgm:pt modelId="{693DBC66-18FA-45F8-9D32-AD7639AF03CD}" type="pres">
      <dgm:prSet presAssocID="{60B5A464-B292-4EA7-8434-9CC0826FA072}" presName="arrow1" presStyleLbl="fgShp" presStyleIdx="0" presStyleCnt="1"/>
      <dgm:spPr/>
    </dgm:pt>
    <dgm:pt modelId="{935FC398-32BD-4316-A560-B76A98F9D8AA}" type="pres">
      <dgm:prSet presAssocID="{60B5A464-B292-4EA7-8434-9CC0826FA072}" presName="rectangle" presStyleLbl="revTx" presStyleIdx="0" presStyleCnt="1" custLinFactNeighborX="2898" custLinFactNeighborY="60528">
        <dgm:presLayoutVars>
          <dgm:bulletEnabled val="1"/>
        </dgm:presLayoutVars>
      </dgm:prSet>
      <dgm:spPr/>
    </dgm:pt>
    <dgm:pt modelId="{E9ECD50B-E920-4B1E-8666-D9496845545E}" type="pres">
      <dgm:prSet presAssocID="{B4F80335-C015-4738-89A6-606E028F4809}" presName="item1" presStyleLbl="node1" presStyleIdx="0" presStyleCnt="3">
        <dgm:presLayoutVars>
          <dgm:bulletEnabled val="1"/>
        </dgm:presLayoutVars>
      </dgm:prSet>
      <dgm:spPr/>
    </dgm:pt>
    <dgm:pt modelId="{D240B553-3405-41F6-9FF0-77905E4CAA57}" type="pres">
      <dgm:prSet presAssocID="{1B42401C-2748-4D43-B832-FD454EC186BB}" presName="item2" presStyleLbl="node1" presStyleIdx="1" presStyleCnt="3" custScaleX="116787">
        <dgm:presLayoutVars>
          <dgm:bulletEnabled val="1"/>
        </dgm:presLayoutVars>
      </dgm:prSet>
      <dgm:spPr/>
    </dgm:pt>
    <dgm:pt modelId="{DBEEC17E-33D1-46E4-B4D6-ABE7BD296B56}" type="pres">
      <dgm:prSet presAssocID="{63CD46C4-84FC-4868-AD53-C14E4D516908}" presName="item3" presStyleLbl="node1" presStyleIdx="2" presStyleCnt="3">
        <dgm:presLayoutVars>
          <dgm:bulletEnabled val="1"/>
        </dgm:presLayoutVars>
      </dgm:prSet>
      <dgm:spPr/>
    </dgm:pt>
    <dgm:pt modelId="{A9DD4C29-CD21-4E37-9E03-5EBD9123DC92}" type="pres">
      <dgm:prSet presAssocID="{60B5A464-B292-4EA7-8434-9CC0826FA072}" presName="funnel" presStyleLbl="trAlignAcc1" presStyleIdx="0" presStyleCnt="1"/>
      <dgm:spPr/>
    </dgm:pt>
  </dgm:ptLst>
  <dgm:cxnLst>
    <dgm:cxn modelId="{B7B0E601-509E-4718-8414-809AFE917D0F}" type="presOf" srcId="{B4F80335-C015-4738-89A6-606E028F4809}" destId="{D240B553-3405-41F6-9FF0-77905E4CAA57}" srcOrd="0" destOrd="0" presId="urn:microsoft.com/office/officeart/2005/8/layout/funnel1"/>
    <dgm:cxn modelId="{1C745E03-610F-41D8-A2BE-8B3D90521146}" srcId="{60B5A464-B292-4EA7-8434-9CC0826FA072}" destId="{B4F80335-C015-4738-89A6-606E028F4809}" srcOrd="1" destOrd="0" parTransId="{11CBC455-3807-48BB-AB77-7A65EE75AE08}" sibTransId="{9D1D2A6F-3951-4B88-8E05-92722A78937F}"/>
    <dgm:cxn modelId="{01E8780F-0914-491E-B23F-42C0B9C88B6E}" srcId="{60B5A464-B292-4EA7-8434-9CC0826FA072}" destId="{1B42401C-2748-4D43-B832-FD454EC186BB}" srcOrd="2" destOrd="0" parTransId="{58CC9192-F99C-4F6F-ADB1-3827AB37AFE6}" sibTransId="{9D2B0C8C-6F89-426C-AE4E-AFCBAEA6CD08}"/>
    <dgm:cxn modelId="{7BC94426-D7DA-4D4A-8AD3-E4D24F0AE09C}" type="presOf" srcId="{1B42401C-2748-4D43-B832-FD454EC186BB}" destId="{E9ECD50B-E920-4B1E-8666-D9496845545E}" srcOrd="0" destOrd="0" presId="urn:microsoft.com/office/officeart/2005/8/layout/funnel1"/>
    <dgm:cxn modelId="{1BE5C254-9A78-4301-8BDD-1617214B8250}" type="presOf" srcId="{B745996A-09E0-4B31-9EE1-5BD536135CE8}" destId="{DBEEC17E-33D1-46E4-B4D6-ABE7BD296B56}" srcOrd="0" destOrd="0" presId="urn:microsoft.com/office/officeart/2005/8/layout/funnel1"/>
    <dgm:cxn modelId="{7D4656BE-8A1B-44CC-A794-5750762B43ED}" type="presOf" srcId="{60B5A464-B292-4EA7-8434-9CC0826FA072}" destId="{31A01C04-8799-4978-908F-7B1C5B3A20FD}" srcOrd="0" destOrd="0" presId="urn:microsoft.com/office/officeart/2005/8/layout/funnel1"/>
    <dgm:cxn modelId="{CD9589CD-0808-479C-9EBD-477781EB1428}" srcId="{60B5A464-B292-4EA7-8434-9CC0826FA072}" destId="{63CD46C4-84FC-4868-AD53-C14E4D516908}" srcOrd="3" destOrd="0" parTransId="{4A7A3BDF-DC01-4EF1-BAF8-C4C7D3ADD677}" sibTransId="{F89AFE27-9DC0-4B77-BAB5-92E46023FB55}"/>
    <dgm:cxn modelId="{919F1FE4-4A10-421D-81CC-6579F2AE0D3A}" srcId="{60B5A464-B292-4EA7-8434-9CC0826FA072}" destId="{B745996A-09E0-4B31-9EE1-5BD536135CE8}" srcOrd="0" destOrd="0" parTransId="{044E8470-DA30-4931-B202-80C120D760D7}" sibTransId="{40AB2B93-6D52-4402-8EDF-2171C58AA3EC}"/>
    <dgm:cxn modelId="{5DD9CAF4-D6EC-4FEB-8A75-470B97DDC9DD}" type="presOf" srcId="{63CD46C4-84FC-4868-AD53-C14E4D516908}" destId="{935FC398-32BD-4316-A560-B76A98F9D8AA}" srcOrd="0" destOrd="0" presId="urn:microsoft.com/office/officeart/2005/8/layout/funnel1"/>
    <dgm:cxn modelId="{2FD0A535-143D-46F0-BB89-960113BBF5CB}" type="presParOf" srcId="{31A01C04-8799-4978-908F-7B1C5B3A20FD}" destId="{1065C21B-6B3D-4D69-8B79-6158D9F78CE1}" srcOrd="0" destOrd="0" presId="urn:microsoft.com/office/officeart/2005/8/layout/funnel1"/>
    <dgm:cxn modelId="{32493A42-B40A-4955-85E1-B6E0525DE7FF}" type="presParOf" srcId="{31A01C04-8799-4978-908F-7B1C5B3A20FD}" destId="{693DBC66-18FA-45F8-9D32-AD7639AF03CD}" srcOrd="1" destOrd="0" presId="urn:microsoft.com/office/officeart/2005/8/layout/funnel1"/>
    <dgm:cxn modelId="{1FF75B5D-F090-4CCB-B454-DFD6DD28C0B8}" type="presParOf" srcId="{31A01C04-8799-4978-908F-7B1C5B3A20FD}" destId="{935FC398-32BD-4316-A560-B76A98F9D8AA}" srcOrd="2" destOrd="0" presId="urn:microsoft.com/office/officeart/2005/8/layout/funnel1"/>
    <dgm:cxn modelId="{F67F448B-9123-4020-A49D-366755FBCF12}" type="presParOf" srcId="{31A01C04-8799-4978-908F-7B1C5B3A20FD}" destId="{E9ECD50B-E920-4B1E-8666-D9496845545E}" srcOrd="3" destOrd="0" presId="urn:microsoft.com/office/officeart/2005/8/layout/funnel1"/>
    <dgm:cxn modelId="{CB12F680-60DE-4435-A8E1-FB447A6A2DD2}" type="presParOf" srcId="{31A01C04-8799-4978-908F-7B1C5B3A20FD}" destId="{D240B553-3405-41F6-9FF0-77905E4CAA57}" srcOrd="4" destOrd="0" presId="urn:microsoft.com/office/officeart/2005/8/layout/funnel1"/>
    <dgm:cxn modelId="{123DF3D5-02E7-4773-808B-213A00A31BDB}" type="presParOf" srcId="{31A01C04-8799-4978-908F-7B1C5B3A20FD}" destId="{DBEEC17E-33D1-46E4-B4D6-ABE7BD296B56}" srcOrd="5" destOrd="0" presId="urn:microsoft.com/office/officeart/2005/8/layout/funnel1"/>
    <dgm:cxn modelId="{9BEB0BB2-8660-42F8-B2A5-2D36FD855F39}" type="presParOf" srcId="{31A01C04-8799-4978-908F-7B1C5B3A20FD}" destId="{A9DD4C29-CD21-4E37-9E03-5EBD9123DC92}"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2E1B04-0C99-49DB-8DFE-AF0462FE66C3}">
      <dsp:nvSpPr>
        <dsp:cNvPr id="0" name=""/>
        <dsp:cNvSpPr/>
      </dsp:nvSpPr>
      <dsp:spPr>
        <a:xfrm>
          <a:off x="4288" y="126083"/>
          <a:ext cx="2578938" cy="58565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0" i="0" kern="1200"/>
            <a:t>v1: Pre-solving </a:t>
          </a:r>
          <a:endParaRPr lang="en-US" sz="1600" kern="1200"/>
        </a:p>
      </dsp:txBody>
      <dsp:txXfrm>
        <a:off x="4288" y="126083"/>
        <a:ext cx="2578938" cy="585657"/>
      </dsp:txXfrm>
    </dsp:sp>
    <dsp:sp modelId="{633A6163-DCDE-40E2-A695-965E41316A0F}">
      <dsp:nvSpPr>
        <dsp:cNvPr id="0" name=""/>
        <dsp:cNvSpPr/>
      </dsp:nvSpPr>
      <dsp:spPr>
        <a:xfrm>
          <a:off x="4288" y="711740"/>
          <a:ext cx="2578938" cy="351351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Assign a small batch of 4-10 processes to stations at a time</a:t>
          </a:r>
        </a:p>
        <a:p>
          <a:pPr marL="171450" lvl="1" indent="-171450" algn="l" defTabSz="711200">
            <a:lnSpc>
              <a:spcPct val="90000"/>
            </a:lnSpc>
            <a:spcBef>
              <a:spcPct val="0"/>
            </a:spcBef>
            <a:spcAft>
              <a:spcPct val="15000"/>
            </a:spcAft>
            <a:buChar char="•"/>
          </a:pPr>
          <a:r>
            <a:rPr lang="en-US" sz="1600" kern="1200"/>
            <a:t>Stations and processes, station heights and task time are integers</a:t>
          </a:r>
        </a:p>
        <a:p>
          <a:pPr marL="171450" lvl="1" indent="-171450" algn="l" defTabSz="711200">
            <a:lnSpc>
              <a:spcPct val="90000"/>
            </a:lnSpc>
            <a:spcBef>
              <a:spcPct val="0"/>
            </a:spcBef>
            <a:spcAft>
              <a:spcPct val="15000"/>
            </a:spcAft>
            <a:buChar char="•"/>
          </a:pPr>
          <a:r>
            <a:rPr lang="en-US" sz="1600" kern="1200"/>
            <a:t>Solved 100 processes very slowly.</a:t>
          </a:r>
        </a:p>
        <a:p>
          <a:pPr marL="171450" lvl="1" indent="-171450" algn="l" defTabSz="711200">
            <a:lnSpc>
              <a:spcPct val="90000"/>
            </a:lnSpc>
            <a:spcBef>
              <a:spcPct val="0"/>
            </a:spcBef>
            <a:spcAft>
              <a:spcPct val="15000"/>
            </a:spcAft>
            <a:buChar char="•"/>
          </a:pPr>
          <a:endParaRPr lang="en-US" sz="1600" kern="1200"/>
        </a:p>
      </dsp:txBody>
      <dsp:txXfrm>
        <a:off x="4288" y="711740"/>
        <a:ext cx="2578938" cy="3513514"/>
      </dsp:txXfrm>
    </dsp:sp>
    <dsp:sp modelId="{0807A809-6F86-4DE1-BF88-228111333B23}">
      <dsp:nvSpPr>
        <dsp:cNvPr id="0" name=""/>
        <dsp:cNvSpPr/>
      </dsp:nvSpPr>
      <dsp:spPr>
        <a:xfrm>
          <a:off x="2944279" y="126083"/>
          <a:ext cx="2578938" cy="58565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0" i="0" kern="1200"/>
            <a:t>v2: Pre-solving take two</a:t>
          </a:r>
          <a:endParaRPr lang="en-US" sz="1600" kern="1200"/>
        </a:p>
      </dsp:txBody>
      <dsp:txXfrm>
        <a:off x="2944279" y="126083"/>
        <a:ext cx="2578938" cy="585657"/>
      </dsp:txXfrm>
    </dsp:sp>
    <dsp:sp modelId="{288F5F11-1760-470F-AB0F-EA7ED0C0A44D}">
      <dsp:nvSpPr>
        <dsp:cNvPr id="0" name=""/>
        <dsp:cNvSpPr/>
      </dsp:nvSpPr>
      <dsp:spPr>
        <a:xfrm>
          <a:off x="2944279" y="711740"/>
          <a:ext cx="2578938" cy="351351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a:t>Assign just one process at a time and only encode process constraints when a process gets assigned.</a:t>
          </a:r>
          <a:endParaRPr lang="en-US" sz="1600" kern="1200"/>
        </a:p>
        <a:p>
          <a:pPr marL="171450" lvl="1" indent="-171450" algn="l" defTabSz="711200">
            <a:lnSpc>
              <a:spcPct val="90000"/>
            </a:lnSpc>
            <a:spcBef>
              <a:spcPct val="0"/>
            </a:spcBef>
            <a:spcAft>
              <a:spcPct val="15000"/>
            </a:spcAft>
            <a:buChar char="•"/>
          </a:pPr>
          <a:r>
            <a:rPr lang="en-US" sz="1600" b="0" i="0" kern="1200"/>
            <a:t>The resulting solver can assign 950 out of 1050 processes in a few minutes.</a:t>
          </a:r>
          <a:endParaRPr lang="en-US" sz="1600" kern="1200"/>
        </a:p>
      </dsp:txBody>
      <dsp:txXfrm>
        <a:off x="2944279" y="711740"/>
        <a:ext cx="2578938" cy="3513514"/>
      </dsp:txXfrm>
    </dsp:sp>
    <dsp:sp modelId="{56853121-684C-4A46-8227-9282119C3080}">
      <dsp:nvSpPr>
        <dsp:cNvPr id="0" name=""/>
        <dsp:cNvSpPr/>
      </dsp:nvSpPr>
      <dsp:spPr>
        <a:xfrm>
          <a:off x="5884269" y="126083"/>
          <a:ext cx="2578938" cy="58565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0" i="0" kern="1200"/>
            <a:t>v3: A custom CDCL / CSP solver</a:t>
          </a:r>
          <a:endParaRPr lang="en-US" sz="1600" kern="1200"/>
        </a:p>
      </dsp:txBody>
      <dsp:txXfrm>
        <a:off x="5884269" y="126083"/>
        <a:ext cx="2578938" cy="585657"/>
      </dsp:txXfrm>
    </dsp:sp>
    <dsp:sp modelId="{E6A628BB-3F40-48C1-BF6B-9E942A109570}">
      <dsp:nvSpPr>
        <dsp:cNvPr id="0" name=""/>
        <dsp:cNvSpPr/>
      </dsp:nvSpPr>
      <dsp:spPr>
        <a:xfrm>
          <a:off x="5884269" y="711740"/>
          <a:ext cx="2578938" cy="351351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a:t>Perform branching and propagation of cycle time constraints on top of repeated calls to Z3.</a:t>
          </a:r>
          <a:endParaRPr lang="en-US" sz="1600" kern="1200"/>
        </a:p>
        <a:p>
          <a:pPr marL="171450" lvl="1" indent="-171450" algn="l" defTabSz="711200">
            <a:lnSpc>
              <a:spcPct val="90000"/>
            </a:lnSpc>
            <a:spcBef>
              <a:spcPct val="0"/>
            </a:spcBef>
            <a:spcAft>
              <a:spcPct val="15000"/>
            </a:spcAft>
            <a:buChar char="•"/>
          </a:pPr>
          <a:r>
            <a:rPr lang="en-US" sz="1600" b="0" i="0" kern="1200"/>
            <a:t>Maintain backtracking stack and add lemmas based on the chosen branches.</a:t>
          </a:r>
          <a:endParaRPr lang="en-US" sz="1600" kern="1200"/>
        </a:p>
        <a:p>
          <a:pPr marL="171450" lvl="1" indent="-171450" algn="l" defTabSz="711200">
            <a:lnSpc>
              <a:spcPct val="90000"/>
            </a:lnSpc>
            <a:spcBef>
              <a:spcPct val="0"/>
            </a:spcBef>
            <a:spcAft>
              <a:spcPct val="15000"/>
            </a:spcAft>
            <a:buChar char="•"/>
          </a:pPr>
          <a:r>
            <a:rPr lang="en-US" sz="1600" b="0" i="0" kern="1200"/>
            <a:t>This was complex to engineer and only exercised in preliminary form.</a:t>
          </a:r>
          <a:endParaRPr lang="en-US" sz="1600" kern="1200"/>
        </a:p>
      </dsp:txBody>
      <dsp:txXfrm>
        <a:off x="5884269" y="711740"/>
        <a:ext cx="2578938" cy="3513514"/>
      </dsp:txXfrm>
    </dsp:sp>
    <dsp:sp modelId="{F5AA937D-6AA2-4FF1-8E51-63A0795AD356}">
      <dsp:nvSpPr>
        <dsp:cNvPr id="0" name=""/>
        <dsp:cNvSpPr/>
      </dsp:nvSpPr>
      <dsp:spPr>
        <a:xfrm>
          <a:off x="8824259" y="126083"/>
          <a:ext cx="2578938" cy="585657"/>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0" i="0" kern="1200"/>
            <a:t>v4: with Custom Propagator and Bit-vectors</a:t>
          </a:r>
          <a:endParaRPr lang="en-US" sz="1600" kern="1200"/>
        </a:p>
      </dsp:txBody>
      <dsp:txXfrm>
        <a:off x="8824259" y="126083"/>
        <a:ext cx="2578938" cy="585657"/>
      </dsp:txXfrm>
    </dsp:sp>
    <dsp:sp modelId="{F06DC191-D576-4FC0-9FDE-F49DB914565E}">
      <dsp:nvSpPr>
        <dsp:cNvPr id="0" name=""/>
        <dsp:cNvSpPr/>
      </dsp:nvSpPr>
      <dsp:spPr>
        <a:xfrm>
          <a:off x="8824259" y="711740"/>
          <a:ext cx="2578938" cy="351351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a:t>With bit-vectors, without cycle-time: solvable in 30 seconds.</a:t>
          </a:r>
          <a:endParaRPr lang="en-US" sz="1600" kern="1200"/>
        </a:p>
        <a:p>
          <a:pPr marL="171450" lvl="1" indent="-171450" algn="l" defTabSz="711200">
            <a:lnSpc>
              <a:spcPct val="90000"/>
            </a:lnSpc>
            <a:spcBef>
              <a:spcPct val="0"/>
            </a:spcBef>
            <a:spcAft>
              <a:spcPct val="15000"/>
            </a:spcAft>
            <a:buChar char="•"/>
          </a:pPr>
          <a:r>
            <a:rPr lang="en-US" sz="1600" b="0" i="0" kern="1200"/>
            <a:t>With bit-vectors and cycle-time: solvable for 300 processes in a few minutes, but not all processes.</a:t>
          </a:r>
          <a:endParaRPr lang="en-US" sz="1600" kern="1200"/>
        </a:p>
        <a:p>
          <a:pPr marL="171450" lvl="1" indent="-171450" algn="l" defTabSz="711200">
            <a:lnSpc>
              <a:spcPct val="90000"/>
            </a:lnSpc>
            <a:spcBef>
              <a:spcPct val="0"/>
            </a:spcBef>
            <a:spcAft>
              <a:spcPct val="15000"/>
            </a:spcAft>
            <a:buChar char="•"/>
          </a:pPr>
          <a:r>
            <a:rPr lang="en-US" sz="1600" kern="1200"/>
            <a:t>With bit-vectors, programmable-propagator for cycle-time: patching + solving</a:t>
          </a:r>
        </a:p>
        <a:p>
          <a:pPr marL="171450" lvl="1" indent="-171450" algn="l" defTabSz="711200">
            <a:lnSpc>
              <a:spcPct val="90000"/>
            </a:lnSpc>
            <a:spcBef>
              <a:spcPct val="0"/>
            </a:spcBef>
            <a:spcAft>
              <a:spcPct val="15000"/>
            </a:spcAft>
            <a:buChar char="•"/>
          </a:pPr>
          <a:r>
            <a:rPr lang="en-US" sz="1600" kern="1200"/>
            <a:t>Initial: a few hours</a:t>
          </a:r>
        </a:p>
        <a:p>
          <a:pPr marL="171450" lvl="1" indent="-171450" algn="l" defTabSz="711200">
            <a:lnSpc>
              <a:spcPct val="90000"/>
            </a:lnSpc>
            <a:spcBef>
              <a:spcPct val="0"/>
            </a:spcBef>
            <a:spcAft>
              <a:spcPct val="15000"/>
            </a:spcAft>
            <a:buChar char="•"/>
          </a:pPr>
          <a:r>
            <a:rPr lang="en-US" sz="1600" kern="1200"/>
            <a:t>Current: a few minutes.</a:t>
          </a:r>
        </a:p>
      </dsp:txBody>
      <dsp:txXfrm>
        <a:off x="8824259" y="711740"/>
        <a:ext cx="2578938" cy="3513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81F7A-8DA0-4054-B089-AE82ED11AA58}">
      <dsp:nvSpPr>
        <dsp:cNvPr id="0" name=""/>
        <dsp:cNvSpPr/>
      </dsp:nvSpPr>
      <dsp:spPr>
        <a:xfrm>
          <a:off x="1452" y="2115996"/>
          <a:ext cx="1924967" cy="192496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t>SAT</a:t>
          </a:r>
        </a:p>
      </dsp:txBody>
      <dsp:txXfrm>
        <a:off x="283357" y="2397901"/>
        <a:ext cx="1361157" cy="1361157"/>
      </dsp:txXfrm>
    </dsp:sp>
    <dsp:sp modelId="{09C4BBFD-C2FB-40E1-B00C-9D790D4F33B0}">
      <dsp:nvSpPr>
        <dsp:cNvPr id="0" name=""/>
        <dsp:cNvSpPr/>
      </dsp:nvSpPr>
      <dsp:spPr>
        <a:xfrm>
          <a:off x="2082727" y="2520239"/>
          <a:ext cx="1116481" cy="1116481"/>
        </a:xfrm>
        <a:prstGeom prst="mathPlus">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230717" y="2947181"/>
        <a:ext cx="820501" cy="262597"/>
      </dsp:txXfrm>
    </dsp:sp>
    <dsp:sp modelId="{B00C9963-3894-4A20-9671-30E6C998310C}">
      <dsp:nvSpPr>
        <dsp:cNvPr id="0" name=""/>
        <dsp:cNvSpPr/>
      </dsp:nvSpPr>
      <dsp:spPr>
        <a:xfrm>
          <a:off x="3355516" y="2115996"/>
          <a:ext cx="1924967" cy="1924967"/>
        </a:xfrm>
        <a:prstGeom prst="ellips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t>Theory</a:t>
          </a:r>
        </a:p>
        <a:p>
          <a:pPr marL="0" lvl="0" indent="0" algn="ctr" defTabSz="1511300">
            <a:lnSpc>
              <a:spcPct val="90000"/>
            </a:lnSpc>
            <a:spcBef>
              <a:spcPct val="0"/>
            </a:spcBef>
            <a:spcAft>
              <a:spcPct val="35000"/>
            </a:spcAft>
            <a:buNone/>
          </a:pPr>
          <a:r>
            <a:rPr lang="en-US" sz="3400" kern="1200"/>
            <a:t>Solvers</a:t>
          </a:r>
        </a:p>
      </dsp:txBody>
      <dsp:txXfrm>
        <a:off x="3637421" y="2397901"/>
        <a:ext cx="1361157" cy="1361157"/>
      </dsp:txXfrm>
    </dsp:sp>
    <dsp:sp modelId="{00071994-6C1D-412F-AFD2-B5C1F45A44A4}">
      <dsp:nvSpPr>
        <dsp:cNvPr id="0" name=""/>
        <dsp:cNvSpPr/>
      </dsp:nvSpPr>
      <dsp:spPr>
        <a:xfrm>
          <a:off x="5436791" y="2520239"/>
          <a:ext cx="1116481" cy="1116481"/>
        </a:xfrm>
        <a:prstGeom prst="mathEqual">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endParaRPr lang="en-US" sz="4700" kern="1200"/>
        </a:p>
      </dsp:txBody>
      <dsp:txXfrm>
        <a:off x="5584781" y="2750234"/>
        <a:ext cx="820501" cy="656491"/>
      </dsp:txXfrm>
    </dsp:sp>
    <dsp:sp modelId="{D289497B-AAA3-4A46-B5EB-832082DE316D}">
      <dsp:nvSpPr>
        <dsp:cNvPr id="0" name=""/>
        <dsp:cNvSpPr/>
      </dsp:nvSpPr>
      <dsp:spPr>
        <a:xfrm>
          <a:off x="6709579" y="2115996"/>
          <a:ext cx="1924967" cy="1924967"/>
        </a:xfrm>
        <a:prstGeom prst="ellips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t>SMT</a:t>
          </a:r>
        </a:p>
      </dsp:txBody>
      <dsp:txXfrm>
        <a:off x="6991484" y="2397901"/>
        <a:ext cx="1361157" cy="1361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5C21B-6B3D-4D69-8B79-6158D9F78CE1}">
      <dsp:nvSpPr>
        <dsp:cNvPr id="0" name=""/>
        <dsp:cNvSpPr/>
      </dsp:nvSpPr>
      <dsp:spPr>
        <a:xfrm>
          <a:off x="861313" y="822360"/>
          <a:ext cx="3147575" cy="1093111"/>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3DBC66-18FA-45F8-9D32-AD7639AF03CD}">
      <dsp:nvSpPr>
        <dsp:cNvPr id="0" name=""/>
        <dsp:cNvSpPr/>
      </dsp:nvSpPr>
      <dsp:spPr>
        <a:xfrm>
          <a:off x="2134983" y="3499019"/>
          <a:ext cx="609995" cy="390396"/>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5FC398-32BD-4316-A560-B76A98F9D8AA}">
      <dsp:nvSpPr>
        <dsp:cNvPr id="0" name=""/>
        <dsp:cNvSpPr/>
      </dsp:nvSpPr>
      <dsp:spPr>
        <a:xfrm>
          <a:off x="1060845" y="4254398"/>
          <a:ext cx="2927977" cy="73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2000" b="0" i="1" kern="1200" smtClean="0">
                    <a:latin typeface="Cambria Math" panose="02040503050406030204" pitchFamily="18" charset="0"/>
                  </a:rPr>
                  <m:t>∀</m:t>
                </m:r>
                <m:r>
                  <a:rPr lang="en-US" sz="2000" b="0" i="1" kern="1200" smtClean="0">
                    <a:latin typeface="Cambria Math" panose="02040503050406030204" pitchFamily="18" charset="0"/>
                  </a:rPr>
                  <m:t>𝑥</m:t>
                </m:r>
                <m:r>
                  <a:rPr lang="en-US" sz="2000" b="0" i="1" kern="1200" smtClean="0">
                    <a:latin typeface="Cambria Math" panose="02040503050406030204" pitchFamily="18" charset="0"/>
                  </a:rPr>
                  <m:t>𝜑</m:t>
                </m:r>
                <m:r>
                  <a:rPr lang="en-US" sz="2000" b="0" i="1" kern="1200" smtClean="0">
                    <a:latin typeface="Cambria Math" panose="02040503050406030204" pitchFamily="18" charset="0"/>
                  </a:rPr>
                  <m:t> </m:t>
                </m:r>
              </m:oMath>
              <m:oMath xmlns:m="http://schemas.openxmlformats.org/officeDocument/2006/math">
                <m:r>
                  <a:rPr lang="en-US" sz="2000" b="0" i="1" kern="1200" smtClean="0">
                    <a:latin typeface="Cambria Math" panose="02040503050406030204" pitchFamily="18" charset="0"/>
                  </a:rPr>
                  <m:t>𝑥</m:t>
                </m:r>
                <m:r>
                  <a:rPr lang="en-US" sz="2000" b="0" i="1" kern="1200" smtClean="0">
                    <a:latin typeface="Cambria Math" panose="02040503050406030204" pitchFamily="18" charset="0"/>
                  </a:rPr>
                  <m:t>↦</m:t>
                </m:r>
                <m:r>
                  <a:rPr lang="en-US" sz="2000" b="0" i="1" kern="1200" smtClean="0">
                    <a:latin typeface="Cambria Math" panose="02040503050406030204" pitchFamily="18" charset="0"/>
                  </a:rPr>
                  <m:t>h</m:t>
                </m:r>
                <m:d>
                  <m:dPr>
                    <m:ctrlPr>
                      <a:rPr lang="en-US" sz="2000" b="0" i="1" kern="1200" smtClean="0">
                        <a:latin typeface="Cambria Math" panose="02040503050406030204" pitchFamily="18" charset="0"/>
                      </a:rPr>
                    </m:ctrlPr>
                  </m:dPr>
                  <m:e>
                    <m:r>
                      <a:rPr lang="en-US" sz="2000" b="0" i="1" kern="1200" smtClean="0">
                        <a:latin typeface="Cambria Math" panose="02040503050406030204" pitchFamily="18" charset="0"/>
                      </a:rPr>
                      <m:t>𝑐</m:t>
                    </m:r>
                  </m:e>
                </m:d>
              </m:oMath>
              <m:oMath xmlns:m="http://schemas.openxmlformats.org/officeDocument/2006/math">
                <m:r>
                  <a:rPr lang="en-US" sz="2000" b="0" i="1" kern="1200" dirty="0" smtClean="0">
                    <a:latin typeface="Cambria Math" panose="02040503050406030204" pitchFamily="18" charset="0"/>
                  </a:rPr>
                  <m:t>𝑤𝑒𝑖𝑔h𝑡</m:t>
                </m:r>
                <m:r>
                  <a:rPr lang="en-US" sz="2000" i="1" kern="1200" dirty="0" smtClean="0">
                    <a:latin typeface="Cambria Math" panose="02040503050406030204" pitchFamily="18" charset="0"/>
                  </a:rPr>
                  <m:t>=</m:t>
                </m:r>
                <m:r>
                  <a:rPr lang="en-US" sz="2000" b="0" i="1" kern="1200" dirty="0" smtClean="0">
                    <a:latin typeface="Cambria Math" panose="02040503050406030204" pitchFamily="18" charset="0"/>
                  </a:rPr>
                  <m:t>1</m:t>
                </m:r>
              </m:oMath>
              <m:oMath xmlns:m="http://schemas.openxmlformats.org/officeDocument/2006/math">
                <m:r>
                  <a:rPr lang="en-US" sz="2000" b="0" i="1" kern="1200" dirty="0" smtClean="0">
                    <a:latin typeface="Cambria Math" panose="02040503050406030204" pitchFamily="18" charset="0"/>
                  </a:rPr>
                  <m:t>𝑔𝑒𝑛𝑒𝑟𝑎𝑡𝑖𝑜𝑛</m:t>
                </m:r>
                <m:r>
                  <a:rPr lang="en-US" sz="2000" b="0" i="1" kern="1200" dirty="0" smtClean="0">
                    <a:latin typeface="Cambria Math" panose="02040503050406030204" pitchFamily="18" charset="0"/>
                  </a:rPr>
                  <m:t>=1</m:t>
                </m:r>
              </m:oMath>
            </m:oMathPara>
          </a14:m>
          <a:endParaRPr lang="en-US" sz="2000" kern="1200" dirty="0"/>
        </a:p>
      </dsp:txBody>
      <dsp:txXfrm>
        <a:off x="1060845" y="4254398"/>
        <a:ext cx="2927977" cy="731994"/>
      </dsp:txXfrm>
    </dsp:sp>
    <dsp:sp modelId="{E9ECD50B-E920-4B1E-8666-D9496845545E}">
      <dsp:nvSpPr>
        <dsp:cNvPr id="0" name=""/>
        <dsp:cNvSpPr/>
      </dsp:nvSpPr>
      <dsp:spPr>
        <a:xfrm>
          <a:off x="2005664" y="1999895"/>
          <a:ext cx="1097991" cy="10979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200" b="0" i="1" kern="1200" smtClean="0">
                    <a:latin typeface="Cambria Math" panose="02040503050406030204" pitchFamily="18" charset="0"/>
                  </a:rPr>
                  <m:t>∀</m:t>
                </m:r>
                <m:r>
                  <a:rPr lang="en-US" sz="1200" b="0" i="1" kern="1200" smtClean="0">
                    <a:latin typeface="Cambria Math" panose="02040503050406030204" pitchFamily="18" charset="0"/>
                  </a:rPr>
                  <m:t>𝑥</m:t>
                </m:r>
                <m:r>
                  <a:rPr lang="en-US" sz="1200" b="0" i="1" kern="1200" smtClean="0">
                    <a:latin typeface="Cambria Math" panose="02040503050406030204" pitchFamily="18" charset="0"/>
                  </a:rPr>
                  <m:t>𝜃</m:t>
                </m:r>
              </m:oMath>
            </m:oMathPara>
          </a14:m>
          <a:endParaRPr lang="en-US" sz="1200" b="0" kern="1200" dirty="0"/>
        </a:p>
        <a:p>
          <a:pPr marL="0" lvl="0" indent="0" algn="ctr" defTabSz="5334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200" b="0" i="1" kern="1200" smtClean="0">
                    <a:latin typeface="Cambria Math" panose="02040503050406030204" pitchFamily="18" charset="0"/>
                  </a:rPr>
                  <m:t>𝑥</m:t>
                </m:r>
                <m:r>
                  <a:rPr lang="en-US" sz="1200" b="0" i="1" kern="1200" smtClean="0">
                    <a:latin typeface="Cambria Math" panose="02040503050406030204" pitchFamily="18" charset="0"/>
                  </a:rPr>
                  <m:t>↦</m:t>
                </m:r>
                <m:r>
                  <a:rPr lang="en-US" sz="1200" b="0" i="1" kern="1200" smtClean="0">
                    <a:latin typeface="Cambria Math" panose="02040503050406030204" pitchFamily="18" charset="0"/>
                  </a:rPr>
                  <m:t>h</m:t>
                </m:r>
                <m:r>
                  <a:rPr lang="en-US" sz="1200" b="0" i="1" kern="1200" smtClean="0">
                    <a:latin typeface="Cambria Math" panose="02040503050406030204" pitchFamily="18" charset="0"/>
                  </a:rPr>
                  <m:t>(</m:t>
                </m:r>
                <m:r>
                  <a:rPr lang="en-US" sz="1200" b="0" i="1" kern="1200" smtClean="0">
                    <a:latin typeface="Cambria Math" panose="02040503050406030204" pitchFamily="18" charset="0"/>
                  </a:rPr>
                  <m:t>𝑐</m:t>
                </m:r>
                <m:r>
                  <a:rPr lang="en-US" sz="1200" b="0" i="1" kern="1200" smtClean="0">
                    <a:latin typeface="Cambria Math" panose="02040503050406030204" pitchFamily="18" charset="0"/>
                  </a:rPr>
                  <m:t>)</m:t>
                </m:r>
              </m:oMath>
            </m:oMathPara>
          </a14:m>
          <a:endParaRPr lang="en-US" sz="1200" b="0" kern="1200" dirty="0"/>
        </a:p>
        <a:p>
          <a:pPr marL="0" lvl="0" indent="0" algn="ctr" defTabSz="5334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200" i="1" kern="1200" dirty="0" smtClean="0">
                    <a:latin typeface="Cambria Math" panose="02040503050406030204" pitchFamily="18" charset="0"/>
                  </a:rPr>
                  <m:t>𝑊</m:t>
                </m:r>
                <m:r>
                  <a:rPr lang="en-US" sz="1200" i="1" kern="1200" dirty="0" smtClean="0">
                    <a:latin typeface="Cambria Math" panose="02040503050406030204" pitchFamily="18" charset="0"/>
                  </a:rPr>
                  <m:t>=1</m:t>
                </m:r>
              </m:oMath>
            </m:oMathPara>
          </a14:m>
          <a:endParaRPr lang="en-US" sz="1200" kern="1200" dirty="0"/>
        </a:p>
      </dsp:txBody>
      <dsp:txXfrm>
        <a:off x="2166461" y="2160692"/>
        <a:ext cx="776397" cy="776397"/>
      </dsp:txXfrm>
    </dsp:sp>
    <dsp:sp modelId="{D240B553-3405-41F6-9FF0-77905E4CAA57}">
      <dsp:nvSpPr>
        <dsp:cNvPr id="0" name=""/>
        <dsp:cNvSpPr/>
      </dsp:nvSpPr>
      <dsp:spPr>
        <a:xfrm>
          <a:off x="1127830" y="1176157"/>
          <a:ext cx="1282311" cy="10979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200" b="0" i="1" kern="1200" smtClean="0">
                    <a:latin typeface="Cambria Math" panose="02040503050406030204" pitchFamily="18" charset="0"/>
                  </a:rPr>
                  <m:t>∀</m:t>
                </m:r>
                <m:r>
                  <a:rPr lang="en-US" sz="1200" b="0" i="1" kern="1200" smtClean="0">
                    <a:latin typeface="Cambria Math" panose="02040503050406030204" pitchFamily="18" charset="0"/>
                  </a:rPr>
                  <m:t>𝑥</m:t>
                </m:r>
                <m:r>
                  <a:rPr lang="en-US" sz="1200" b="0" i="1" kern="1200" smtClean="0">
                    <a:latin typeface="Cambria Math" panose="02040503050406030204" pitchFamily="18" charset="0"/>
                  </a:rPr>
                  <m:t>𝜑</m:t>
                </m:r>
              </m:oMath>
            </m:oMathPara>
          </a14:m>
          <a:endParaRPr lang="en-US" sz="1200" b="0" kern="1200" dirty="0"/>
        </a:p>
        <a:p>
          <a:pPr marL="0" lvl="0" indent="0" algn="ctr" defTabSz="5334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200" b="0" i="1" kern="1200" smtClean="0">
                    <a:latin typeface="Cambria Math" panose="02040503050406030204" pitchFamily="18" charset="0"/>
                  </a:rPr>
                  <m:t>𝑥</m:t>
                </m:r>
                <m:r>
                  <a:rPr lang="en-US" sz="1200" b="0" i="1" kern="1200" smtClean="0">
                    <a:latin typeface="Cambria Math" panose="02040503050406030204" pitchFamily="18" charset="0"/>
                  </a:rPr>
                  <m:t>↦</m:t>
                </m:r>
                <m:r>
                  <a:rPr lang="en-US" sz="1200" b="0" i="1" kern="1200" smtClean="0">
                    <a:latin typeface="Cambria Math" panose="02040503050406030204" pitchFamily="18" charset="0"/>
                  </a:rPr>
                  <m:t>𝑔</m:t>
                </m:r>
                <m:r>
                  <a:rPr lang="en-US" sz="1200" b="0" i="1" kern="1200" smtClean="0">
                    <a:latin typeface="Cambria Math" panose="02040503050406030204" pitchFamily="18" charset="0"/>
                  </a:rPr>
                  <m:t>(</m:t>
                </m:r>
                <m:r>
                  <a:rPr lang="en-US" sz="1200" b="0" i="1" kern="1200" smtClean="0">
                    <a:latin typeface="Cambria Math" panose="02040503050406030204" pitchFamily="18" charset="0"/>
                  </a:rPr>
                  <m:t>h</m:t>
                </m:r>
                <m:r>
                  <a:rPr lang="en-US" sz="1200" b="0" i="1" kern="1200" smtClean="0">
                    <a:latin typeface="Cambria Math" panose="02040503050406030204" pitchFamily="18" charset="0"/>
                  </a:rPr>
                  <m:t>(</m:t>
                </m:r>
                <m:r>
                  <a:rPr lang="en-US" sz="1200" b="0" i="1" kern="1200" smtClean="0">
                    <a:latin typeface="Cambria Math" panose="02040503050406030204" pitchFamily="18" charset="0"/>
                  </a:rPr>
                  <m:t>𝑐</m:t>
                </m:r>
                <m:r>
                  <a:rPr lang="en-US" sz="1200" b="0" i="1" kern="1200" smtClean="0">
                    <a:latin typeface="Cambria Math" panose="02040503050406030204" pitchFamily="18" charset="0"/>
                  </a:rPr>
                  <m:t>))</m:t>
                </m:r>
              </m:oMath>
            </m:oMathPara>
          </a14:m>
          <a:endParaRPr lang="en-US" sz="1200" b="0" kern="1200" dirty="0"/>
        </a:p>
        <a:p>
          <a:pPr marL="0" lvl="0" indent="0" algn="ctr" defTabSz="5334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200" i="1" kern="1200" dirty="0" smtClean="0">
                    <a:latin typeface="Cambria Math" panose="02040503050406030204" pitchFamily="18" charset="0"/>
                  </a:rPr>
                  <m:t>𝑊</m:t>
                </m:r>
                <m:r>
                  <a:rPr lang="en-US" sz="1200" i="1" kern="1200" dirty="0" smtClean="0">
                    <a:latin typeface="Cambria Math" panose="02040503050406030204" pitchFamily="18" charset="0"/>
                  </a:rPr>
                  <m:t>=1, </m:t>
                </m:r>
              </m:oMath>
              <m:oMath xmlns:m="http://schemas.openxmlformats.org/officeDocument/2006/math">
                <m:r>
                  <a:rPr lang="en-US" sz="1200" b="0" i="1" kern="1200" dirty="0" smtClean="0">
                    <a:latin typeface="Cambria Math" panose="02040503050406030204" pitchFamily="18" charset="0"/>
                  </a:rPr>
                  <m:t>𝑔𝑒𝑛</m:t>
                </m:r>
                <m:r>
                  <a:rPr lang="en-US" sz="1200" b="0" i="1" kern="1200" dirty="0" smtClean="0">
                    <a:latin typeface="Cambria Math" panose="02040503050406030204" pitchFamily="18" charset="0"/>
                  </a:rPr>
                  <m:t>=2</m:t>
                </m:r>
              </m:oMath>
            </m:oMathPara>
          </a14:m>
          <a:endParaRPr lang="en-US" sz="1200" kern="1200" dirty="0"/>
        </a:p>
      </dsp:txBody>
      <dsp:txXfrm>
        <a:off x="1315620" y="1336954"/>
        <a:ext cx="906731" cy="776397"/>
      </dsp:txXfrm>
    </dsp:sp>
    <dsp:sp modelId="{DBEEC17E-33D1-46E4-B4D6-ABE7BD296B56}">
      <dsp:nvSpPr>
        <dsp:cNvPr id="0" name=""/>
        <dsp:cNvSpPr/>
      </dsp:nvSpPr>
      <dsp:spPr>
        <a:xfrm>
          <a:off x="2342381" y="910687"/>
          <a:ext cx="1097991" cy="10979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400" b="0" i="1" kern="1200" smtClean="0">
                    <a:latin typeface="Cambria Math" panose="02040503050406030204" pitchFamily="18" charset="0"/>
                  </a:rPr>
                  <m:t>∀</m:t>
                </m:r>
                <m:r>
                  <a:rPr lang="en-US" sz="1400" b="0" i="1" kern="1200" smtClean="0">
                    <a:latin typeface="Cambria Math" panose="02040503050406030204" pitchFamily="18" charset="0"/>
                  </a:rPr>
                  <m:t>𝑥</m:t>
                </m:r>
                <m:r>
                  <a:rPr lang="en-US" sz="1400" b="0" i="1" kern="1200" smtClean="0">
                    <a:latin typeface="Cambria Math" panose="02040503050406030204" pitchFamily="18" charset="0"/>
                  </a:rPr>
                  <m:t>𝜓</m:t>
                </m:r>
              </m:oMath>
            </m:oMathPara>
          </a14:m>
          <a:endParaRPr lang="en-US" sz="1400" b="0" kern="1200" dirty="0"/>
        </a:p>
        <a:p>
          <a:pPr marL="0" lvl="0" indent="0" algn="ctr" defTabSz="6223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400" b="0" i="1" kern="1200" smtClean="0">
                    <a:latin typeface="Cambria Math" panose="02040503050406030204" pitchFamily="18" charset="0"/>
                  </a:rPr>
                  <m:t>𝑥</m:t>
                </m:r>
                <m:r>
                  <a:rPr lang="en-US" sz="1400" b="0" i="1" kern="1200" smtClean="0">
                    <a:latin typeface="Cambria Math" panose="02040503050406030204" pitchFamily="18" charset="0"/>
                  </a:rPr>
                  <m:t>↦</m:t>
                </m:r>
                <m:r>
                  <a:rPr lang="en-US" sz="1400" b="0" i="1" kern="1200" smtClean="0">
                    <a:latin typeface="Cambria Math" panose="02040503050406030204" pitchFamily="18" charset="0"/>
                  </a:rPr>
                  <m:t>𝑔</m:t>
                </m:r>
                <m:r>
                  <a:rPr lang="en-US" sz="1400" b="0" i="1" kern="1200" smtClean="0">
                    <a:latin typeface="Cambria Math" panose="02040503050406030204" pitchFamily="18" charset="0"/>
                  </a:rPr>
                  <m:t>(</m:t>
                </m:r>
                <m:r>
                  <a:rPr lang="en-US" sz="1400" b="0" i="1" kern="1200" smtClean="0">
                    <a:latin typeface="Cambria Math" panose="02040503050406030204" pitchFamily="18" charset="0"/>
                  </a:rPr>
                  <m:t>𝑏</m:t>
                </m:r>
                <m:r>
                  <a:rPr lang="en-US" sz="1400" b="0" i="1" kern="1200" smtClean="0">
                    <a:latin typeface="Cambria Math" panose="02040503050406030204" pitchFamily="18" charset="0"/>
                  </a:rPr>
                  <m:t>)</m:t>
                </m:r>
              </m:oMath>
            </m:oMathPara>
          </a14:m>
          <a:endParaRPr lang="en-US" sz="1400" b="0" kern="1200" dirty="0"/>
        </a:p>
        <a:p>
          <a:pPr marL="0" lvl="0" indent="0" algn="ctr" defTabSz="622300">
            <a:lnSpc>
              <a:spcPct val="90000"/>
            </a:lnSpc>
            <a:spcBef>
              <a:spcPct val="0"/>
            </a:spcBef>
            <a:spcAft>
              <a:spcPct val="35000"/>
            </a:spcAft>
            <a:buNone/>
          </a:pPr>
          <a:r>
            <a:rPr lang="en-US" sz="1400" kern="1200" dirty="0"/>
            <a:t>w</a:t>
          </a:r>
          <a14:m xmlns:a14="http://schemas.microsoft.com/office/drawing/2010/main">
            <m:oMath xmlns:m="http://schemas.openxmlformats.org/officeDocument/2006/math">
              <m:r>
                <a:rPr lang="en-US" sz="1400" i="1" kern="1200" dirty="0" smtClean="0">
                  <a:latin typeface="Cambria Math" panose="02040503050406030204" pitchFamily="18" charset="0"/>
                </a:rPr>
                <m:t>=</m:t>
              </m:r>
              <m:r>
                <a:rPr lang="en-US" sz="1400" b="0" i="1" kern="1200" dirty="0" smtClean="0">
                  <a:latin typeface="Cambria Math" panose="02040503050406030204" pitchFamily="18" charset="0"/>
                </a:rPr>
                <m:t>3</m:t>
              </m:r>
            </m:oMath>
          </a14:m>
          <a:endParaRPr lang="en-US" sz="1400" kern="1200" dirty="0"/>
        </a:p>
      </dsp:txBody>
      <dsp:txXfrm>
        <a:off x="2503178" y="1071484"/>
        <a:ext cx="776397" cy="776397"/>
      </dsp:txXfrm>
    </dsp:sp>
    <dsp:sp modelId="{A9DD4C29-CD21-4E37-9E03-5EBD9123DC92}">
      <dsp:nvSpPr>
        <dsp:cNvPr id="0" name=""/>
        <dsp:cNvSpPr/>
      </dsp:nvSpPr>
      <dsp:spPr>
        <a:xfrm>
          <a:off x="731994" y="688161"/>
          <a:ext cx="3415973" cy="2732778"/>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0.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060B70-99F6-46DC-AC28-61E24B2D140B}"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C5726B-EDCE-4FB2-B912-544BAE286033}" type="slidenum">
              <a:rPr lang="en-US" smtClean="0"/>
              <a:t>‹#›</a:t>
            </a:fld>
            <a:endParaRPr lang="en-US"/>
          </a:p>
        </p:txBody>
      </p:sp>
    </p:spTree>
    <p:extLst>
      <p:ext uri="{BB962C8B-B14F-4D97-AF65-F5344CB8AC3E}">
        <p14:creationId xmlns:p14="http://schemas.microsoft.com/office/powerpoint/2010/main" val="824417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C5726B-EDCE-4FB2-B912-544BAE286033}" type="slidenum">
              <a:rPr lang="en-US" smtClean="0"/>
              <a:t>1</a:t>
            </a:fld>
            <a:endParaRPr lang="en-US"/>
          </a:p>
        </p:txBody>
      </p:sp>
    </p:spTree>
    <p:extLst>
      <p:ext uri="{BB962C8B-B14F-4D97-AF65-F5344CB8AC3E}">
        <p14:creationId xmlns:p14="http://schemas.microsoft.com/office/powerpoint/2010/main" val="4173807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63595EE-1E60-4EAA-9F26-513E1CA9F73F}" type="slidenum">
              <a:rPr lang="en-US" smtClean="0"/>
              <a:t>54</a:t>
            </a:fld>
            <a:endParaRPr lang="en-US"/>
          </a:p>
        </p:txBody>
      </p:sp>
    </p:spTree>
    <p:extLst>
      <p:ext uri="{BB962C8B-B14F-4D97-AF65-F5344CB8AC3E}">
        <p14:creationId xmlns:p14="http://schemas.microsoft.com/office/powerpoint/2010/main" val="2591566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Helvetica"/>
              <a:sym typeface="Calibri"/>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31B57-0BE5-4F82-AA58-76F53EFF3ADA}" type="datetime8">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1/23/2023 2:46 PM</a:t>
            </a:fld>
            <a:endParaRPr kumimoji="0" lang="en-US" sz="1200" b="0" i="0" u="none" strike="noStrike" kern="1200" cap="none" spc="0" normalizeH="0" baseline="0" noProof="0">
              <a:ln>
                <a:noFill/>
              </a:ln>
              <a:solidFill>
                <a:prstClr val="black"/>
              </a:solidFill>
              <a:effectLst/>
              <a:uLnTx/>
              <a:uFillTx/>
              <a:latin typeface="Calibri"/>
              <a:ea typeface="+mn-ea"/>
              <a:cs typeface="Helvetica"/>
              <a:sym typeface="Calibri"/>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Helvetica"/>
                <a:sym typeface="Calibri"/>
              </a:rPr>
              <a:t>© 2007 Microsoft Corporation. All rights reserved. Microsoft, Windows, Windows Vista and other product names are or may be registered trademarks and/or trademarks in the U.S. and/or other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Helvetica"/>
                <a:sym typeface="Calibri"/>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1200" b="0" i="0" u="none" strike="noStrike" kern="1200" cap="none" spc="0" normalizeH="0" baseline="0" noProof="0">
                <a:ln>
                  <a:noFill/>
                </a:ln>
                <a:solidFill>
                  <a:srgbClr val="000000"/>
                </a:solidFill>
                <a:effectLst/>
                <a:uLnTx/>
                <a:uFillTx/>
                <a:latin typeface="Calibri"/>
                <a:ea typeface="+mn-ea"/>
                <a:cs typeface="Helvetica"/>
                <a:sym typeface="Calibri"/>
              </a:rPr>
            </a:br>
            <a:r>
              <a:rPr kumimoji="0" lang="en-US" sz="1200" b="0" i="0" u="none" strike="noStrike" kern="1200" cap="none" spc="0" normalizeH="0" baseline="0" noProof="0">
                <a:ln>
                  <a:noFill/>
                </a:ln>
                <a:solidFill>
                  <a:srgbClr val="000000"/>
                </a:solidFill>
                <a:effectLst/>
                <a:uLnTx/>
                <a:uFillTx/>
                <a:latin typeface="Calibri"/>
                <a:ea typeface="+mn-ea"/>
                <a:cs typeface="Helvetica"/>
                <a:sym typeface="Calibri"/>
              </a:rPr>
              <a:t>MICROSOFT MAKES NO WARRANTIES, EXPRESS, IMPLIED OR STATUTORY, AS TO THE INFORMATION IN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Helvetica"/>
              <a:sym typeface="Calibri"/>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863750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C5726B-EDCE-4FB2-B912-544BAE286033}" type="slidenum">
              <a:rPr lang="en-US" smtClean="0"/>
              <a:t>73</a:t>
            </a:fld>
            <a:endParaRPr lang="en-US"/>
          </a:p>
        </p:txBody>
      </p:sp>
    </p:spTree>
    <p:extLst>
      <p:ext uri="{BB962C8B-B14F-4D97-AF65-F5344CB8AC3E}">
        <p14:creationId xmlns:p14="http://schemas.microsoft.com/office/powerpoint/2010/main" val="1434911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C5726B-EDCE-4FB2-B912-544BAE286033}" type="slidenum">
              <a:rPr lang="en-US" smtClean="0"/>
              <a:t>76</a:t>
            </a:fld>
            <a:endParaRPr lang="en-US"/>
          </a:p>
        </p:txBody>
      </p:sp>
    </p:spTree>
    <p:extLst>
      <p:ext uri="{BB962C8B-B14F-4D97-AF65-F5344CB8AC3E}">
        <p14:creationId xmlns:p14="http://schemas.microsoft.com/office/powerpoint/2010/main" val="816153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C5726B-EDCE-4FB2-B912-544BAE286033}" type="slidenum">
              <a:rPr lang="en-US" smtClean="0"/>
              <a:t>117</a:t>
            </a:fld>
            <a:endParaRPr lang="en-US"/>
          </a:p>
        </p:txBody>
      </p:sp>
    </p:spTree>
    <p:extLst>
      <p:ext uri="{BB962C8B-B14F-4D97-AF65-F5344CB8AC3E}">
        <p14:creationId xmlns:p14="http://schemas.microsoft.com/office/powerpoint/2010/main" val="300646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2907DDD-D5F5-4BDC-A0E4-DE9693AB78BD}" type="slidenum">
              <a:rPr kumimoji="0" lang="en-US" sz="1200" b="0" i="0" u="none" strike="noStrike" kern="1200" cap="none" spc="0" normalizeH="0" baseline="0" noProof="0" smtClean="0">
                <a:ln>
                  <a:noFill/>
                </a:ln>
                <a:solidFill>
                  <a:prstClr val="black"/>
                </a:solidFill>
                <a:effectLst/>
                <a:uLnTx/>
                <a:uFillTx/>
                <a:latin typeface="Segoe"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pitchFamily="34" charset="0"/>
              <a:ea typeface="+mn-ea"/>
              <a:cs typeface="+mn-cs"/>
            </a:endParaRPr>
          </a:p>
        </p:txBody>
      </p:sp>
    </p:spTree>
    <p:extLst>
      <p:ext uri="{BB962C8B-B14F-4D97-AF65-F5344CB8AC3E}">
        <p14:creationId xmlns:p14="http://schemas.microsoft.com/office/powerpoint/2010/main" val="866412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E075F-4FBC-4D96-B459-C2DCA0C97FAF}" type="slidenum">
              <a:rPr lang="en-US" smtClean="0"/>
              <a:t>16</a:t>
            </a:fld>
            <a:endParaRPr lang="en-US"/>
          </a:p>
        </p:txBody>
      </p:sp>
    </p:spTree>
    <p:extLst>
      <p:ext uri="{BB962C8B-B14F-4D97-AF65-F5344CB8AC3E}">
        <p14:creationId xmlns:p14="http://schemas.microsoft.com/office/powerpoint/2010/main" val="3082839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2907DDD-D5F5-4BDC-A0E4-DE9693AB78BD}" type="slidenum">
              <a:rPr kumimoji="0" lang="en-US" sz="1200" b="0" i="0" u="none" strike="noStrike" kern="1200" cap="none" spc="0" normalizeH="0" baseline="0" noProof="0" smtClean="0">
                <a:ln>
                  <a:noFill/>
                </a:ln>
                <a:solidFill>
                  <a:prstClr val="black"/>
                </a:solidFill>
                <a:effectLst/>
                <a:uLnTx/>
                <a:uFillTx/>
                <a:latin typeface="Segoe"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pitchFamily="34" charset="0"/>
              <a:ea typeface="+mn-ea"/>
              <a:cs typeface="+mn-cs"/>
            </a:endParaRPr>
          </a:p>
        </p:txBody>
      </p:sp>
    </p:spTree>
    <p:extLst>
      <p:ext uri="{BB962C8B-B14F-4D97-AF65-F5344CB8AC3E}">
        <p14:creationId xmlns:p14="http://schemas.microsoft.com/office/powerpoint/2010/main" val="4056323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1/23/2023 2:46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2151070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1/23/2023 2:46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81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1/23/2023 2:46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3316228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C5726B-EDCE-4FB2-B912-544BAE286033}" type="slidenum">
              <a:rPr lang="en-US" smtClean="0"/>
              <a:t>45</a:t>
            </a:fld>
            <a:endParaRPr lang="en-US"/>
          </a:p>
        </p:txBody>
      </p:sp>
    </p:spTree>
    <p:extLst>
      <p:ext uri="{BB962C8B-B14F-4D97-AF65-F5344CB8AC3E}">
        <p14:creationId xmlns:p14="http://schemas.microsoft.com/office/powerpoint/2010/main" val="115741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63595EE-1E60-4EAA-9F26-513E1CA9F73F}" type="slidenum">
              <a:rPr lang="en-US" smtClean="0"/>
              <a:t>53</a:t>
            </a:fld>
            <a:endParaRPr lang="en-US"/>
          </a:p>
        </p:txBody>
      </p:sp>
    </p:spTree>
    <p:extLst>
      <p:ext uri="{BB962C8B-B14F-4D97-AF65-F5344CB8AC3E}">
        <p14:creationId xmlns:p14="http://schemas.microsoft.com/office/powerpoint/2010/main" val="2926435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143E4-26C6-4987-B4A3-5F5DA31F31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19ABEC-F22E-4750-8F7B-986691A736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C850F1-86DD-47FA-AA09-8F0443B319FE}"/>
              </a:ext>
            </a:extLst>
          </p:cNvPr>
          <p:cNvSpPr>
            <a:spLocks noGrp="1"/>
          </p:cNvSpPr>
          <p:nvPr>
            <p:ph type="dt" sz="half" idx="10"/>
          </p:nvPr>
        </p:nvSpPr>
        <p:spPr/>
        <p:txBody>
          <a:bodyPr/>
          <a:lstStyle/>
          <a:p>
            <a:fld id="{D71F6AB6-6FBF-4B63-A5C3-90DEBBF6936C}" type="datetimeFigureOut">
              <a:rPr lang="en-US" smtClean="0"/>
              <a:t>1/23/2023</a:t>
            </a:fld>
            <a:endParaRPr lang="en-US"/>
          </a:p>
        </p:txBody>
      </p:sp>
      <p:sp>
        <p:nvSpPr>
          <p:cNvPr id="5" name="Footer Placeholder 4">
            <a:extLst>
              <a:ext uri="{FF2B5EF4-FFF2-40B4-BE49-F238E27FC236}">
                <a16:creationId xmlns:a16="http://schemas.microsoft.com/office/drawing/2014/main" id="{156DF0AB-5709-427E-99F8-9AFF94B7E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B9FC4-A5F5-443E-B9FF-9CB03F8CC2FE}"/>
              </a:ext>
            </a:extLst>
          </p:cNvPr>
          <p:cNvSpPr>
            <a:spLocks noGrp="1"/>
          </p:cNvSpPr>
          <p:nvPr>
            <p:ph type="sldNum" sz="quarter" idx="12"/>
          </p:nvPr>
        </p:nvSpPr>
        <p:spPr/>
        <p:txBody>
          <a:bodyPr/>
          <a:lstStyle/>
          <a:p>
            <a:fld id="{8DB39918-DA79-48AC-B68B-B37A210F08F4}" type="slidenum">
              <a:rPr lang="en-US" smtClean="0"/>
              <a:t>‹#›</a:t>
            </a:fld>
            <a:endParaRPr lang="en-US"/>
          </a:p>
        </p:txBody>
      </p:sp>
    </p:spTree>
    <p:extLst>
      <p:ext uri="{BB962C8B-B14F-4D97-AF65-F5344CB8AC3E}">
        <p14:creationId xmlns:p14="http://schemas.microsoft.com/office/powerpoint/2010/main" val="28739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A1AD8-B570-440D-98DB-64A25B2C58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4C35DB-10DE-45D9-A523-02FF85A900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A93CAF-3D0C-4C8B-A767-BFC53C537171}"/>
              </a:ext>
            </a:extLst>
          </p:cNvPr>
          <p:cNvSpPr>
            <a:spLocks noGrp="1"/>
          </p:cNvSpPr>
          <p:nvPr>
            <p:ph type="dt" sz="half" idx="10"/>
          </p:nvPr>
        </p:nvSpPr>
        <p:spPr/>
        <p:txBody>
          <a:bodyPr/>
          <a:lstStyle/>
          <a:p>
            <a:fld id="{D71F6AB6-6FBF-4B63-A5C3-90DEBBF6936C}" type="datetimeFigureOut">
              <a:rPr lang="en-US" smtClean="0"/>
              <a:t>1/23/2023</a:t>
            </a:fld>
            <a:endParaRPr lang="en-US"/>
          </a:p>
        </p:txBody>
      </p:sp>
      <p:sp>
        <p:nvSpPr>
          <p:cNvPr id="5" name="Footer Placeholder 4">
            <a:extLst>
              <a:ext uri="{FF2B5EF4-FFF2-40B4-BE49-F238E27FC236}">
                <a16:creationId xmlns:a16="http://schemas.microsoft.com/office/drawing/2014/main" id="{B88A0737-1823-4EF3-949A-8F9646367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4C1D0D-71E2-4523-9B71-68375E0218E5}"/>
              </a:ext>
            </a:extLst>
          </p:cNvPr>
          <p:cNvSpPr>
            <a:spLocks noGrp="1"/>
          </p:cNvSpPr>
          <p:nvPr>
            <p:ph type="sldNum" sz="quarter" idx="12"/>
          </p:nvPr>
        </p:nvSpPr>
        <p:spPr/>
        <p:txBody>
          <a:bodyPr/>
          <a:lstStyle/>
          <a:p>
            <a:fld id="{8DB39918-DA79-48AC-B68B-B37A210F08F4}" type="slidenum">
              <a:rPr lang="en-US" smtClean="0"/>
              <a:t>‹#›</a:t>
            </a:fld>
            <a:endParaRPr lang="en-US"/>
          </a:p>
        </p:txBody>
      </p:sp>
    </p:spTree>
    <p:extLst>
      <p:ext uri="{BB962C8B-B14F-4D97-AF65-F5344CB8AC3E}">
        <p14:creationId xmlns:p14="http://schemas.microsoft.com/office/powerpoint/2010/main" val="1096989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DB7D4E-D9C1-49F9-BF76-72045EE7BF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D512D-DB52-4E82-AA77-DD72EA4215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C6FA2-E6B6-4C1A-8C85-1E072DBF9653}"/>
              </a:ext>
            </a:extLst>
          </p:cNvPr>
          <p:cNvSpPr>
            <a:spLocks noGrp="1"/>
          </p:cNvSpPr>
          <p:nvPr>
            <p:ph type="dt" sz="half" idx="10"/>
          </p:nvPr>
        </p:nvSpPr>
        <p:spPr/>
        <p:txBody>
          <a:bodyPr/>
          <a:lstStyle/>
          <a:p>
            <a:fld id="{D71F6AB6-6FBF-4B63-A5C3-90DEBBF6936C}" type="datetimeFigureOut">
              <a:rPr lang="en-US" smtClean="0"/>
              <a:t>1/23/2023</a:t>
            </a:fld>
            <a:endParaRPr lang="en-US"/>
          </a:p>
        </p:txBody>
      </p:sp>
      <p:sp>
        <p:nvSpPr>
          <p:cNvPr id="5" name="Footer Placeholder 4">
            <a:extLst>
              <a:ext uri="{FF2B5EF4-FFF2-40B4-BE49-F238E27FC236}">
                <a16:creationId xmlns:a16="http://schemas.microsoft.com/office/drawing/2014/main" id="{ABBDEB7C-9619-4B93-A157-1F0D4BB77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24399-EC6B-4488-B571-E3D1E2746F35}"/>
              </a:ext>
            </a:extLst>
          </p:cNvPr>
          <p:cNvSpPr>
            <a:spLocks noGrp="1"/>
          </p:cNvSpPr>
          <p:nvPr>
            <p:ph type="sldNum" sz="quarter" idx="12"/>
          </p:nvPr>
        </p:nvSpPr>
        <p:spPr/>
        <p:txBody>
          <a:bodyPr/>
          <a:lstStyle/>
          <a:p>
            <a:fld id="{8DB39918-DA79-48AC-B68B-B37A210F08F4}" type="slidenum">
              <a:rPr lang="en-US" smtClean="0"/>
              <a:t>‹#›</a:t>
            </a:fld>
            <a:endParaRPr lang="en-US"/>
          </a:p>
        </p:txBody>
      </p:sp>
    </p:spTree>
    <p:extLst>
      <p:ext uri="{BB962C8B-B14F-4D97-AF65-F5344CB8AC3E}">
        <p14:creationId xmlns:p14="http://schemas.microsoft.com/office/powerpoint/2010/main" val="1905252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7083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99E1-22EC-4BE7-B70D-77266DEA27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86756A-44CE-457A-88B9-1887ED7240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F11C3-7A4E-4FC2-A149-97BCD028E583}"/>
              </a:ext>
            </a:extLst>
          </p:cNvPr>
          <p:cNvSpPr>
            <a:spLocks noGrp="1"/>
          </p:cNvSpPr>
          <p:nvPr>
            <p:ph type="dt" sz="half" idx="10"/>
          </p:nvPr>
        </p:nvSpPr>
        <p:spPr/>
        <p:txBody>
          <a:bodyPr/>
          <a:lstStyle/>
          <a:p>
            <a:fld id="{D71F6AB6-6FBF-4B63-A5C3-90DEBBF6936C}" type="datetimeFigureOut">
              <a:rPr lang="en-US" smtClean="0"/>
              <a:t>1/23/2023</a:t>
            </a:fld>
            <a:endParaRPr lang="en-US"/>
          </a:p>
        </p:txBody>
      </p:sp>
      <p:sp>
        <p:nvSpPr>
          <p:cNvPr id="5" name="Footer Placeholder 4">
            <a:extLst>
              <a:ext uri="{FF2B5EF4-FFF2-40B4-BE49-F238E27FC236}">
                <a16:creationId xmlns:a16="http://schemas.microsoft.com/office/drawing/2014/main" id="{F1582DEE-EF0E-434E-B9D8-D902C40C3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9D6BE-67D4-4FB2-97E7-E4C626FF84DB}"/>
              </a:ext>
            </a:extLst>
          </p:cNvPr>
          <p:cNvSpPr>
            <a:spLocks noGrp="1"/>
          </p:cNvSpPr>
          <p:nvPr>
            <p:ph type="sldNum" sz="quarter" idx="12"/>
          </p:nvPr>
        </p:nvSpPr>
        <p:spPr/>
        <p:txBody>
          <a:bodyPr/>
          <a:lstStyle/>
          <a:p>
            <a:fld id="{8DB39918-DA79-48AC-B68B-B37A210F08F4}" type="slidenum">
              <a:rPr lang="en-US" smtClean="0"/>
              <a:t>‹#›</a:t>
            </a:fld>
            <a:endParaRPr lang="en-US"/>
          </a:p>
        </p:txBody>
      </p:sp>
    </p:spTree>
    <p:extLst>
      <p:ext uri="{BB962C8B-B14F-4D97-AF65-F5344CB8AC3E}">
        <p14:creationId xmlns:p14="http://schemas.microsoft.com/office/powerpoint/2010/main" val="253263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F931-645C-470C-B403-3C599EBA1F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957DFB-D745-4515-98BA-A0E5028E19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8E6EA0-469D-48B0-BD00-6B85D09F002F}"/>
              </a:ext>
            </a:extLst>
          </p:cNvPr>
          <p:cNvSpPr>
            <a:spLocks noGrp="1"/>
          </p:cNvSpPr>
          <p:nvPr>
            <p:ph type="dt" sz="half" idx="10"/>
          </p:nvPr>
        </p:nvSpPr>
        <p:spPr/>
        <p:txBody>
          <a:bodyPr/>
          <a:lstStyle/>
          <a:p>
            <a:fld id="{D71F6AB6-6FBF-4B63-A5C3-90DEBBF6936C}" type="datetimeFigureOut">
              <a:rPr lang="en-US" smtClean="0"/>
              <a:t>1/23/2023</a:t>
            </a:fld>
            <a:endParaRPr lang="en-US"/>
          </a:p>
        </p:txBody>
      </p:sp>
      <p:sp>
        <p:nvSpPr>
          <p:cNvPr id="5" name="Footer Placeholder 4">
            <a:extLst>
              <a:ext uri="{FF2B5EF4-FFF2-40B4-BE49-F238E27FC236}">
                <a16:creationId xmlns:a16="http://schemas.microsoft.com/office/drawing/2014/main" id="{8ED4540D-10F1-4AE6-9529-25EAA9D00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2291CE-90AA-43CC-A908-DF9B3346231F}"/>
              </a:ext>
            </a:extLst>
          </p:cNvPr>
          <p:cNvSpPr>
            <a:spLocks noGrp="1"/>
          </p:cNvSpPr>
          <p:nvPr>
            <p:ph type="sldNum" sz="quarter" idx="12"/>
          </p:nvPr>
        </p:nvSpPr>
        <p:spPr/>
        <p:txBody>
          <a:bodyPr/>
          <a:lstStyle/>
          <a:p>
            <a:fld id="{8DB39918-DA79-48AC-B68B-B37A210F08F4}" type="slidenum">
              <a:rPr lang="en-US" smtClean="0"/>
              <a:t>‹#›</a:t>
            </a:fld>
            <a:endParaRPr lang="en-US"/>
          </a:p>
        </p:txBody>
      </p:sp>
    </p:spTree>
    <p:extLst>
      <p:ext uri="{BB962C8B-B14F-4D97-AF65-F5344CB8AC3E}">
        <p14:creationId xmlns:p14="http://schemas.microsoft.com/office/powerpoint/2010/main" val="4136749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54500-4EBF-41D4-AFB5-19706DD1CE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C7329C-0147-40FC-A59C-090DA2FAD2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361EC1-8828-44B2-A434-F9BF4B122D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BA7F00-8EF7-4151-BE61-CD7E7D3B1609}"/>
              </a:ext>
            </a:extLst>
          </p:cNvPr>
          <p:cNvSpPr>
            <a:spLocks noGrp="1"/>
          </p:cNvSpPr>
          <p:nvPr>
            <p:ph type="dt" sz="half" idx="10"/>
          </p:nvPr>
        </p:nvSpPr>
        <p:spPr/>
        <p:txBody>
          <a:bodyPr/>
          <a:lstStyle/>
          <a:p>
            <a:fld id="{D71F6AB6-6FBF-4B63-A5C3-90DEBBF6936C}" type="datetimeFigureOut">
              <a:rPr lang="en-US" smtClean="0"/>
              <a:t>1/23/2023</a:t>
            </a:fld>
            <a:endParaRPr lang="en-US"/>
          </a:p>
        </p:txBody>
      </p:sp>
      <p:sp>
        <p:nvSpPr>
          <p:cNvPr id="6" name="Footer Placeholder 5">
            <a:extLst>
              <a:ext uri="{FF2B5EF4-FFF2-40B4-BE49-F238E27FC236}">
                <a16:creationId xmlns:a16="http://schemas.microsoft.com/office/drawing/2014/main" id="{A542C5B3-FBE3-4D7C-B98F-E919A9605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EE9D00-C0DB-48E3-BC69-911AA209DFAF}"/>
              </a:ext>
            </a:extLst>
          </p:cNvPr>
          <p:cNvSpPr>
            <a:spLocks noGrp="1"/>
          </p:cNvSpPr>
          <p:nvPr>
            <p:ph type="sldNum" sz="quarter" idx="12"/>
          </p:nvPr>
        </p:nvSpPr>
        <p:spPr/>
        <p:txBody>
          <a:bodyPr/>
          <a:lstStyle/>
          <a:p>
            <a:fld id="{8DB39918-DA79-48AC-B68B-B37A210F08F4}" type="slidenum">
              <a:rPr lang="en-US" smtClean="0"/>
              <a:t>‹#›</a:t>
            </a:fld>
            <a:endParaRPr lang="en-US"/>
          </a:p>
        </p:txBody>
      </p:sp>
    </p:spTree>
    <p:extLst>
      <p:ext uri="{BB962C8B-B14F-4D97-AF65-F5344CB8AC3E}">
        <p14:creationId xmlns:p14="http://schemas.microsoft.com/office/powerpoint/2010/main" val="36562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9FF4D-59A6-43AF-9410-2FC8E6431A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86E2A0-31B8-469F-8544-2A0A5B8AA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6C167C-11D7-4FF8-83C3-175D3089B8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CA13DF-687D-44FA-B1D4-D49D2C31E5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CD988-5FE6-4D9D-93E1-924B3134EA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69924A-07D4-4D1F-B6DD-FD5CDFB00862}"/>
              </a:ext>
            </a:extLst>
          </p:cNvPr>
          <p:cNvSpPr>
            <a:spLocks noGrp="1"/>
          </p:cNvSpPr>
          <p:nvPr>
            <p:ph type="dt" sz="half" idx="10"/>
          </p:nvPr>
        </p:nvSpPr>
        <p:spPr/>
        <p:txBody>
          <a:bodyPr/>
          <a:lstStyle/>
          <a:p>
            <a:fld id="{D71F6AB6-6FBF-4B63-A5C3-90DEBBF6936C}" type="datetimeFigureOut">
              <a:rPr lang="en-US" smtClean="0"/>
              <a:t>1/23/2023</a:t>
            </a:fld>
            <a:endParaRPr lang="en-US"/>
          </a:p>
        </p:txBody>
      </p:sp>
      <p:sp>
        <p:nvSpPr>
          <p:cNvPr id="8" name="Footer Placeholder 7">
            <a:extLst>
              <a:ext uri="{FF2B5EF4-FFF2-40B4-BE49-F238E27FC236}">
                <a16:creationId xmlns:a16="http://schemas.microsoft.com/office/drawing/2014/main" id="{A8435073-4279-40D6-B3C1-94F0272CA1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B513D9-2448-4428-B74C-BC28A55783DE}"/>
              </a:ext>
            </a:extLst>
          </p:cNvPr>
          <p:cNvSpPr>
            <a:spLocks noGrp="1"/>
          </p:cNvSpPr>
          <p:nvPr>
            <p:ph type="sldNum" sz="quarter" idx="12"/>
          </p:nvPr>
        </p:nvSpPr>
        <p:spPr/>
        <p:txBody>
          <a:bodyPr/>
          <a:lstStyle/>
          <a:p>
            <a:fld id="{8DB39918-DA79-48AC-B68B-B37A210F08F4}" type="slidenum">
              <a:rPr lang="en-US" smtClean="0"/>
              <a:t>‹#›</a:t>
            </a:fld>
            <a:endParaRPr lang="en-US"/>
          </a:p>
        </p:txBody>
      </p:sp>
    </p:spTree>
    <p:extLst>
      <p:ext uri="{BB962C8B-B14F-4D97-AF65-F5344CB8AC3E}">
        <p14:creationId xmlns:p14="http://schemas.microsoft.com/office/powerpoint/2010/main" val="2579859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B403A-4B5D-460F-A7C1-4D715645E4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2F7E62-C369-4552-87A4-38F0B7593115}"/>
              </a:ext>
            </a:extLst>
          </p:cNvPr>
          <p:cNvSpPr>
            <a:spLocks noGrp="1"/>
          </p:cNvSpPr>
          <p:nvPr>
            <p:ph type="dt" sz="half" idx="10"/>
          </p:nvPr>
        </p:nvSpPr>
        <p:spPr/>
        <p:txBody>
          <a:bodyPr/>
          <a:lstStyle/>
          <a:p>
            <a:fld id="{D71F6AB6-6FBF-4B63-A5C3-90DEBBF6936C}" type="datetimeFigureOut">
              <a:rPr lang="en-US" smtClean="0"/>
              <a:t>1/23/2023</a:t>
            </a:fld>
            <a:endParaRPr lang="en-US"/>
          </a:p>
        </p:txBody>
      </p:sp>
      <p:sp>
        <p:nvSpPr>
          <p:cNvPr id="4" name="Footer Placeholder 3">
            <a:extLst>
              <a:ext uri="{FF2B5EF4-FFF2-40B4-BE49-F238E27FC236}">
                <a16:creationId xmlns:a16="http://schemas.microsoft.com/office/drawing/2014/main" id="{A2B93227-4F3E-4BC8-A5F6-1D222641DE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8186EF-B991-4F28-B587-8C4C35630523}"/>
              </a:ext>
            </a:extLst>
          </p:cNvPr>
          <p:cNvSpPr>
            <a:spLocks noGrp="1"/>
          </p:cNvSpPr>
          <p:nvPr>
            <p:ph type="sldNum" sz="quarter" idx="12"/>
          </p:nvPr>
        </p:nvSpPr>
        <p:spPr/>
        <p:txBody>
          <a:bodyPr/>
          <a:lstStyle/>
          <a:p>
            <a:fld id="{8DB39918-DA79-48AC-B68B-B37A210F08F4}" type="slidenum">
              <a:rPr lang="en-US" smtClean="0"/>
              <a:t>‹#›</a:t>
            </a:fld>
            <a:endParaRPr lang="en-US"/>
          </a:p>
        </p:txBody>
      </p:sp>
    </p:spTree>
    <p:extLst>
      <p:ext uri="{BB962C8B-B14F-4D97-AF65-F5344CB8AC3E}">
        <p14:creationId xmlns:p14="http://schemas.microsoft.com/office/powerpoint/2010/main" val="287248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40FDC1-31F1-4BE5-8940-307A0E0D3FEF}"/>
              </a:ext>
            </a:extLst>
          </p:cNvPr>
          <p:cNvSpPr>
            <a:spLocks noGrp="1"/>
          </p:cNvSpPr>
          <p:nvPr>
            <p:ph type="dt" sz="half" idx="10"/>
          </p:nvPr>
        </p:nvSpPr>
        <p:spPr/>
        <p:txBody>
          <a:bodyPr/>
          <a:lstStyle/>
          <a:p>
            <a:fld id="{D71F6AB6-6FBF-4B63-A5C3-90DEBBF6936C}" type="datetimeFigureOut">
              <a:rPr lang="en-US" smtClean="0"/>
              <a:t>1/23/2023</a:t>
            </a:fld>
            <a:endParaRPr lang="en-US"/>
          </a:p>
        </p:txBody>
      </p:sp>
      <p:sp>
        <p:nvSpPr>
          <p:cNvPr id="3" name="Footer Placeholder 2">
            <a:extLst>
              <a:ext uri="{FF2B5EF4-FFF2-40B4-BE49-F238E27FC236}">
                <a16:creationId xmlns:a16="http://schemas.microsoft.com/office/drawing/2014/main" id="{E82A19FE-C278-4727-A812-074F0DAB2F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4E26F8-64B7-47E8-9809-38C32759AF95}"/>
              </a:ext>
            </a:extLst>
          </p:cNvPr>
          <p:cNvSpPr>
            <a:spLocks noGrp="1"/>
          </p:cNvSpPr>
          <p:nvPr>
            <p:ph type="sldNum" sz="quarter" idx="12"/>
          </p:nvPr>
        </p:nvSpPr>
        <p:spPr/>
        <p:txBody>
          <a:bodyPr/>
          <a:lstStyle/>
          <a:p>
            <a:fld id="{8DB39918-DA79-48AC-B68B-B37A210F08F4}" type="slidenum">
              <a:rPr lang="en-US" smtClean="0"/>
              <a:t>‹#›</a:t>
            </a:fld>
            <a:endParaRPr lang="en-US"/>
          </a:p>
        </p:txBody>
      </p:sp>
    </p:spTree>
    <p:extLst>
      <p:ext uri="{BB962C8B-B14F-4D97-AF65-F5344CB8AC3E}">
        <p14:creationId xmlns:p14="http://schemas.microsoft.com/office/powerpoint/2010/main" val="173582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A7B89-200A-484D-BE17-EADD10E197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870598-E1E6-435C-A0D7-FB2BABA7AA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D857E5-E40A-4D15-A3EA-3D72F81E4C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7D3CE-98EF-40F0-B06B-60D2220A1828}"/>
              </a:ext>
            </a:extLst>
          </p:cNvPr>
          <p:cNvSpPr>
            <a:spLocks noGrp="1"/>
          </p:cNvSpPr>
          <p:nvPr>
            <p:ph type="dt" sz="half" idx="10"/>
          </p:nvPr>
        </p:nvSpPr>
        <p:spPr/>
        <p:txBody>
          <a:bodyPr/>
          <a:lstStyle/>
          <a:p>
            <a:fld id="{D71F6AB6-6FBF-4B63-A5C3-90DEBBF6936C}" type="datetimeFigureOut">
              <a:rPr lang="en-US" smtClean="0"/>
              <a:t>1/23/2023</a:t>
            </a:fld>
            <a:endParaRPr lang="en-US"/>
          </a:p>
        </p:txBody>
      </p:sp>
      <p:sp>
        <p:nvSpPr>
          <p:cNvPr id="6" name="Footer Placeholder 5">
            <a:extLst>
              <a:ext uri="{FF2B5EF4-FFF2-40B4-BE49-F238E27FC236}">
                <a16:creationId xmlns:a16="http://schemas.microsoft.com/office/drawing/2014/main" id="{FD3B86E9-3B21-41D8-A9E0-80CBF767B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0DA82A-3405-436D-A817-DF164E0D92F5}"/>
              </a:ext>
            </a:extLst>
          </p:cNvPr>
          <p:cNvSpPr>
            <a:spLocks noGrp="1"/>
          </p:cNvSpPr>
          <p:nvPr>
            <p:ph type="sldNum" sz="quarter" idx="12"/>
          </p:nvPr>
        </p:nvSpPr>
        <p:spPr/>
        <p:txBody>
          <a:bodyPr/>
          <a:lstStyle/>
          <a:p>
            <a:fld id="{8DB39918-DA79-48AC-B68B-B37A210F08F4}" type="slidenum">
              <a:rPr lang="en-US" smtClean="0"/>
              <a:t>‹#›</a:t>
            </a:fld>
            <a:endParaRPr lang="en-US"/>
          </a:p>
        </p:txBody>
      </p:sp>
    </p:spTree>
    <p:extLst>
      <p:ext uri="{BB962C8B-B14F-4D97-AF65-F5344CB8AC3E}">
        <p14:creationId xmlns:p14="http://schemas.microsoft.com/office/powerpoint/2010/main" val="2064422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4BC0A-2FB5-4265-9ACB-D39B740428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F0322F-B174-4DD9-AA07-6BC73C746D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DB50EC-A7DD-4AD7-B3E6-609753006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53E79-A0F8-4D4E-9A80-465CCD377084}"/>
              </a:ext>
            </a:extLst>
          </p:cNvPr>
          <p:cNvSpPr>
            <a:spLocks noGrp="1"/>
          </p:cNvSpPr>
          <p:nvPr>
            <p:ph type="dt" sz="half" idx="10"/>
          </p:nvPr>
        </p:nvSpPr>
        <p:spPr/>
        <p:txBody>
          <a:bodyPr/>
          <a:lstStyle/>
          <a:p>
            <a:fld id="{D71F6AB6-6FBF-4B63-A5C3-90DEBBF6936C}" type="datetimeFigureOut">
              <a:rPr lang="en-US" smtClean="0"/>
              <a:t>1/23/2023</a:t>
            </a:fld>
            <a:endParaRPr lang="en-US"/>
          </a:p>
        </p:txBody>
      </p:sp>
      <p:sp>
        <p:nvSpPr>
          <p:cNvPr id="6" name="Footer Placeholder 5">
            <a:extLst>
              <a:ext uri="{FF2B5EF4-FFF2-40B4-BE49-F238E27FC236}">
                <a16:creationId xmlns:a16="http://schemas.microsoft.com/office/drawing/2014/main" id="{29FE5092-1323-4875-80AF-03EE4169F7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982D39-C993-40A7-BB30-A8D2A2F8019B}"/>
              </a:ext>
            </a:extLst>
          </p:cNvPr>
          <p:cNvSpPr>
            <a:spLocks noGrp="1"/>
          </p:cNvSpPr>
          <p:nvPr>
            <p:ph type="sldNum" sz="quarter" idx="12"/>
          </p:nvPr>
        </p:nvSpPr>
        <p:spPr/>
        <p:txBody>
          <a:bodyPr/>
          <a:lstStyle/>
          <a:p>
            <a:fld id="{8DB39918-DA79-48AC-B68B-B37A210F08F4}" type="slidenum">
              <a:rPr lang="en-US" smtClean="0"/>
              <a:t>‹#›</a:t>
            </a:fld>
            <a:endParaRPr lang="en-US"/>
          </a:p>
        </p:txBody>
      </p:sp>
    </p:spTree>
    <p:extLst>
      <p:ext uri="{BB962C8B-B14F-4D97-AF65-F5344CB8AC3E}">
        <p14:creationId xmlns:p14="http://schemas.microsoft.com/office/powerpoint/2010/main" val="2644767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E2788B-9F16-43CD-940E-9406802DDA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9ACD23-A7F9-49DA-BAEE-C291E4437E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8503E-35B7-4A78-B351-5E31059131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1F6AB6-6FBF-4B63-A5C3-90DEBBF6936C}" type="datetimeFigureOut">
              <a:rPr lang="en-US" smtClean="0"/>
              <a:t>1/23/2023</a:t>
            </a:fld>
            <a:endParaRPr lang="en-US"/>
          </a:p>
        </p:txBody>
      </p:sp>
      <p:sp>
        <p:nvSpPr>
          <p:cNvPr id="5" name="Footer Placeholder 4">
            <a:extLst>
              <a:ext uri="{FF2B5EF4-FFF2-40B4-BE49-F238E27FC236}">
                <a16:creationId xmlns:a16="http://schemas.microsoft.com/office/drawing/2014/main" id="{36628E67-0B83-4F30-BD83-407C9F38F9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D4FDAA-29AB-4155-9FFF-CB6F0625FC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B39918-DA79-48AC-B68B-B37A210F08F4}" type="slidenum">
              <a:rPr lang="en-US" smtClean="0"/>
              <a:t>‹#›</a:t>
            </a:fld>
            <a:endParaRPr lang="en-US"/>
          </a:p>
        </p:txBody>
      </p:sp>
    </p:spTree>
    <p:extLst>
      <p:ext uri="{BB962C8B-B14F-4D97-AF65-F5344CB8AC3E}">
        <p14:creationId xmlns:p14="http://schemas.microsoft.com/office/powerpoint/2010/main" val="1379129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51.png"/><Relationship Id="rId3" Type="http://schemas.openxmlformats.org/officeDocument/2006/relationships/image" Target="../media/image145.png"/><Relationship Id="rId7" Type="http://schemas.openxmlformats.org/officeDocument/2006/relationships/image" Target="../media/image139.png"/><Relationship Id="rId12" Type="http://schemas.openxmlformats.org/officeDocument/2006/relationships/image" Target="../media/image149.png"/><Relationship Id="rId2" Type="http://schemas.openxmlformats.org/officeDocument/2006/relationships/image" Target="../media/image119.png"/><Relationship Id="rId1" Type="http://schemas.openxmlformats.org/officeDocument/2006/relationships/slideLayout" Target="../slideLayouts/slideLayout5.xml"/><Relationship Id="rId6" Type="http://schemas.openxmlformats.org/officeDocument/2006/relationships/image" Target="../media/image138.png"/><Relationship Id="rId11" Type="http://schemas.openxmlformats.org/officeDocument/2006/relationships/image" Target="../media/image148.png"/><Relationship Id="rId5" Type="http://schemas.openxmlformats.org/officeDocument/2006/relationships/image" Target="../media/image137.png"/><Relationship Id="rId10" Type="http://schemas.openxmlformats.org/officeDocument/2006/relationships/image" Target="../media/image147.png"/><Relationship Id="rId4" Type="http://schemas.openxmlformats.org/officeDocument/2006/relationships/image" Target="../media/image136.png"/><Relationship Id="rId9" Type="http://schemas.openxmlformats.org/officeDocument/2006/relationships/image" Target="../media/image146.png"/></Relationships>
</file>

<file path=ppt/slides/_rels/slide101.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51.png"/><Relationship Id="rId3" Type="http://schemas.openxmlformats.org/officeDocument/2006/relationships/image" Target="../media/image152.png"/><Relationship Id="rId7" Type="http://schemas.openxmlformats.org/officeDocument/2006/relationships/image" Target="../media/image139.png"/><Relationship Id="rId12" Type="http://schemas.openxmlformats.org/officeDocument/2006/relationships/image" Target="../media/image154.png"/><Relationship Id="rId2" Type="http://schemas.openxmlformats.org/officeDocument/2006/relationships/image" Target="../media/image119.png"/><Relationship Id="rId1" Type="http://schemas.openxmlformats.org/officeDocument/2006/relationships/slideLayout" Target="../slideLayouts/slideLayout5.xml"/><Relationship Id="rId6" Type="http://schemas.openxmlformats.org/officeDocument/2006/relationships/image" Target="../media/image138.png"/><Relationship Id="rId11" Type="http://schemas.openxmlformats.org/officeDocument/2006/relationships/image" Target="../media/image153.png"/><Relationship Id="rId5" Type="http://schemas.openxmlformats.org/officeDocument/2006/relationships/image" Target="../media/image137.png"/><Relationship Id="rId10" Type="http://schemas.openxmlformats.org/officeDocument/2006/relationships/image" Target="../media/image147.png"/><Relationship Id="rId4" Type="http://schemas.openxmlformats.org/officeDocument/2006/relationships/image" Target="../media/image136.png"/><Relationship Id="rId9" Type="http://schemas.openxmlformats.org/officeDocument/2006/relationships/image" Target="../media/image146.png"/></Relationships>
</file>

<file path=ppt/slides/_rels/slide10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57.png"/><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30.xml"/><Relationship Id="rId5" Type="http://schemas.openxmlformats.org/officeDocument/2006/relationships/diagramQuickStyle" Target="../diagrams/quickStyle3.xml"/><Relationship Id="rId10" Type="http://schemas.openxmlformats.org/officeDocument/2006/relationships/diagramQuickStyle" Target="../diagrams/quickStyle30.xml"/><Relationship Id="rId4" Type="http://schemas.openxmlformats.org/officeDocument/2006/relationships/diagramLayout" Target="../diagrams/layout3.xml"/><Relationship Id="rId9" Type="http://schemas.openxmlformats.org/officeDocument/2006/relationships/diagramLayout" Target="../diagrams/layout30.xml"/></Relationships>
</file>

<file path=ppt/slides/_rels/slide10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rise4fun.com/Z3/HOT?frame=1&amp;menu=0&amp;course=1"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rise4fun.com/Z3/ZY4"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image" Target="../media/image1181.png"/><Relationship Id="rId3" Type="http://schemas.openxmlformats.org/officeDocument/2006/relationships/image" Target="../media/image1040.png"/><Relationship Id="rId7" Type="http://schemas.openxmlformats.org/officeDocument/2006/relationships/image" Target="../media/image1170.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070.png"/><Relationship Id="rId5" Type="http://schemas.openxmlformats.org/officeDocument/2006/relationships/image" Target="../media/image1060.png"/><Relationship Id="rId4" Type="http://schemas.openxmlformats.org/officeDocument/2006/relationships/image" Target="../media/image1050.png"/><Relationship Id="rId9" Type="http://schemas.openxmlformats.org/officeDocument/2006/relationships/image" Target="../media/image1191.png"/></Relationships>
</file>

<file path=ppt/slides/_rels/slide10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2" Type="http://schemas.openxmlformats.org/officeDocument/2006/relationships/image" Target="../media/image122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80.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220.png"/><Relationship Id="rId5" Type="http://schemas.openxmlformats.org/officeDocument/2006/relationships/image" Target="../media/image1210.png"/><Relationship Id="rId4" Type="http://schemas.openxmlformats.org/officeDocument/2006/relationships/image" Target="../media/image1190.png"/></Relationships>
</file>

<file path=ppt/slides/_rels/slide116.xml.rels><?xml version="1.0" encoding="UTF-8" standalone="yes"?>
<Relationships xmlns="http://schemas.openxmlformats.org/package/2006/relationships"><Relationship Id="rId3" Type="http://schemas.openxmlformats.org/officeDocument/2006/relationships/image" Target="../media/image710.png"/><Relationship Id="rId7" Type="http://schemas.openxmlformats.org/officeDocument/2006/relationships/image" Target="../media/image750.png"/><Relationship Id="rId2" Type="http://schemas.openxmlformats.org/officeDocument/2006/relationships/image" Target="../media/image700.png"/><Relationship Id="rId1" Type="http://schemas.openxmlformats.org/officeDocument/2006/relationships/slideLayout" Target="../slideLayouts/slideLayout2.xml"/><Relationship Id="rId6" Type="http://schemas.openxmlformats.org/officeDocument/2006/relationships/image" Target="../media/image740.png"/><Relationship Id="rId5" Type="http://schemas.openxmlformats.org/officeDocument/2006/relationships/image" Target="../media/image730.png"/><Relationship Id="rId4" Type="http://schemas.openxmlformats.org/officeDocument/2006/relationships/image" Target="../media/image720.png"/></Relationships>
</file>

<file path=ppt/slides/_rels/slide117.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image" Target="../media/image760.png"/><Relationship Id="rId7" Type="http://schemas.openxmlformats.org/officeDocument/2006/relationships/image" Target="../media/image79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80.png"/><Relationship Id="rId5" Type="http://schemas.openxmlformats.org/officeDocument/2006/relationships/image" Target="../media/image520.png"/><Relationship Id="rId4" Type="http://schemas.openxmlformats.org/officeDocument/2006/relationships/image" Target="../media/image510.png"/><Relationship Id="rId9" Type="http://schemas.openxmlformats.org/officeDocument/2006/relationships/image" Target="../media/image530.png"/></Relationships>
</file>

<file path=ppt/slides/_rels/slide118.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820.png"/><Relationship Id="rId1" Type="http://schemas.openxmlformats.org/officeDocument/2006/relationships/slideLayout" Target="../slideLayouts/slideLayout2.xml"/><Relationship Id="rId6" Type="http://schemas.openxmlformats.org/officeDocument/2006/relationships/image" Target="../media/image860.png"/><Relationship Id="rId5" Type="http://schemas.openxmlformats.org/officeDocument/2006/relationships/image" Target="../media/image850.png"/><Relationship Id="rId4" Type="http://schemas.openxmlformats.org/officeDocument/2006/relationships/image" Target="../media/image129.jpeg"/></Relationships>
</file>

<file path=ppt/slides/_rels/slide119.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551.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2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260.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250.png"/><Relationship Id="rId5" Type="http://schemas.openxmlformats.org/officeDocument/2006/relationships/image" Target="../media/image550.png"/><Relationship Id="rId4" Type="http://schemas.openxmlformats.org/officeDocument/2006/relationships/image" Target="../media/image15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4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50.png"/><Relationship Id="rId7" Type="http://schemas.openxmlformats.org/officeDocument/2006/relationships/image" Target="../media/image390.png"/><Relationship Id="rId2"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380.png"/><Relationship Id="rId5" Type="http://schemas.openxmlformats.org/officeDocument/2006/relationships/image" Target="../media/image662.png"/><Relationship Id="rId4" Type="http://schemas.openxmlformats.org/officeDocument/2006/relationships/image" Target="../media/image651.png"/></Relationships>
</file>

<file path=ppt/slides/_rels/slide129.xml.rels><?xml version="1.0" encoding="UTF-8" standalone="yes"?>
<Relationships xmlns="http://schemas.openxmlformats.org/package/2006/relationships"><Relationship Id="rId3" Type="http://schemas.openxmlformats.org/officeDocument/2006/relationships/image" Target="../media/image400.png"/><Relationship Id="rId7" Type="http://schemas.openxmlformats.org/officeDocument/2006/relationships/image" Target="../media/image161.png"/><Relationship Id="rId2"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681.png"/><Relationship Id="rId5" Type="http://schemas.openxmlformats.org/officeDocument/2006/relationships/image" Target="../media/image671.png"/><Relationship Id="rId4" Type="http://schemas.openxmlformats.org/officeDocument/2006/relationships/image" Target="../media/image4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png"/></Relationships>
</file>

<file path=ppt/slides/_rels/slide1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www.publicdomainpictures.net/en/view-image.php?image=328405&amp;picture=rainbow-background-of-colorful-colors" TargetMode="External"/><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hyperlink" Target="https://www.freeimageslive.co.uk/free_stock_image/sketched-heart-jp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notesSlide" Target="../notesSlides/notesSlide4.xml"/><Relationship Id="rId7" Type="http://schemas.openxmlformats.org/officeDocument/2006/relationships/image" Target="../media/image22.png"/><Relationship Id="rId12" Type="http://schemas.microsoft.com/office/2007/relationships/hdphoto" Target="../media/hdphoto1.wdp"/><Relationship Id="rId17" Type="http://schemas.openxmlformats.org/officeDocument/2006/relationships/image" Target="../media/image31.png"/><Relationship Id="rId2" Type="http://schemas.openxmlformats.org/officeDocument/2006/relationships/slideLayout" Target="../slideLayouts/slideLayout7.xml"/><Relationship Id="rId16" Type="http://schemas.openxmlformats.org/officeDocument/2006/relationships/image" Target="../media/image30.jpeg"/><Relationship Id="rId20" Type="http://schemas.openxmlformats.org/officeDocument/2006/relationships/image" Target="../media/image34.png"/><Relationship Id="rId1" Type="http://schemas.openxmlformats.org/officeDocument/2006/relationships/tags" Target="../tags/tag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29.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24.pn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png"/><Relationship Id="rId7" Type="http://schemas.openxmlformats.org/officeDocument/2006/relationships/image" Target="../media/image15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7400.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271.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hyperlink" Target="https://microsoft.github.io/z3guide" TargetMode="External"/><Relationship Id="rId2" Type="http://schemas.openxmlformats.org/officeDocument/2006/relationships/hyperlink" Target="https://github.com/z3prover/z3" TargetMode="External"/><Relationship Id="rId1" Type="http://schemas.openxmlformats.org/officeDocument/2006/relationships/slideLayout" Target="../slideLayouts/slideLayout3.xml"/><Relationship Id="rId4" Type="http://schemas.openxmlformats.org/officeDocument/2006/relationships/hyperlink" Target="https://z3prover.github.io/papers/z3internals.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52.png"/><Relationship Id="rId1" Type="http://schemas.openxmlformats.org/officeDocument/2006/relationships/slideLayout" Target="../slideLayouts/slideLayout2.xml"/><Relationship Id="rId5" Type="http://schemas.openxmlformats.org/officeDocument/2006/relationships/image" Target="../media/image361.png"/><Relationship Id="rId4" Type="http://schemas.openxmlformats.org/officeDocument/2006/relationships/image" Target="../media/image371.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2.png"/><Relationship Id="rId1" Type="http://schemas.openxmlformats.org/officeDocument/2006/relationships/slideLayout" Target="../slideLayouts/slideLayout2.xml"/><Relationship Id="rId4" Type="http://schemas.openxmlformats.org/officeDocument/2006/relationships/image" Target="../media/image40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image" Target="../media/image39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481.pn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microsoft.github.io/z3guide/programming/Example%20Programs/MBQI"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40.png"/><Relationship Id="rId2" Type="http://schemas.openxmlformats.org/officeDocument/2006/relationships/image" Target="../media/image1230.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761.png"/><Relationship Id="rId3" Type="http://schemas.openxmlformats.org/officeDocument/2006/relationships/image" Target="../media/image711.png"/><Relationship Id="rId7" Type="http://schemas.openxmlformats.org/officeDocument/2006/relationships/image" Target="../media/image75.png"/><Relationship Id="rId2" Type="http://schemas.openxmlformats.org/officeDocument/2006/relationships/image" Target="../media/image701.png"/><Relationship Id="rId1" Type="http://schemas.openxmlformats.org/officeDocument/2006/relationships/slideLayout" Target="../slideLayouts/slideLayout2.xml"/><Relationship Id="rId6" Type="http://schemas.openxmlformats.org/officeDocument/2006/relationships/image" Target="../media/image741.png"/><Relationship Id="rId5" Type="http://schemas.openxmlformats.org/officeDocument/2006/relationships/image" Target="../media/image731.png"/><Relationship Id="rId4" Type="http://schemas.openxmlformats.org/officeDocument/2006/relationships/image" Target="../media/image721.png"/></Relationships>
</file>

<file path=ppt/slides/_rels/slide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31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0.png"/><Relationship Id="rId1" Type="http://schemas.openxmlformats.org/officeDocument/2006/relationships/slideLayout" Target="../slideLayouts/slideLayout4.xml"/><Relationship Id="rId4" Type="http://schemas.openxmlformats.org/officeDocument/2006/relationships/image" Target="../media/image220.png"/></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2.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8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20.png"/><Relationship Id="rId4" Type="http://schemas.openxmlformats.org/officeDocument/2006/relationships/image" Target="../media/image83.png"/></Relationships>
</file>

<file path=ppt/slides/_rels/slide74.xml.rels><?xml version="1.0" encoding="UTF-8" standalone="yes"?>
<Relationships xmlns="http://schemas.openxmlformats.org/package/2006/relationships"><Relationship Id="rId3" Type="http://schemas.openxmlformats.org/officeDocument/2006/relationships/image" Target="../media/image650.png"/><Relationship Id="rId7" Type="http://schemas.openxmlformats.org/officeDocument/2006/relationships/image" Target="../media/image680.png"/><Relationship Id="rId2" Type="http://schemas.openxmlformats.org/officeDocument/2006/relationships/image" Target="../media/image630.png"/><Relationship Id="rId1" Type="http://schemas.openxmlformats.org/officeDocument/2006/relationships/slideLayout" Target="../slideLayouts/slideLayout4.xml"/><Relationship Id="rId6" Type="http://schemas.openxmlformats.org/officeDocument/2006/relationships/image" Target="../media/image670.png"/><Relationship Id="rId5" Type="http://schemas.openxmlformats.org/officeDocument/2006/relationships/image" Target="../media/image660.png"/><Relationship Id="rId4" Type="http://schemas.openxmlformats.org/officeDocument/2006/relationships/image" Target="../media/image661.png"/></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690.png"/><Relationship Id="rId7"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40.png"/><Relationship Id="rId9"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image" Target="../media/image940.png"/><Relationship Id="rId2" Type="http://schemas.openxmlformats.org/officeDocument/2006/relationships/image" Target="../media/image930.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8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000.png"/><Relationship Id="rId7" Type="http://schemas.openxmlformats.org/officeDocument/2006/relationships/image" Target="../media/image14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30.png"/><Relationship Id="rId5" Type="http://schemas.openxmlformats.org/officeDocument/2006/relationships/image" Target="../media/image120.png"/><Relationship Id="rId4" Type="http://schemas.openxmlformats.org/officeDocument/2006/relationships/image" Target="../media/image3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30.png"/><Relationship Id="rId7" Type="http://schemas.openxmlformats.org/officeDocument/2006/relationships/image" Target="../media/image370.png"/><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1.png"/><Relationship Id="rId4" Type="http://schemas.openxmlformats.org/officeDocument/2006/relationships/image" Target="../media/image341.png"/></Relationships>
</file>

<file path=ppt/slides/_rels/slide92.xml.rels><?xml version="1.0" encoding="UTF-8" standalone="yes"?>
<Relationships xmlns="http://schemas.openxmlformats.org/package/2006/relationships"><Relationship Id="rId3" Type="http://schemas.openxmlformats.org/officeDocument/2006/relationships/image" Target="../media/image270.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260.png"/></Relationships>
</file>

<file path=ppt/slides/_rels/slide93.xml.rels><?xml version="1.0" encoding="UTF-8" standalone="yes"?>
<Relationships xmlns="http://schemas.openxmlformats.org/package/2006/relationships"><Relationship Id="rId8" Type="http://schemas.openxmlformats.org/officeDocument/2006/relationships/image" Target="../media/image441.png"/><Relationship Id="rId13" Type="http://schemas.openxmlformats.org/officeDocument/2006/relationships/image" Target="../media/image110.png"/><Relationship Id="rId18" Type="http://schemas.openxmlformats.org/officeDocument/2006/relationships/image" Target="../media/image115.pn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image" Target="../media/image106.png"/><Relationship Id="rId16"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421.png"/><Relationship Id="rId11" Type="http://schemas.openxmlformats.org/officeDocument/2006/relationships/image" Target="../media/image461.png"/><Relationship Id="rId5" Type="http://schemas.openxmlformats.org/officeDocument/2006/relationships/image" Target="../media/image412.png"/><Relationship Id="rId15" Type="http://schemas.openxmlformats.org/officeDocument/2006/relationships/image" Target="../media/image112.png"/><Relationship Id="rId10" Type="http://schemas.openxmlformats.org/officeDocument/2006/relationships/image" Target="../media/image108.png"/><Relationship Id="rId19" Type="http://schemas.openxmlformats.org/officeDocument/2006/relationships/image" Target="../media/image116.png"/><Relationship Id="rId4" Type="http://schemas.openxmlformats.org/officeDocument/2006/relationships/image" Target="../media/image402.png"/><Relationship Id="rId9" Type="http://schemas.openxmlformats.org/officeDocument/2006/relationships/image" Target="../media/image451.png"/><Relationship Id="rId14" Type="http://schemas.openxmlformats.org/officeDocument/2006/relationships/image" Target="../media/image111.png"/></Relationships>
</file>

<file path=ppt/slides/_rels/slide94.xml.rels><?xml version="1.0" encoding="UTF-8" standalone="yes"?>
<Relationships xmlns="http://schemas.openxmlformats.org/package/2006/relationships"><Relationship Id="rId8" Type="http://schemas.openxmlformats.org/officeDocument/2006/relationships/image" Target="../media/image440.png"/><Relationship Id="rId3" Type="http://schemas.openxmlformats.org/officeDocument/2006/relationships/image" Target="../media/image391.png"/><Relationship Id="rId7" Type="http://schemas.openxmlformats.org/officeDocument/2006/relationships/image" Target="../media/image43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420.png"/><Relationship Id="rId5" Type="http://schemas.openxmlformats.org/officeDocument/2006/relationships/image" Target="../media/image411.png"/><Relationship Id="rId10" Type="http://schemas.openxmlformats.org/officeDocument/2006/relationships/image" Target="../media/image460.png"/><Relationship Id="rId4" Type="http://schemas.openxmlformats.org/officeDocument/2006/relationships/image" Target="../media/image401.png"/><Relationship Id="rId9" Type="http://schemas.openxmlformats.org/officeDocument/2006/relationships/image" Target="../media/image450.png"/></Relationships>
</file>

<file path=ppt/slides/_rels/slide95.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47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9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9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18.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3.png"/><Relationship Id="rId4" Type="http://schemas.openxmlformats.org/officeDocument/2006/relationships/image" Target="../media/image136.png"/><Relationship Id="rId9" Type="http://schemas.openxmlformats.org/officeDocument/2006/relationships/image" Target="../media/image1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292C5B-0D31-44AD-A960-99E44A0C0FDD}"/>
              </a:ext>
            </a:extLst>
          </p:cNvPr>
          <p:cNvSpPr>
            <a:spLocks noGrp="1"/>
          </p:cNvSpPr>
          <p:nvPr>
            <p:ph type="ctrTitle"/>
          </p:nvPr>
        </p:nvSpPr>
        <p:spPr>
          <a:xfrm>
            <a:off x="970908" y="1220919"/>
            <a:ext cx="5425781" cy="2387600"/>
          </a:xfrm>
        </p:spPr>
        <p:txBody>
          <a:bodyPr>
            <a:normAutofit/>
          </a:bodyPr>
          <a:lstStyle/>
          <a:p>
            <a:pPr algn="l"/>
            <a:r>
              <a:rPr lang="en-US" b="1" dirty="0"/>
              <a:t>Z3 Internals</a:t>
            </a:r>
          </a:p>
        </p:txBody>
      </p:sp>
      <p:sp>
        <p:nvSpPr>
          <p:cNvPr id="40"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44"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D2A9979-0EE4-44F5-969A-9F830E4DF0F0}"/>
              </a:ext>
            </a:extLst>
          </p:cNvPr>
          <p:cNvSpPr txBox="1"/>
          <p:nvPr/>
        </p:nvSpPr>
        <p:spPr>
          <a:xfrm>
            <a:off x="886975" y="4965432"/>
            <a:ext cx="3978718" cy="1477328"/>
          </a:xfrm>
          <a:prstGeom prst="rect">
            <a:avLst/>
          </a:prstGeom>
          <a:noFill/>
        </p:spPr>
        <p:txBody>
          <a:bodyPr wrap="none" rtlCol="0">
            <a:spAutoFit/>
          </a:bodyPr>
          <a:lstStyle/>
          <a:p>
            <a:r>
              <a:rPr lang="en-US" dirty="0"/>
              <a:t>Nikolaj Bjørner, Microsoft Research, </a:t>
            </a:r>
            <a:r>
              <a:rPr lang="en-US" dirty="0" err="1"/>
              <a:t>RiSE</a:t>
            </a:r>
            <a:endParaRPr lang="en-US" dirty="0"/>
          </a:p>
          <a:p>
            <a:r>
              <a:rPr lang="en-US" dirty="0"/>
              <a:t>Clemens Eisenhofer, TU Wien</a:t>
            </a:r>
          </a:p>
          <a:p>
            <a:r>
              <a:rPr lang="en-US" dirty="0"/>
              <a:t>Nuno P Lopes, U Lisbon</a:t>
            </a:r>
          </a:p>
          <a:p>
            <a:r>
              <a:rPr lang="en-US" dirty="0"/>
              <a:t>POPL tutorials, January 16, 2023</a:t>
            </a:r>
          </a:p>
          <a:p>
            <a:endParaRPr lang="en-US" dirty="0"/>
          </a:p>
        </p:txBody>
      </p:sp>
    </p:spTree>
    <p:extLst>
      <p:ext uri="{BB962C8B-B14F-4D97-AF65-F5344CB8AC3E}">
        <p14:creationId xmlns:p14="http://schemas.microsoft.com/office/powerpoint/2010/main" val="3387305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4510B-F1F4-4B7B-79AF-C59FAFA2F1D9}"/>
              </a:ext>
            </a:extLst>
          </p:cNvPr>
          <p:cNvSpPr>
            <a:spLocks noGrp="1"/>
          </p:cNvSpPr>
          <p:nvPr>
            <p:ph type="title"/>
          </p:nvPr>
        </p:nvSpPr>
        <p:spPr/>
        <p:txBody>
          <a:bodyPr/>
          <a:lstStyle/>
          <a:p>
            <a:r>
              <a:rPr lang="en-US" dirty="0"/>
              <a:t>Tutorial setup </a:t>
            </a:r>
          </a:p>
        </p:txBody>
      </p:sp>
      <p:sp>
        <p:nvSpPr>
          <p:cNvPr id="4" name="Arrow: Right 3">
            <a:extLst>
              <a:ext uri="{FF2B5EF4-FFF2-40B4-BE49-F238E27FC236}">
                <a16:creationId xmlns:a16="http://schemas.microsoft.com/office/drawing/2014/main" id="{338918FD-C832-3B2F-CE73-975BE114ABB2}"/>
              </a:ext>
            </a:extLst>
          </p:cNvPr>
          <p:cNvSpPr/>
          <p:nvPr/>
        </p:nvSpPr>
        <p:spPr>
          <a:xfrm>
            <a:off x="3346515" y="1461779"/>
            <a:ext cx="5156462" cy="1840635"/>
          </a:xfrm>
          <a:prstGeom prst="rightArrow">
            <a:avLst>
              <a:gd name="adj1" fmla="val 6787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Exploring Z3 Concepts with use cases</a:t>
            </a:r>
          </a:p>
        </p:txBody>
      </p:sp>
      <p:sp>
        <p:nvSpPr>
          <p:cNvPr id="6" name="Arrow: Left 5">
            <a:extLst>
              <a:ext uri="{FF2B5EF4-FFF2-40B4-BE49-F238E27FC236}">
                <a16:creationId xmlns:a16="http://schemas.microsoft.com/office/drawing/2014/main" id="{585A0B47-B729-9AC8-C692-DE5864FAD966}"/>
              </a:ext>
            </a:extLst>
          </p:cNvPr>
          <p:cNvSpPr/>
          <p:nvPr/>
        </p:nvSpPr>
        <p:spPr>
          <a:xfrm>
            <a:off x="2545237" y="4046875"/>
            <a:ext cx="4906771" cy="2090312"/>
          </a:xfrm>
          <a:prstGeom prst="leftArrow">
            <a:avLst>
              <a:gd name="adj1" fmla="val 6082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Understand Solver Internals</a:t>
            </a:r>
          </a:p>
        </p:txBody>
      </p:sp>
    </p:spTree>
    <p:extLst>
      <p:ext uri="{BB962C8B-B14F-4D97-AF65-F5344CB8AC3E}">
        <p14:creationId xmlns:p14="http://schemas.microsoft.com/office/powerpoint/2010/main" val="42215922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5903C-71E9-D3BC-C715-BB73BEB5A860}"/>
              </a:ext>
            </a:extLst>
          </p:cNvPr>
          <p:cNvPicPr>
            <a:picLocks noChangeAspect="1"/>
          </p:cNvPicPr>
          <p:nvPr/>
        </p:nvPicPr>
        <p:blipFill>
          <a:blip r:embed="rId2"/>
          <a:stretch>
            <a:fillRect/>
          </a:stretch>
        </p:blipFill>
        <p:spPr>
          <a:xfrm>
            <a:off x="124358" y="1690523"/>
            <a:ext cx="7020905" cy="1829055"/>
          </a:xfrm>
          <a:prstGeom prst="rect">
            <a:avLst/>
          </a:prstGeom>
        </p:spPr>
      </p:pic>
      <p:sp>
        <p:nvSpPr>
          <p:cNvPr id="2" name="Title 1"/>
          <p:cNvSpPr>
            <a:spLocks noGrp="1"/>
          </p:cNvSpPr>
          <p:nvPr>
            <p:ph type="title"/>
          </p:nvPr>
        </p:nvSpPr>
        <p:spPr/>
        <p:txBody>
          <a:bodyPr/>
          <a:lstStyle/>
          <a:p>
            <a:r>
              <a:rPr lang="en-US" dirty="0"/>
              <a:t>E-Matching</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5A45AA99-DF0F-856E-0B1F-2BFC0C73E69B}"/>
                  </a:ext>
                </a:extLst>
              </p:cNvPr>
              <p:cNvSpPr>
                <a:spLocks noGrp="1"/>
              </p:cNvSpPr>
              <p:nvPr>
                <p:ph sz="quarter" idx="4"/>
              </p:nvPr>
            </p:nvSpPr>
            <p:spPr>
              <a:xfrm>
                <a:off x="5952931" y="802433"/>
                <a:ext cx="6046235" cy="5387230"/>
              </a:xfrm>
            </p:spPr>
            <p:txBody>
              <a:bodyPr>
                <a:normAutofit fontScale="92500" lnSpcReduction="10000"/>
              </a:bodyPr>
              <a:lstStyle/>
              <a:p>
                <a:pPr marL="0" indent="0">
                  <a:buNone/>
                </a:pPr>
                <a:endParaRPr lang="en-US" b="0" dirty="0"/>
              </a:p>
              <a:p>
                <a:pPr marL="0" indent="0">
                  <a:buNone/>
                </a:pPr>
                <a:endParaRPr lang="en-US" b="0" dirty="0"/>
              </a:p>
              <a:p>
                <a:pPr marL="0" indent="0">
                  <a:buNone/>
                </a:pPr>
                <a:endParaRPr lang="en-US" dirty="0"/>
              </a:p>
              <a:p>
                <a:pPr marL="0" indent="0">
                  <a:buNone/>
                </a:pPr>
                <a:endParaRPr lang="en-US" b="0" dirty="0"/>
              </a:p>
              <a:p>
                <a:pPr marL="0" indent="0">
                  <a:buNone/>
                </a:pPr>
                <a:endParaRPr lang="en-US" dirty="0"/>
              </a:p>
              <a:p>
                <a:pPr marL="0" indent="0">
                  <a:buNone/>
                </a:pPr>
                <a:endParaRPr lang="en-US" b="0" dirty="0"/>
              </a:p>
              <a:p>
                <a:pPr marL="0" indent="0">
                  <a:buNone/>
                </a:pPr>
                <a:endParaRPr lang="en-US" b="0" dirty="0"/>
              </a:p>
              <a:p>
                <a:pPr marL="0" indent="0">
                  <a:buNone/>
                </a:pPr>
                <a:r>
                  <a:rPr lang="en-US" dirty="0"/>
                  <a:t>Match </a:t>
                </a:r>
                <a14:m>
                  <m:oMath xmlns:m="http://schemas.openxmlformats.org/officeDocument/2006/math">
                    <m:r>
                      <a:rPr lang="en-US" sz="2800" i="1" smtClean="0">
                        <a:latin typeface="Cambria Math" panose="02040503050406030204" pitchFamily="18" charset="0"/>
                      </a:rPr>
                      <m:t>𝑔</m:t>
                    </m:r>
                    <m:d>
                      <m:dPr>
                        <m:ctrlPr>
                          <a:rPr lang="en-US" sz="2800" i="1">
                            <a:latin typeface="Cambria Math" panose="02040503050406030204" pitchFamily="18" charset="0"/>
                          </a:rPr>
                        </m:ctrlPr>
                      </m:dPr>
                      <m:e>
                        <m:r>
                          <a:rPr lang="en-US" sz="2800" i="1">
                            <a:latin typeface="Cambria Math" panose="02040503050406030204" pitchFamily="18" charset="0"/>
                          </a:rPr>
                          <m:t>𝑐</m:t>
                        </m:r>
                        <m:r>
                          <a:rPr lang="en-US" sz="2800" i="1">
                            <a:latin typeface="Cambria Math" panose="02040503050406030204" pitchFamily="18" charset="0"/>
                          </a:rPr>
                          <m:t>,</m:t>
                        </m:r>
                        <m:r>
                          <a:rPr lang="en-US" sz="2800" i="1">
                            <a:latin typeface="Cambria Math" panose="02040503050406030204" pitchFamily="18" charset="0"/>
                          </a:rPr>
                          <m:t>𝑥</m:t>
                        </m:r>
                      </m:e>
                    </m:d>
                  </m:oMath>
                </a14:m>
                <a:endParaRPr lang="en-US" dirty="0"/>
              </a:p>
              <a:p>
                <a:pPr marL="0" indent="0">
                  <a:buNone/>
                </a:pPr>
                <a:endParaRPr lang="en-US" dirty="0"/>
              </a:p>
              <a:p>
                <a:pPr marL="0" indent="0">
                  <a:buNone/>
                </a:pPr>
                <a:r>
                  <a:rPr lang="en-US" dirty="0"/>
                  <a:t>Match </a:t>
                </a:r>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 </m:t>
                    </m:r>
                  </m:oMath>
                </a14:m>
                <a:r>
                  <a:rPr lang="en-US" dirty="0"/>
                  <a:t>			</a:t>
                </a:r>
                <a14:m>
                  <m:oMath xmlns:m="http://schemas.openxmlformats.org/officeDocument/2006/math">
                    <m:r>
                      <a:rPr lang="en-US" i="1" dirty="0" smtClean="0">
                        <a:latin typeface="Cambria Math" panose="02040503050406030204" pitchFamily="18" charset="0"/>
                      </a:rPr>
                      <m:t>𝑟𝑜𝑜𝑡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𝑏</m:t>
                        </m:r>
                      </m:e>
                    </m:d>
                    <m:r>
                      <a:rPr lang="en-US" i="1" dirty="0" smtClean="0">
                        <a:latin typeface="Cambria Math" panose="02040503050406030204" pitchFamily="18" charset="0"/>
                      </a:rPr>
                      <m:t>= </m:t>
                    </m:r>
                    <m:r>
                      <a:rPr lang="en-US" i="1" dirty="0" smtClean="0">
                        <a:latin typeface="Cambria Math" panose="02040503050406030204" pitchFamily="18" charset="0"/>
                      </a:rPr>
                      <m:t>𝑐</m:t>
                    </m:r>
                  </m:oMath>
                </a14:m>
                <a:endParaRPr lang="en-US" dirty="0"/>
              </a:p>
              <a:p>
                <a:pPr marL="0" indent="0">
                  <a:buNone/>
                </a:pPr>
                <a:r>
                  <a:rPr lang="en-US" dirty="0"/>
                  <a:t>Match </a:t>
                </a:r>
                <a14:m>
                  <m:oMath xmlns:m="http://schemas.openxmlformats.org/officeDocument/2006/math">
                    <m:r>
                      <a:rPr lang="en-US" i="1" dirty="0" smtClean="0">
                        <a:latin typeface="Cambria Math" panose="02040503050406030204" pitchFamily="18" charset="0"/>
                      </a:rPr>
                      <m:t>𝑥</m:t>
                    </m:r>
                    <m:r>
                      <a:rPr lang="en-US" b="0" i="1" smtClean="0">
                        <a:latin typeface="Cambria Math" panose="02040503050406030204" pitchFamily="18" charset="0"/>
                      </a:rPr>
                      <m:t> </m:t>
                    </m:r>
                  </m:oMath>
                </a14:m>
                <a:r>
                  <a:rPr lang="en-US" dirty="0"/>
                  <a:t>			</a:t>
                </a:r>
                <a14:m>
                  <m:oMath xmlns:m="http://schemas.openxmlformats.org/officeDocument/2006/math">
                    <m:r>
                      <a:rPr lang="en-US" b="0" i="1" dirty="0" smtClean="0">
                        <a:latin typeface="Cambria Math" panose="02040503050406030204" pitchFamily="18" charset="0"/>
                      </a:rPr>
                      <m:t>𝑥</m:t>
                    </m:r>
                    <m:r>
                      <a:rPr lang="en-US" b="0" i="1" dirty="0" smtClean="0">
                        <a:latin typeface="Cambria Math" panose="02040503050406030204" pitchFamily="18" charset="0"/>
                      </a:rPr>
                      <m:t>↦</m:t>
                    </m:r>
                    <m:r>
                      <a:rPr lang="en-US" b="0" i="1" dirty="0" smtClean="0">
                        <a:latin typeface="Cambria Math" panose="02040503050406030204" pitchFamily="18" charset="0"/>
                      </a:rPr>
                      <m:t>𝑏</m:t>
                    </m:r>
                  </m:oMath>
                </a14:m>
                <a:endParaRPr lang="en-US" dirty="0"/>
              </a:p>
              <a:p>
                <a:pPr marL="0" indent="0">
                  <a:buNone/>
                </a:pPr>
                <a:r>
                  <a:rPr lang="en-US" dirty="0"/>
                  <a:t>Match </a:t>
                </a:r>
                <a14:m>
                  <m:oMath xmlns:m="http://schemas.openxmlformats.org/officeDocument/2006/math">
                    <m:r>
                      <a:rPr lang="en-US" i="1" dirty="0">
                        <a:latin typeface="Cambria Math" panose="02040503050406030204" pitchFamily="18" charset="0"/>
                      </a:rPr>
                      <m:t>𝑥</m:t>
                    </m:r>
                    <m:r>
                      <a:rPr lang="en-US" i="1">
                        <a:latin typeface="Cambria Math" panose="02040503050406030204" pitchFamily="18" charset="0"/>
                      </a:rPr>
                      <m:t> </m:t>
                    </m:r>
                  </m:oMath>
                </a14:m>
                <a:r>
                  <a:rPr lang="en-US" dirty="0"/>
                  <a:t>			</a:t>
                </a:r>
                <a14:m>
                  <m:oMath xmlns:m="http://schemas.openxmlformats.org/officeDocument/2006/math">
                    <m:r>
                      <a:rPr lang="en-US" i="1" dirty="0">
                        <a:latin typeface="Cambria Math" panose="02040503050406030204" pitchFamily="18" charset="0"/>
                      </a:rPr>
                      <m:t>𝑥</m:t>
                    </m:r>
                    <m:r>
                      <a:rPr lang="en-US" i="1" dirty="0">
                        <a:latin typeface="Cambria Math" panose="02040503050406030204" pitchFamily="18" charset="0"/>
                      </a:rPr>
                      <m:t>↦</m:t>
                    </m:r>
                    <m:r>
                      <a:rPr lang="en-US" b="0" i="1" dirty="0" smtClean="0">
                        <a:latin typeface="Cambria Math" panose="02040503050406030204" pitchFamily="18" charset="0"/>
                      </a:rPr>
                      <m:t>𝑑</m:t>
                    </m:r>
                  </m:oMath>
                </a14:m>
                <a:endParaRPr lang="en-US" dirty="0"/>
              </a:p>
              <a:p>
                <a:pPr marL="0" indent="0">
                  <a:buNone/>
                </a:pPr>
                <a:endParaRPr lang="en-US" b="0" dirty="0"/>
              </a:p>
            </p:txBody>
          </p:sp>
        </mc:Choice>
        <mc:Fallback xmlns="">
          <p:sp>
            <p:nvSpPr>
              <p:cNvPr id="11" name="Content Placeholder 10">
                <a:extLst>
                  <a:ext uri="{FF2B5EF4-FFF2-40B4-BE49-F238E27FC236}">
                    <a16:creationId xmlns:a16="http://schemas.microsoft.com/office/drawing/2014/main" id="{5A45AA99-DF0F-856E-0B1F-2BFC0C73E69B}"/>
                  </a:ext>
                </a:extLst>
              </p:cNvPr>
              <p:cNvSpPr>
                <a:spLocks noGrp="1" noRot="1" noChangeAspect="1" noMove="1" noResize="1" noEditPoints="1" noAdjustHandles="1" noChangeArrowheads="1" noChangeShapeType="1" noTextEdit="1"/>
              </p:cNvSpPr>
              <p:nvPr>
                <p:ph sz="quarter" idx="4"/>
              </p:nvPr>
            </p:nvSpPr>
            <p:spPr>
              <a:xfrm>
                <a:off x="5952931" y="802433"/>
                <a:ext cx="6046235" cy="5387230"/>
              </a:xfrm>
              <a:blipFill>
                <a:blip r:embed="rId3"/>
                <a:stretch>
                  <a:fillRect l="-1816" b="-13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D0A3DB0F-AF79-78E0-0956-3C23F40D5A98}"/>
                  </a:ext>
                </a:extLst>
              </p:cNvPr>
              <p:cNvSpPr/>
              <p:nvPr/>
            </p:nvSpPr>
            <p:spPr>
              <a:xfrm>
                <a:off x="9930703" y="3030381"/>
                <a:ext cx="457200" cy="417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𝑎</m:t>
                      </m:r>
                    </m:oMath>
                  </m:oMathPara>
                </a14:m>
                <a:endParaRPr lang="en-US" dirty="0"/>
              </a:p>
            </p:txBody>
          </p:sp>
        </mc:Choice>
        <mc:Fallback xmlns="">
          <p:sp>
            <p:nvSpPr>
              <p:cNvPr id="12" name="Oval 11">
                <a:extLst>
                  <a:ext uri="{FF2B5EF4-FFF2-40B4-BE49-F238E27FC236}">
                    <a16:creationId xmlns:a16="http://schemas.microsoft.com/office/drawing/2014/main" id="{D0A3DB0F-AF79-78E0-0956-3C23F40D5A98}"/>
                  </a:ext>
                </a:extLst>
              </p:cNvPr>
              <p:cNvSpPr>
                <a:spLocks noRot="1" noChangeAspect="1" noMove="1" noResize="1" noEditPoints="1" noAdjustHandles="1" noChangeArrowheads="1" noChangeShapeType="1" noTextEdit="1"/>
              </p:cNvSpPr>
              <p:nvPr/>
            </p:nvSpPr>
            <p:spPr>
              <a:xfrm>
                <a:off x="9930703" y="3030381"/>
                <a:ext cx="457200" cy="417995"/>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43C0DD04-7E4A-AB3C-AB64-B09DD9E1BB38}"/>
                  </a:ext>
                </a:extLst>
              </p:cNvPr>
              <p:cNvSpPr/>
              <p:nvPr/>
            </p:nvSpPr>
            <p:spPr>
              <a:xfrm>
                <a:off x="9573207" y="1746093"/>
                <a:ext cx="1045029" cy="4745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err="1" smtClean="0">
                          <a:latin typeface="Cambria Math" panose="02040503050406030204" pitchFamily="18" charset="0"/>
                        </a:rPr>
                        <m:t>𝑏</m:t>
                      </m:r>
                      <m:r>
                        <a:rPr lang="en-US" i="1" dirty="0" err="1" smtClean="0">
                          <a:latin typeface="Cambria Math" panose="02040503050406030204" pitchFamily="18" charset="0"/>
                        </a:rPr>
                        <m:t>,</m:t>
                      </m:r>
                      <m:r>
                        <a:rPr lang="en-US" i="1" dirty="0" err="1" smtClean="0">
                          <a:latin typeface="Cambria Math" panose="02040503050406030204" pitchFamily="18" charset="0"/>
                        </a:rPr>
                        <m:t>𝑏</m:t>
                      </m:r>
                      <m:r>
                        <a:rPr lang="en-US" i="1" dirty="0" smtClean="0">
                          <a:latin typeface="Cambria Math" panose="02040503050406030204" pitchFamily="18" charset="0"/>
                        </a:rPr>
                        <m:t>)</m:t>
                      </m:r>
                    </m:oMath>
                  </m:oMathPara>
                </a14:m>
                <a:endParaRPr lang="en-US" dirty="0"/>
              </a:p>
            </p:txBody>
          </p:sp>
        </mc:Choice>
        <mc:Fallback xmlns="">
          <p:sp>
            <p:nvSpPr>
              <p:cNvPr id="13" name="Oval 12">
                <a:extLst>
                  <a:ext uri="{FF2B5EF4-FFF2-40B4-BE49-F238E27FC236}">
                    <a16:creationId xmlns:a16="http://schemas.microsoft.com/office/drawing/2014/main" id="{43C0DD04-7E4A-AB3C-AB64-B09DD9E1BB38}"/>
                  </a:ext>
                </a:extLst>
              </p:cNvPr>
              <p:cNvSpPr>
                <a:spLocks noRot="1" noChangeAspect="1" noMove="1" noResize="1" noEditPoints="1" noAdjustHandles="1" noChangeArrowheads="1" noChangeShapeType="1" noTextEdit="1"/>
              </p:cNvSpPr>
              <p:nvPr/>
            </p:nvSpPr>
            <p:spPr>
              <a:xfrm>
                <a:off x="9573207" y="1746093"/>
                <a:ext cx="1045029" cy="474593"/>
              </a:xfrm>
              <a:prstGeom prst="ellipse">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7E0D8D04-C84A-87EE-218F-E9FF3FD8061B}"/>
                  </a:ext>
                </a:extLst>
              </p:cNvPr>
              <p:cNvSpPr/>
              <p:nvPr/>
            </p:nvSpPr>
            <p:spPr>
              <a:xfrm>
                <a:off x="7148804" y="3011618"/>
                <a:ext cx="457200" cy="417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𝑏</m:t>
                      </m:r>
                    </m:oMath>
                  </m:oMathPara>
                </a14:m>
                <a:endParaRPr lang="en-US" dirty="0"/>
              </a:p>
            </p:txBody>
          </p:sp>
        </mc:Choice>
        <mc:Fallback xmlns="">
          <p:sp>
            <p:nvSpPr>
              <p:cNvPr id="15" name="Oval 14">
                <a:extLst>
                  <a:ext uri="{FF2B5EF4-FFF2-40B4-BE49-F238E27FC236}">
                    <a16:creationId xmlns:a16="http://schemas.microsoft.com/office/drawing/2014/main" id="{7E0D8D04-C84A-87EE-218F-E9FF3FD8061B}"/>
                  </a:ext>
                </a:extLst>
              </p:cNvPr>
              <p:cNvSpPr>
                <a:spLocks noRot="1" noChangeAspect="1" noMove="1" noResize="1" noEditPoints="1" noAdjustHandles="1" noChangeArrowheads="1" noChangeShapeType="1" noTextEdit="1"/>
              </p:cNvSpPr>
              <p:nvPr/>
            </p:nvSpPr>
            <p:spPr>
              <a:xfrm>
                <a:off x="7148804" y="3011618"/>
                <a:ext cx="457200" cy="417995"/>
              </a:xfrm>
              <a:prstGeom prst="ellipse">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2063721F-4D07-8C7B-4EA4-9919BF912EC9}"/>
                  </a:ext>
                </a:extLst>
              </p:cNvPr>
              <p:cNvSpPr/>
              <p:nvPr/>
            </p:nvSpPr>
            <p:spPr>
              <a:xfrm>
                <a:off x="7148804" y="1774391"/>
                <a:ext cx="457200" cy="417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𝑐</m:t>
                      </m:r>
                    </m:oMath>
                  </m:oMathPara>
                </a14:m>
                <a:endParaRPr lang="en-US" dirty="0"/>
              </a:p>
            </p:txBody>
          </p:sp>
        </mc:Choice>
        <mc:Fallback xmlns="">
          <p:sp>
            <p:nvSpPr>
              <p:cNvPr id="16" name="Oval 15">
                <a:extLst>
                  <a:ext uri="{FF2B5EF4-FFF2-40B4-BE49-F238E27FC236}">
                    <a16:creationId xmlns:a16="http://schemas.microsoft.com/office/drawing/2014/main" id="{2063721F-4D07-8C7B-4EA4-9919BF912EC9}"/>
                  </a:ext>
                </a:extLst>
              </p:cNvPr>
              <p:cNvSpPr>
                <a:spLocks noRot="1" noChangeAspect="1" noMove="1" noResize="1" noEditPoints="1" noAdjustHandles="1" noChangeArrowheads="1" noChangeShapeType="1" noTextEdit="1"/>
              </p:cNvSpPr>
              <p:nvPr/>
            </p:nvSpPr>
            <p:spPr>
              <a:xfrm>
                <a:off x="7148804" y="1774391"/>
                <a:ext cx="457200" cy="417995"/>
              </a:xfrm>
              <a:prstGeom prst="ellipse">
                <a:avLst/>
              </a:prstGeom>
              <a:blipFill>
                <a:blip r:embed="rId7"/>
                <a:stretch>
                  <a:fillRect/>
                </a:stretch>
              </a:blipFill>
            </p:spPr>
            <p:txBody>
              <a:bodyPr/>
              <a:lstStyle/>
              <a:p>
                <a:r>
                  <a:rPr lang="en-US">
                    <a:noFill/>
                  </a:rPr>
                  <a:t> </a:t>
                </a:r>
              </a:p>
            </p:txBody>
          </p:sp>
        </mc:Fallback>
      </mc:AlternateContent>
      <p:sp>
        <p:nvSpPr>
          <p:cNvPr id="17" name="Arrow: Curved Left 16">
            <a:extLst>
              <a:ext uri="{FF2B5EF4-FFF2-40B4-BE49-F238E27FC236}">
                <a16:creationId xmlns:a16="http://schemas.microsoft.com/office/drawing/2014/main" id="{15EA9C06-7595-A3DE-9A86-BF7E14ECB332}"/>
              </a:ext>
            </a:extLst>
          </p:cNvPr>
          <p:cNvSpPr/>
          <p:nvPr/>
        </p:nvSpPr>
        <p:spPr>
          <a:xfrm>
            <a:off x="7606004" y="1920965"/>
            <a:ext cx="330572" cy="1417458"/>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Arrow: Curved Left 17">
            <a:extLst>
              <a:ext uri="{FF2B5EF4-FFF2-40B4-BE49-F238E27FC236}">
                <a16:creationId xmlns:a16="http://schemas.microsoft.com/office/drawing/2014/main" id="{1148436F-DCAB-0738-3FE5-1C243B116166}"/>
              </a:ext>
            </a:extLst>
          </p:cNvPr>
          <p:cNvSpPr/>
          <p:nvPr/>
        </p:nvSpPr>
        <p:spPr>
          <a:xfrm rot="10800000">
            <a:off x="6814692" y="1920965"/>
            <a:ext cx="330572" cy="1417458"/>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Arrow: Curved Left 18">
            <a:extLst>
              <a:ext uri="{FF2B5EF4-FFF2-40B4-BE49-F238E27FC236}">
                <a16:creationId xmlns:a16="http://schemas.microsoft.com/office/drawing/2014/main" id="{A4901F7F-CAC8-913A-3055-DC8089833106}"/>
              </a:ext>
            </a:extLst>
          </p:cNvPr>
          <p:cNvSpPr/>
          <p:nvPr/>
        </p:nvSpPr>
        <p:spPr>
          <a:xfrm rot="19029186">
            <a:off x="10891587" y="1559617"/>
            <a:ext cx="306402" cy="1284612"/>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Arrow: Curved Left 19">
            <a:extLst>
              <a:ext uri="{FF2B5EF4-FFF2-40B4-BE49-F238E27FC236}">
                <a16:creationId xmlns:a16="http://schemas.microsoft.com/office/drawing/2014/main" id="{6BA21FAC-4C87-FF29-6ED8-2AB06D613C7A}"/>
              </a:ext>
            </a:extLst>
          </p:cNvPr>
          <p:cNvSpPr/>
          <p:nvPr/>
        </p:nvSpPr>
        <p:spPr>
          <a:xfrm rot="9941069">
            <a:off x="9445114" y="1937236"/>
            <a:ext cx="330572" cy="1417458"/>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Arrow: Up 21">
            <a:extLst>
              <a:ext uri="{FF2B5EF4-FFF2-40B4-BE49-F238E27FC236}">
                <a16:creationId xmlns:a16="http://schemas.microsoft.com/office/drawing/2014/main" id="{E7C80F0C-E4EF-2B13-41D9-3D024E46EBAB}"/>
              </a:ext>
            </a:extLst>
          </p:cNvPr>
          <p:cNvSpPr/>
          <p:nvPr/>
        </p:nvSpPr>
        <p:spPr>
          <a:xfrm>
            <a:off x="7325496" y="2201923"/>
            <a:ext cx="100275" cy="8096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538BA943-AD5C-BCE8-4778-14C4545AB91A}"/>
              </a:ext>
            </a:extLst>
          </p:cNvPr>
          <p:cNvSpPr/>
          <p:nvPr/>
        </p:nvSpPr>
        <p:spPr>
          <a:xfrm>
            <a:off x="10089953" y="2224846"/>
            <a:ext cx="100275" cy="8096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Oval 23">
                <a:extLst>
                  <a:ext uri="{FF2B5EF4-FFF2-40B4-BE49-F238E27FC236}">
                    <a16:creationId xmlns:a16="http://schemas.microsoft.com/office/drawing/2014/main" id="{F2F0C29F-0CC6-100C-06D9-6E9F6DE788E6}"/>
                  </a:ext>
                </a:extLst>
              </p:cNvPr>
              <p:cNvSpPr/>
              <p:nvPr/>
            </p:nvSpPr>
            <p:spPr>
              <a:xfrm>
                <a:off x="8752489" y="3893361"/>
                <a:ext cx="1045029" cy="4745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err="1" smtClean="0">
                          <a:latin typeface="Cambria Math" panose="02040503050406030204" pitchFamily="18" charset="0"/>
                        </a:rPr>
                        <m:t>𝑏</m:t>
                      </m:r>
                      <m:r>
                        <a:rPr lang="en-US" i="1" dirty="0" err="1" smtClean="0">
                          <a:latin typeface="Cambria Math" panose="02040503050406030204" pitchFamily="18" charset="0"/>
                        </a:rPr>
                        <m:t>,</m:t>
                      </m:r>
                      <m:r>
                        <a:rPr lang="en-US" i="1" dirty="0" err="1" smtClean="0">
                          <a:latin typeface="Cambria Math" panose="02040503050406030204" pitchFamily="18" charset="0"/>
                        </a:rPr>
                        <m:t>𝑏</m:t>
                      </m:r>
                      <m:r>
                        <a:rPr lang="en-US" i="1" dirty="0" smtClean="0">
                          <a:latin typeface="Cambria Math" panose="02040503050406030204" pitchFamily="18" charset="0"/>
                        </a:rPr>
                        <m:t>)</m:t>
                      </m:r>
                    </m:oMath>
                  </m:oMathPara>
                </a14:m>
                <a:endParaRPr lang="en-US" dirty="0"/>
              </a:p>
            </p:txBody>
          </p:sp>
        </mc:Choice>
        <mc:Fallback xmlns="">
          <p:sp>
            <p:nvSpPr>
              <p:cNvPr id="24" name="Oval 23">
                <a:extLst>
                  <a:ext uri="{FF2B5EF4-FFF2-40B4-BE49-F238E27FC236}">
                    <a16:creationId xmlns:a16="http://schemas.microsoft.com/office/drawing/2014/main" id="{F2F0C29F-0CC6-100C-06D9-6E9F6DE788E6}"/>
                  </a:ext>
                </a:extLst>
              </p:cNvPr>
              <p:cNvSpPr>
                <a:spLocks noRot="1" noChangeAspect="1" noMove="1" noResize="1" noEditPoints="1" noAdjustHandles="1" noChangeArrowheads="1" noChangeShapeType="1" noTextEdit="1"/>
              </p:cNvSpPr>
              <p:nvPr/>
            </p:nvSpPr>
            <p:spPr>
              <a:xfrm>
                <a:off x="8752489" y="3893361"/>
                <a:ext cx="1045029" cy="474593"/>
              </a:xfrm>
              <a:prstGeom prst="ellipse">
                <a:avLst/>
              </a:prstGeom>
              <a:blipFill>
                <a:blip r:embed="rId8"/>
                <a:stretch>
                  <a:fillRect/>
                </a:stretch>
              </a:blipFill>
            </p:spPr>
            <p:txBody>
              <a:bodyPr/>
              <a:lstStyle/>
              <a:p>
                <a:r>
                  <a:rPr lang="en-US">
                    <a:noFill/>
                  </a:rPr>
                  <a:t> </a:t>
                </a:r>
              </a:p>
            </p:txBody>
          </p:sp>
        </mc:Fallback>
      </mc:AlternateContent>
      <p:sp>
        <p:nvSpPr>
          <p:cNvPr id="25" name="Left Bracket 24">
            <a:extLst>
              <a:ext uri="{FF2B5EF4-FFF2-40B4-BE49-F238E27FC236}">
                <a16:creationId xmlns:a16="http://schemas.microsoft.com/office/drawing/2014/main" id="{AEBEB6E4-D98E-D449-D06F-0F78E000C57B}"/>
              </a:ext>
            </a:extLst>
          </p:cNvPr>
          <p:cNvSpPr/>
          <p:nvPr/>
        </p:nvSpPr>
        <p:spPr>
          <a:xfrm rot="16200000">
            <a:off x="7950284" y="3488289"/>
            <a:ext cx="248738" cy="185877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Oval 25">
                <a:extLst>
                  <a:ext uri="{FF2B5EF4-FFF2-40B4-BE49-F238E27FC236}">
                    <a16:creationId xmlns:a16="http://schemas.microsoft.com/office/drawing/2014/main" id="{4F5554EB-0DE9-BF7B-67C1-B70F62406328}"/>
                  </a:ext>
                </a:extLst>
              </p:cNvPr>
              <p:cNvSpPr/>
              <p:nvPr/>
            </p:nvSpPr>
            <p:spPr>
              <a:xfrm>
                <a:off x="8817803" y="4790659"/>
                <a:ext cx="457200" cy="4102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𝑏</m:t>
                      </m:r>
                    </m:oMath>
                  </m:oMathPara>
                </a14:m>
                <a:endParaRPr lang="en-US" dirty="0"/>
              </a:p>
            </p:txBody>
          </p:sp>
        </mc:Choice>
        <mc:Fallback xmlns="">
          <p:sp>
            <p:nvSpPr>
              <p:cNvPr id="26" name="Oval 25">
                <a:extLst>
                  <a:ext uri="{FF2B5EF4-FFF2-40B4-BE49-F238E27FC236}">
                    <a16:creationId xmlns:a16="http://schemas.microsoft.com/office/drawing/2014/main" id="{4F5554EB-0DE9-BF7B-67C1-B70F62406328}"/>
                  </a:ext>
                </a:extLst>
              </p:cNvPr>
              <p:cNvSpPr>
                <a:spLocks noRot="1" noChangeAspect="1" noMove="1" noResize="1" noEditPoints="1" noAdjustHandles="1" noChangeArrowheads="1" noChangeShapeType="1" noTextEdit="1"/>
              </p:cNvSpPr>
              <p:nvPr/>
            </p:nvSpPr>
            <p:spPr>
              <a:xfrm>
                <a:off x="8817803" y="4790659"/>
                <a:ext cx="457200" cy="410274"/>
              </a:xfrm>
              <a:prstGeom prst="ellips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93257E71-86D3-5000-A5AC-A8C8E506635C}"/>
                  </a:ext>
                </a:extLst>
              </p:cNvPr>
              <p:cNvSpPr/>
              <p:nvPr/>
            </p:nvSpPr>
            <p:spPr>
              <a:xfrm>
                <a:off x="8815759" y="5253405"/>
                <a:ext cx="457200" cy="417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𝑏</m:t>
                      </m:r>
                    </m:oMath>
                  </m:oMathPara>
                </a14:m>
                <a:endParaRPr lang="en-US" dirty="0"/>
              </a:p>
            </p:txBody>
          </p:sp>
        </mc:Choice>
        <mc:Fallback xmlns="">
          <p:sp>
            <p:nvSpPr>
              <p:cNvPr id="27" name="Oval 26">
                <a:extLst>
                  <a:ext uri="{FF2B5EF4-FFF2-40B4-BE49-F238E27FC236}">
                    <a16:creationId xmlns:a16="http://schemas.microsoft.com/office/drawing/2014/main" id="{93257E71-86D3-5000-A5AC-A8C8E506635C}"/>
                  </a:ext>
                </a:extLst>
              </p:cNvPr>
              <p:cNvSpPr>
                <a:spLocks noRot="1" noChangeAspect="1" noMove="1" noResize="1" noEditPoints="1" noAdjustHandles="1" noChangeArrowheads="1" noChangeShapeType="1" noTextEdit="1"/>
              </p:cNvSpPr>
              <p:nvPr/>
            </p:nvSpPr>
            <p:spPr>
              <a:xfrm>
                <a:off x="8815759" y="5253405"/>
                <a:ext cx="457200" cy="417995"/>
              </a:xfrm>
              <a:prstGeom prst="ellipse">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val 3">
                <a:extLst>
                  <a:ext uri="{FF2B5EF4-FFF2-40B4-BE49-F238E27FC236}">
                    <a16:creationId xmlns:a16="http://schemas.microsoft.com/office/drawing/2014/main" id="{8F35E307-A1A3-623B-CD88-9AD9DB8D3D62}"/>
                  </a:ext>
                </a:extLst>
              </p:cNvPr>
              <p:cNvSpPr/>
              <p:nvPr/>
            </p:nvSpPr>
            <p:spPr>
              <a:xfrm>
                <a:off x="10832873" y="2685116"/>
                <a:ext cx="1045029" cy="4745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err="1" smtClean="0">
                          <a:latin typeface="Cambria Math" panose="02040503050406030204" pitchFamily="18" charset="0"/>
                        </a:rPr>
                        <m:t>𝑏</m:t>
                      </m:r>
                      <m:r>
                        <a:rPr lang="en-US" i="1" dirty="0" err="1" smtClean="0">
                          <a:latin typeface="Cambria Math" panose="02040503050406030204" pitchFamily="18" charset="0"/>
                        </a:rPr>
                        <m:t>,</m:t>
                      </m:r>
                      <m:r>
                        <a:rPr lang="en-US" b="0" i="1" dirty="0" smtClean="0">
                          <a:latin typeface="Cambria Math" panose="02040503050406030204" pitchFamily="18" charset="0"/>
                        </a:rPr>
                        <m:t>𝑑</m:t>
                      </m:r>
                      <m:r>
                        <a:rPr lang="en-US" i="1" dirty="0" smtClean="0">
                          <a:latin typeface="Cambria Math" panose="02040503050406030204" pitchFamily="18" charset="0"/>
                        </a:rPr>
                        <m:t>)</m:t>
                      </m:r>
                    </m:oMath>
                  </m:oMathPara>
                </a14:m>
                <a:endParaRPr lang="en-US" dirty="0"/>
              </a:p>
            </p:txBody>
          </p:sp>
        </mc:Choice>
        <mc:Fallback xmlns="">
          <p:sp>
            <p:nvSpPr>
              <p:cNvPr id="4" name="Oval 3">
                <a:extLst>
                  <a:ext uri="{FF2B5EF4-FFF2-40B4-BE49-F238E27FC236}">
                    <a16:creationId xmlns:a16="http://schemas.microsoft.com/office/drawing/2014/main" id="{8F35E307-A1A3-623B-CD88-9AD9DB8D3D62}"/>
                  </a:ext>
                </a:extLst>
              </p:cNvPr>
              <p:cNvSpPr>
                <a:spLocks noRot="1" noChangeAspect="1" noMove="1" noResize="1" noEditPoints="1" noAdjustHandles="1" noChangeArrowheads="1" noChangeShapeType="1" noTextEdit="1"/>
              </p:cNvSpPr>
              <p:nvPr/>
            </p:nvSpPr>
            <p:spPr>
              <a:xfrm>
                <a:off x="10832873" y="2685116"/>
                <a:ext cx="1045029" cy="474593"/>
              </a:xfrm>
              <a:prstGeom prst="ellipse">
                <a:avLst/>
              </a:prstGeom>
              <a:blipFill>
                <a:blip r:embed="rId11"/>
                <a:stretch>
                  <a:fillRect/>
                </a:stretch>
              </a:blipFill>
            </p:spPr>
            <p:txBody>
              <a:bodyPr/>
              <a:lstStyle/>
              <a:p>
                <a:r>
                  <a:rPr lang="en-US">
                    <a:noFill/>
                  </a:rPr>
                  <a:t> </a:t>
                </a:r>
              </a:p>
            </p:txBody>
          </p:sp>
        </mc:Fallback>
      </mc:AlternateContent>
      <p:sp>
        <p:nvSpPr>
          <p:cNvPr id="5" name="Arrow: Curved Left 4">
            <a:extLst>
              <a:ext uri="{FF2B5EF4-FFF2-40B4-BE49-F238E27FC236}">
                <a16:creationId xmlns:a16="http://schemas.microsoft.com/office/drawing/2014/main" id="{7BC5251F-F913-E955-4ABD-DFD20441334C}"/>
              </a:ext>
            </a:extLst>
          </p:cNvPr>
          <p:cNvSpPr/>
          <p:nvPr/>
        </p:nvSpPr>
        <p:spPr>
          <a:xfrm rot="4666348">
            <a:off x="10697210" y="2803165"/>
            <a:ext cx="306402" cy="1284612"/>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Arrow: Up 5">
            <a:extLst>
              <a:ext uri="{FF2B5EF4-FFF2-40B4-BE49-F238E27FC236}">
                <a16:creationId xmlns:a16="http://schemas.microsoft.com/office/drawing/2014/main" id="{833B6743-65C0-6C97-5839-17B33781FF9A}"/>
              </a:ext>
            </a:extLst>
          </p:cNvPr>
          <p:cNvSpPr/>
          <p:nvPr/>
        </p:nvSpPr>
        <p:spPr>
          <a:xfrm rot="18889586">
            <a:off x="10710097" y="2061614"/>
            <a:ext cx="100275" cy="8096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DC7E5AD4-ACC4-38F6-695A-95471D3960E0}"/>
                  </a:ext>
                </a:extLst>
              </p:cNvPr>
              <p:cNvSpPr/>
              <p:nvPr/>
            </p:nvSpPr>
            <p:spPr>
              <a:xfrm>
                <a:off x="10419171" y="3885684"/>
                <a:ext cx="1045029" cy="4745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err="1" smtClean="0">
                          <a:latin typeface="Cambria Math" panose="02040503050406030204" pitchFamily="18" charset="0"/>
                        </a:rPr>
                        <m:t>𝑏</m:t>
                      </m:r>
                      <m:r>
                        <a:rPr lang="en-US" i="1" dirty="0" err="1" smtClean="0">
                          <a:latin typeface="Cambria Math" panose="02040503050406030204" pitchFamily="18" charset="0"/>
                        </a:rPr>
                        <m:t>,</m:t>
                      </m:r>
                      <m:r>
                        <a:rPr lang="en-US" b="0" i="1" dirty="0" smtClean="0">
                          <a:latin typeface="Cambria Math" panose="02040503050406030204" pitchFamily="18" charset="0"/>
                        </a:rPr>
                        <m:t>𝑑</m:t>
                      </m:r>
                      <m:r>
                        <a:rPr lang="en-US" i="1" dirty="0" smtClean="0">
                          <a:latin typeface="Cambria Math" panose="02040503050406030204" pitchFamily="18" charset="0"/>
                        </a:rPr>
                        <m:t>)</m:t>
                      </m:r>
                    </m:oMath>
                  </m:oMathPara>
                </a14:m>
                <a:endParaRPr lang="en-US" dirty="0"/>
              </a:p>
            </p:txBody>
          </p:sp>
        </mc:Choice>
        <mc:Fallback xmlns="">
          <p:sp>
            <p:nvSpPr>
              <p:cNvPr id="7" name="Oval 6">
                <a:extLst>
                  <a:ext uri="{FF2B5EF4-FFF2-40B4-BE49-F238E27FC236}">
                    <a16:creationId xmlns:a16="http://schemas.microsoft.com/office/drawing/2014/main" id="{DC7E5AD4-ACC4-38F6-695A-95471D3960E0}"/>
                  </a:ext>
                </a:extLst>
              </p:cNvPr>
              <p:cNvSpPr>
                <a:spLocks noRot="1" noChangeAspect="1" noMove="1" noResize="1" noEditPoints="1" noAdjustHandles="1" noChangeArrowheads="1" noChangeShapeType="1" noTextEdit="1"/>
              </p:cNvSpPr>
              <p:nvPr/>
            </p:nvSpPr>
            <p:spPr>
              <a:xfrm>
                <a:off x="10419171" y="3885684"/>
                <a:ext cx="1045029" cy="474593"/>
              </a:xfrm>
              <a:prstGeom prst="ellipse">
                <a:avLst/>
              </a:prstGeom>
              <a:blipFill>
                <a:blip r:embed="rId12"/>
                <a:stretch>
                  <a:fillRect/>
                </a:stretch>
              </a:blipFill>
            </p:spPr>
            <p:txBody>
              <a:bodyPr/>
              <a:lstStyle/>
              <a:p>
                <a:r>
                  <a:rPr lang="en-US">
                    <a:noFill/>
                  </a:rPr>
                  <a:t> </a:t>
                </a:r>
              </a:p>
            </p:txBody>
          </p:sp>
        </mc:Fallback>
      </mc:AlternateContent>
      <p:sp>
        <p:nvSpPr>
          <p:cNvPr id="8" name="Left Bracket 7">
            <a:extLst>
              <a:ext uri="{FF2B5EF4-FFF2-40B4-BE49-F238E27FC236}">
                <a16:creationId xmlns:a16="http://schemas.microsoft.com/office/drawing/2014/main" id="{D96C5A87-F26D-AF52-C628-EEEFC540933C}"/>
              </a:ext>
            </a:extLst>
          </p:cNvPr>
          <p:cNvSpPr/>
          <p:nvPr/>
        </p:nvSpPr>
        <p:spPr>
          <a:xfrm rot="16200000">
            <a:off x="8887679" y="2550559"/>
            <a:ext cx="243901" cy="3728732"/>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C9E81EFB-B023-50B5-DD2C-4E6BC6BB3B22}"/>
                  </a:ext>
                </a:extLst>
              </p:cNvPr>
              <p:cNvSpPr/>
              <p:nvPr/>
            </p:nvSpPr>
            <p:spPr>
              <a:xfrm>
                <a:off x="8815759" y="5721534"/>
                <a:ext cx="457200" cy="417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US" dirty="0"/>
              </a:p>
            </p:txBody>
          </p:sp>
        </mc:Choice>
        <mc:Fallback xmlns="">
          <p:sp>
            <p:nvSpPr>
              <p:cNvPr id="9" name="Oval 8">
                <a:extLst>
                  <a:ext uri="{FF2B5EF4-FFF2-40B4-BE49-F238E27FC236}">
                    <a16:creationId xmlns:a16="http://schemas.microsoft.com/office/drawing/2014/main" id="{C9E81EFB-B023-50B5-DD2C-4E6BC6BB3B22}"/>
                  </a:ext>
                </a:extLst>
              </p:cNvPr>
              <p:cNvSpPr>
                <a:spLocks noRot="1" noChangeAspect="1" noMove="1" noResize="1" noEditPoints="1" noAdjustHandles="1" noChangeArrowheads="1" noChangeShapeType="1" noTextEdit="1"/>
              </p:cNvSpPr>
              <p:nvPr/>
            </p:nvSpPr>
            <p:spPr>
              <a:xfrm>
                <a:off x="8815759" y="5721534"/>
                <a:ext cx="457200" cy="417995"/>
              </a:xfrm>
              <a:prstGeom prst="ellipse">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4410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7" grpId="0" animBg="1"/>
      <p:bldP spid="8" grpId="0" animBg="1"/>
      <p:bldP spid="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5903C-71E9-D3BC-C715-BB73BEB5A860}"/>
              </a:ext>
            </a:extLst>
          </p:cNvPr>
          <p:cNvPicPr>
            <a:picLocks noChangeAspect="1"/>
          </p:cNvPicPr>
          <p:nvPr/>
        </p:nvPicPr>
        <p:blipFill>
          <a:blip r:embed="rId2"/>
          <a:stretch>
            <a:fillRect/>
          </a:stretch>
        </p:blipFill>
        <p:spPr>
          <a:xfrm>
            <a:off x="124358" y="1690523"/>
            <a:ext cx="7020905" cy="1829055"/>
          </a:xfrm>
          <a:prstGeom prst="rect">
            <a:avLst/>
          </a:prstGeom>
        </p:spPr>
      </p:pic>
      <p:sp>
        <p:nvSpPr>
          <p:cNvPr id="2" name="Title 1"/>
          <p:cNvSpPr>
            <a:spLocks noGrp="1"/>
          </p:cNvSpPr>
          <p:nvPr>
            <p:ph type="title"/>
          </p:nvPr>
        </p:nvSpPr>
        <p:spPr/>
        <p:txBody>
          <a:bodyPr/>
          <a:lstStyle/>
          <a:p>
            <a:r>
              <a:rPr lang="en-US" dirty="0"/>
              <a:t>E-Matching</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5A45AA99-DF0F-856E-0B1F-2BFC0C73E69B}"/>
                  </a:ext>
                </a:extLst>
              </p:cNvPr>
              <p:cNvSpPr>
                <a:spLocks noGrp="1"/>
              </p:cNvSpPr>
              <p:nvPr>
                <p:ph sz="quarter" idx="4"/>
              </p:nvPr>
            </p:nvSpPr>
            <p:spPr>
              <a:xfrm>
                <a:off x="5952931" y="802433"/>
                <a:ext cx="6046235" cy="5387230"/>
              </a:xfrm>
            </p:spPr>
            <p:txBody>
              <a:bodyPr>
                <a:normAutofit fontScale="92500" lnSpcReduction="10000"/>
              </a:bodyPr>
              <a:lstStyle/>
              <a:p>
                <a:pPr marL="0" indent="0">
                  <a:buNone/>
                </a:pPr>
                <a:endParaRPr lang="en-US" b="0" dirty="0"/>
              </a:p>
              <a:p>
                <a:pPr marL="0" indent="0">
                  <a:buNone/>
                </a:pPr>
                <a:endParaRPr lang="en-US" b="0" dirty="0"/>
              </a:p>
              <a:p>
                <a:pPr marL="0" indent="0">
                  <a:buNone/>
                </a:pPr>
                <a:endParaRPr lang="en-US" dirty="0"/>
              </a:p>
              <a:p>
                <a:pPr marL="0" indent="0">
                  <a:buNone/>
                </a:pPr>
                <a:endParaRPr lang="en-US" b="0" dirty="0"/>
              </a:p>
              <a:p>
                <a:pPr marL="0" indent="0">
                  <a:buNone/>
                </a:pPr>
                <a:endParaRPr lang="en-US" dirty="0"/>
              </a:p>
              <a:p>
                <a:pPr marL="0" indent="0">
                  <a:buNone/>
                </a:pPr>
                <a:endParaRPr lang="en-US" b="0" dirty="0"/>
              </a:p>
              <a:p>
                <a:pPr marL="0" indent="0">
                  <a:buNone/>
                </a:pPr>
                <a:endParaRPr lang="en-US" b="0" dirty="0"/>
              </a:p>
              <a:p>
                <a:pPr marL="0" indent="0">
                  <a:buNone/>
                </a:pPr>
                <a:r>
                  <a:rPr lang="en-US" dirty="0"/>
                  <a:t>Match </a:t>
                </a:r>
                <a14:m>
                  <m:oMath xmlns:m="http://schemas.openxmlformats.org/officeDocument/2006/math">
                    <m:r>
                      <a:rPr lang="en-US" sz="2800" i="1" smtClean="0">
                        <a:latin typeface="Cambria Math" panose="02040503050406030204" pitchFamily="18" charset="0"/>
                      </a:rPr>
                      <m:t>𝑔</m:t>
                    </m:r>
                    <m:d>
                      <m:dPr>
                        <m:ctrlPr>
                          <a:rPr lang="en-US" sz="2800" i="1">
                            <a:latin typeface="Cambria Math" panose="02040503050406030204" pitchFamily="18" charset="0"/>
                          </a:rPr>
                        </m:ctrlPr>
                      </m:dPr>
                      <m:e>
                        <m:r>
                          <a:rPr lang="en-US" sz="2800" i="1">
                            <a:latin typeface="Cambria Math" panose="02040503050406030204" pitchFamily="18" charset="0"/>
                          </a:rPr>
                          <m:t>𝑐</m:t>
                        </m:r>
                        <m:r>
                          <a:rPr lang="en-US" sz="2800" i="1">
                            <a:latin typeface="Cambria Math" panose="02040503050406030204" pitchFamily="18" charset="0"/>
                          </a:rPr>
                          <m:t>,</m:t>
                        </m:r>
                        <m:r>
                          <a:rPr lang="en-US" sz="2800" i="1">
                            <a:latin typeface="Cambria Math" panose="02040503050406030204" pitchFamily="18" charset="0"/>
                          </a:rPr>
                          <m:t>𝑥</m:t>
                        </m:r>
                      </m:e>
                    </m:d>
                  </m:oMath>
                </a14:m>
                <a:endParaRPr lang="en-US" dirty="0"/>
              </a:p>
              <a:p>
                <a:pPr marL="0" indent="0">
                  <a:buNone/>
                </a:pPr>
                <a:endParaRPr lang="en-US" dirty="0"/>
              </a:p>
              <a:p>
                <a:pPr marL="0" indent="0">
                  <a:buNone/>
                </a:pPr>
                <a:r>
                  <a:rPr lang="en-US" dirty="0"/>
                  <a:t>Match </a:t>
                </a:r>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 </m:t>
                    </m:r>
                  </m:oMath>
                </a14:m>
                <a:r>
                  <a:rPr lang="en-US" dirty="0"/>
                  <a:t>			</a:t>
                </a:r>
                <a14:m>
                  <m:oMath xmlns:m="http://schemas.openxmlformats.org/officeDocument/2006/math">
                    <m:r>
                      <a:rPr lang="en-US" i="1" dirty="0" smtClean="0">
                        <a:latin typeface="Cambria Math" panose="02040503050406030204" pitchFamily="18" charset="0"/>
                      </a:rPr>
                      <m:t>𝑟𝑜𝑜𝑡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𝑏</m:t>
                        </m:r>
                      </m:e>
                    </m:d>
                    <m:r>
                      <a:rPr lang="en-US" i="1" dirty="0" smtClean="0">
                        <a:latin typeface="Cambria Math" panose="02040503050406030204" pitchFamily="18" charset="0"/>
                      </a:rPr>
                      <m:t>= </m:t>
                    </m:r>
                    <m:r>
                      <a:rPr lang="en-US" i="1" dirty="0" smtClean="0">
                        <a:latin typeface="Cambria Math" panose="02040503050406030204" pitchFamily="18" charset="0"/>
                      </a:rPr>
                      <m:t>𝑐</m:t>
                    </m:r>
                  </m:oMath>
                </a14:m>
                <a:endParaRPr lang="en-US" dirty="0"/>
              </a:p>
              <a:p>
                <a:pPr marL="0" indent="0">
                  <a:buNone/>
                </a:pPr>
                <a:r>
                  <a:rPr lang="en-US" dirty="0"/>
                  <a:t>Match </a:t>
                </a:r>
                <a14:m>
                  <m:oMath xmlns:m="http://schemas.openxmlformats.org/officeDocument/2006/math">
                    <m:r>
                      <a:rPr lang="en-US" i="1" dirty="0" smtClean="0">
                        <a:latin typeface="Cambria Math" panose="02040503050406030204" pitchFamily="18" charset="0"/>
                      </a:rPr>
                      <m:t>𝑥</m:t>
                    </m:r>
                    <m:r>
                      <a:rPr lang="en-US" b="0" i="1" smtClean="0">
                        <a:latin typeface="Cambria Math" panose="02040503050406030204" pitchFamily="18" charset="0"/>
                      </a:rPr>
                      <m:t> </m:t>
                    </m:r>
                  </m:oMath>
                </a14:m>
                <a:r>
                  <a:rPr lang="en-US" dirty="0"/>
                  <a:t>			</a:t>
                </a:r>
                <a14:m>
                  <m:oMath xmlns:m="http://schemas.openxmlformats.org/officeDocument/2006/math">
                    <m:r>
                      <a:rPr lang="en-US" b="0" i="1" dirty="0" smtClean="0">
                        <a:latin typeface="Cambria Math" panose="02040503050406030204" pitchFamily="18" charset="0"/>
                      </a:rPr>
                      <m:t>𝑥</m:t>
                    </m:r>
                    <m:r>
                      <a:rPr lang="en-US" b="0" i="1" dirty="0" smtClean="0">
                        <a:latin typeface="Cambria Math" panose="02040503050406030204" pitchFamily="18" charset="0"/>
                      </a:rPr>
                      <m:t>↦</m:t>
                    </m:r>
                    <m:r>
                      <a:rPr lang="en-US" b="0" i="1" dirty="0" smtClean="0">
                        <a:latin typeface="Cambria Math" panose="02040503050406030204" pitchFamily="18" charset="0"/>
                      </a:rPr>
                      <m:t>𝑏</m:t>
                    </m:r>
                  </m:oMath>
                </a14:m>
                <a:endParaRPr lang="en-US" dirty="0"/>
              </a:p>
              <a:p>
                <a:pPr marL="0" indent="0">
                  <a:buNone/>
                </a:pPr>
                <a:r>
                  <a:rPr lang="en-US" dirty="0"/>
                  <a:t>Match </a:t>
                </a:r>
                <a14:m>
                  <m:oMath xmlns:m="http://schemas.openxmlformats.org/officeDocument/2006/math">
                    <m:r>
                      <a:rPr lang="en-US" i="1">
                        <a:latin typeface="Cambria Math" panose="02040503050406030204" pitchFamily="18" charset="0"/>
                      </a:rPr>
                      <m:t>𝑐</m:t>
                    </m:r>
                    <m:r>
                      <a:rPr lang="en-US" i="1">
                        <a:latin typeface="Cambria Math" panose="02040503050406030204" pitchFamily="18" charset="0"/>
                      </a:rPr>
                      <m:t> </m:t>
                    </m:r>
                  </m:oMath>
                </a14:m>
                <a:r>
                  <a:rPr lang="en-US" dirty="0"/>
                  <a:t>			</a:t>
                </a:r>
                <a14:m>
                  <m:oMath xmlns:m="http://schemas.openxmlformats.org/officeDocument/2006/math">
                    <m:r>
                      <a:rPr lang="en-US" b="0" i="1" smtClean="0">
                        <a:latin typeface="Cambria Math" panose="02040503050406030204" pitchFamily="18" charset="0"/>
                      </a:rPr>
                      <m:t> </m:t>
                    </m:r>
                    <m:r>
                      <m:rPr>
                        <m:sty m:val="p"/>
                      </m:rPr>
                      <a:rPr lang="en-US" b="0" i="0" smtClean="0">
                        <a:latin typeface="Cambria Math" panose="02040503050406030204" pitchFamily="18" charset="0"/>
                      </a:rPr>
                      <m:t>fail</m:t>
                    </m:r>
                  </m:oMath>
                </a14:m>
                <a:endParaRPr lang="en-US" dirty="0"/>
              </a:p>
              <a:p>
                <a:pPr marL="0" indent="0">
                  <a:buNone/>
                </a:pPr>
                <a:endParaRPr lang="en-US" b="0" dirty="0"/>
              </a:p>
            </p:txBody>
          </p:sp>
        </mc:Choice>
        <mc:Fallback xmlns="">
          <p:sp>
            <p:nvSpPr>
              <p:cNvPr id="11" name="Content Placeholder 10">
                <a:extLst>
                  <a:ext uri="{FF2B5EF4-FFF2-40B4-BE49-F238E27FC236}">
                    <a16:creationId xmlns:a16="http://schemas.microsoft.com/office/drawing/2014/main" id="{5A45AA99-DF0F-856E-0B1F-2BFC0C73E69B}"/>
                  </a:ext>
                </a:extLst>
              </p:cNvPr>
              <p:cNvSpPr>
                <a:spLocks noGrp="1" noRot="1" noChangeAspect="1" noMove="1" noResize="1" noEditPoints="1" noAdjustHandles="1" noChangeArrowheads="1" noChangeShapeType="1" noTextEdit="1"/>
              </p:cNvSpPr>
              <p:nvPr>
                <p:ph sz="quarter" idx="4"/>
              </p:nvPr>
            </p:nvSpPr>
            <p:spPr>
              <a:xfrm>
                <a:off x="5952931" y="802433"/>
                <a:ext cx="6046235" cy="5387230"/>
              </a:xfrm>
              <a:blipFill>
                <a:blip r:embed="rId3"/>
                <a:stretch>
                  <a:fillRect l="-1816" b="-13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D0A3DB0F-AF79-78E0-0956-3C23F40D5A98}"/>
                  </a:ext>
                </a:extLst>
              </p:cNvPr>
              <p:cNvSpPr/>
              <p:nvPr/>
            </p:nvSpPr>
            <p:spPr>
              <a:xfrm>
                <a:off x="9930703" y="3030381"/>
                <a:ext cx="457200" cy="417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𝑎</m:t>
                      </m:r>
                    </m:oMath>
                  </m:oMathPara>
                </a14:m>
                <a:endParaRPr lang="en-US" dirty="0"/>
              </a:p>
            </p:txBody>
          </p:sp>
        </mc:Choice>
        <mc:Fallback xmlns="">
          <p:sp>
            <p:nvSpPr>
              <p:cNvPr id="12" name="Oval 11">
                <a:extLst>
                  <a:ext uri="{FF2B5EF4-FFF2-40B4-BE49-F238E27FC236}">
                    <a16:creationId xmlns:a16="http://schemas.microsoft.com/office/drawing/2014/main" id="{D0A3DB0F-AF79-78E0-0956-3C23F40D5A98}"/>
                  </a:ext>
                </a:extLst>
              </p:cNvPr>
              <p:cNvSpPr>
                <a:spLocks noRot="1" noChangeAspect="1" noMove="1" noResize="1" noEditPoints="1" noAdjustHandles="1" noChangeArrowheads="1" noChangeShapeType="1" noTextEdit="1"/>
              </p:cNvSpPr>
              <p:nvPr/>
            </p:nvSpPr>
            <p:spPr>
              <a:xfrm>
                <a:off x="9930703" y="3030381"/>
                <a:ext cx="457200" cy="417995"/>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43C0DD04-7E4A-AB3C-AB64-B09DD9E1BB38}"/>
                  </a:ext>
                </a:extLst>
              </p:cNvPr>
              <p:cNvSpPr/>
              <p:nvPr/>
            </p:nvSpPr>
            <p:spPr>
              <a:xfrm>
                <a:off x="9573207" y="1746093"/>
                <a:ext cx="1045029" cy="4745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err="1" smtClean="0">
                          <a:latin typeface="Cambria Math" panose="02040503050406030204" pitchFamily="18" charset="0"/>
                        </a:rPr>
                        <m:t>𝑏</m:t>
                      </m:r>
                      <m:r>
                        <a:rPr lang="en-US" i="1" dirty="0" err="1" smtClean="0">
                          <a:latin typeface="Cambria Math" panose="02040503050406030204" pitchFamily="18" charset="0"/>
                        </a:rPr>
                        <m:t>,</m:t>
                      </m:r>
                      <m:r>
                        <a:rPr lang="en-US" i="1" dirty="0" err="1" smtClean="0">
                          <a:latin typeface="Cambria Math" panose="02040503050406030204" pitchFamily="18" charset="0"/>
                        </a:rPr>
                        <m:t>𝑏</m:t>
                      </m:r>
                      <m:r>
                        <a:rPr lang="en-US" i="1" dirty="0" smtClean="0">
                          <a:latin typeface="Cambria Math" panose="02040503050406030204" pitchFamily="18" charset="0"/>
                        </a:rPr>
                        <m:t>)</m:t>
                      </m:r>
                    </m:oMath>
                  </m:oMathPara>
                </a14:m>
                <a:endParaRPr lang="en-US" dirty="0"/>
              </a:p>
            </p:txBody>
          </p:sp>
        </mc:Choice>
        <mc:Fallback xmlns="">
          <p:sp>
            <p:nvSpPr>
              <p:cNvPr id="13" name="Oval 12">
                <a:extLst>
                  <a:ext uri="{FF2B5EF4-FFF2-40B4-BE49-F238E27FC236}">
                    <a16:creationId xmlns:a16="http://schemas.microsoft.com/office/drawing/2014/main" id="{43C0DD04-7E4A-AB3C-AB64-B09DD9E1BB38}"/>
                  </a:ext>
                </a:extLst>
              </p:cNvPr>
              <p:cNvSpPr>
                <a:spLocks noRot="1" noChangeAspect="1" noMove="1" noResize="1" noEditPoints="1" noAdjustHandles="1" noChangeArrowheads="1" noChangeShapeType="1" noTextEdit="1"/>
              </p:cNvSpPr>
              <p:nvPr/>
            </p:nvSpPr>
            <p:spPr>
              <a:xfrm>
                <a:off x="9573207" y="1746093"/>
                <a:ext cx="1045029" cy="474593"/>
              </a:xfrm>
              <a:prstGeom prst="ellipse">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7E0D8D04-C84A-87EE-218F-E9FF3FD8061B}"/>
                  </a:ext>
                </a:extLst>
              </p:cNvPr>
              <p:cNvSpPr/>
              <p:nvPr/>
            </p:nvSpPr>
            <p:spPr>
              <a:xfrm>
                <a:off x="7148804" y="3011618"/>
                <a:ext cx="457200" cy="417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𝑏</m:t>
                      </m:r>
                    </m:oMath>
                  </m:oMathPara>
                </a14:m>
                <a:endParaRPr lang="en-US" dirty="0"/>
              </a:p>
            </p:txBody>
          </p:sp>
        </mc:Choice>
        <mc:Fallback xmlns="">
          <p:sp>
            <p:nvSpPr>
              <p:cNvPr id="15" name="Oval 14">
                <a:extLst>
                  <a:ext uri="{FF2B5EF4-FFF2-40B4-BE49-F238E27FC236}">
                    <a16:creationId xmlns:a16="http://schemas.microsoft.com/office/drawing/2014/main" id="{7E0D8D04-C84A-87EE-218F-E9FF3FD8061B}"/>
                  </a:ext>
                </a:extLst>
              </p:cNvPr>
              <p:cNvSpPr>
                <a:spLocks noRot="1" noChangeAspect="1" noMove="1" noResize="1" noEditPoints="1" noAdjustHandles="1" noChangeArrowheads="1" noChangeShapeType="1" noTextEdit="1"/>
              </p:cNvSpPr>
              <p:nvPr/>
            </p:nvSpPr>
            <p:spPr>
              <a:xfrm>
                <a:off x="7148804" y="3011618"/>
                <a:ext cx="457200" cy="417995"/>
              </a:xfrm>
              <a:prstGeom prst="ellipse">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2063721F-4D07-8C7B-4EA4-9919BF912EC9}"/>
                  </a:ext>
                </a:extLst>
              </p:cNvPr>
              <p:cNvSpPr/>
              <p:nvPr/>
            </p:nvSpPr>
            <p:spPr>
              <a:xfrm>
                <a:off x="7148804" y="1774391"/>
                <a:ext cx="457200" cy="417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𝑐</m:t>
                      </m:r>
                    </m:oMath>
                  </m:oMathPara>
                </a14:m>
                <a:endParaRPr lang="en-US" dirty="0"/>
              </a:p>
            </p:txBody>
          </p:sp>
        </mc:Choice>
        <mc:Fallback xmlns="">
          <p:sp>
            <p:nvSpPr>
              <p:cNvPr id="16" name="Oval 15">
                <a:extLst>
                  <a:ext uri="{FF2B5EF4-FFF2-40B4-BE49-F238E27FC236}">
                    <a16:creationId xmlns:a16="http://schemas.microsoft.com/office/drawing/2014/main" id="{2063721F-4D07-8C7B-4EA4-9919BF912EC9}"/>
                  </a:ext>
                </a:extLst>
              </p:cNvPr>
              <p:cNvSpPr>
                <a:spLocks noRot="1" noChangeAspect="1" noMove="1" noResize="1" noEditPoints="1" noAdjustHandles="1" noChangeArrowheads="1" noChangeShapeType="1" noTextEdit="1"/>
              </p:cNvSpPr>
              <p:nvPr/>
            </p:nvSpPr>
            <p:spPr>
              <a:xfrm>
                <a:off x="7148804" y="1774391"/>
                <a:ext cx="457200" cy="417995"/>
              </a:xfrm>
              <a:prstGeom prst="ellipse">
                <a:avLst/>
              </a:prstGeom>
              <a:blipFill>
                <a:blip r:embed="rId7"/>
                <a:stretch>
                  <a:fillRect/>
                </a:stretch>
              </a:blipFill>
            </p:spPr>
            <p:txBody>
              <a:bodyPr/>
              <a:lstStyle/>
              <a:p>
                <a:r>
                  <a:rPr lang="en-US">
                    <a:noFill/>
                  </a:rPr>
                  <a:t> </a:t>
                </a:r>
              </a:p>
            </p:txBody>
          </p:sp>
        </mc:Fallback>
      </mc:AlternateContent>
      <p:sp>
        <p:nvSpPr>
          <p:cNvPr id="17" name="Arrow: Curved Left 16">
            <a:extLst>
              <a:ext uri="{FF2B5EF4-FFF2-40B4-BE49-F238E27FC236}">
                <a16:creationId xmlns:a16="http://schemas.microsoft.com/office/drawing/2014/main" id="{15EA9C06-7595-A3DE-9A86-BF7E14ECB332}"/>
              </a:ext>
            </a:extLst>
          </p:cNvPr>
          <p:cNvSpPr/>
          <p:nvPr/>
        </p:nvSpPr>
        <p:spPr>
          <a:xfrm>
            <a:off x="7606004" y="1920965"/>
            <a:ext cx="330572" cy="1417458"/>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Arrow: Curved Left 17">
            <a:extLst>
              <a:ext uri="{FF2B5EF4-FFF2-40B4-BE49-F238E27FC236}">
                <a16:creationId xmlns:a16="http://schemas.microsoft.com/office/drawing/2014/main" id="{1148436F-DCAB-0738-3FE5-1C243B116166}"/>
              </a:ext>
            </a:extLst>
          </p:cNvPr>
          <p:cNvSpPr/>
          <p:nvPr/>
        </p:nvSpPr>
        <p:spPr>
          <a:xfrm rot="10800000">
            <a:off x="6814692" y="1920965"/>
            <a:ext cx="330572" cy="1417458"/>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Arrow: Curved Left 18">
            <a:extLst>
              <a:ext uri="{FF2B5EF4-FFF2-40B4-BE49-F238E27FC236}">
                <a16:creationId xmlns:a16="http://schemas.microsoft.com/office/drawing/2014/main" id="{A4901F7F-CAC8-913A-3055-DC8089833106}"/>
              </a:ext>
            </a:extLst>
          </p:cNvPr>
          <p:cNvSpPr/>
          <p:nvPr/>
        </p:nvSpPr>
        <p:spPr>
          <a:xfrm rot="19029186">
            <a:off x="10891587" y="1559617"/>
            <a:ext cx="306402" cy="1284612"/>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Arrow: Curved Left 19">
            <a:extLst>
              <a:ext uri="{FF2B5EF4-FFF2-40B4-BE49-F238E27FC236}">
                <a16:creationId xmlns:a16="http://schemas.microsoft.com/office/drawing/2014/main" id="{6BA21FAC-4C87-FF29-6ED8-2AB06D613C7A}"/>
              </a:ext>
            </a:extLst>
          </p:cNvPr>
          <p:cNvSpPr/>
          <p:nvPr/>
        </p:nvSpPr>
        <p:spPr>
          <a:xfrm rot="9941069">
            <a:off x="9445114" y="1937236"/>
            <a:ext cx="330572" cy="1417458"/>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Arrow: Up 21">
            <a:extLst>
              <a:ext uri="{FF2B5EF4-FFF2-40B4-BE49-F238E27FC236}">
                <a16:creationId xmlns:a16="http://schemas.microsoft.com/office/drawing/2014/main" id="{E7C80F0C-E4EF-2B13-41D9-3D024E46EBAB}"/>
              </a:ext>
            </a:extLst>
          </p:cNvPr>
          <p:cNvSpPr/>
          <p:nvPr/>
        </p:nvSpPr>
        <p:spPr>
          <a:xfrm>
            <a:off x="7325496" y="2201923"/>
            <a:ext cx="100275" cy="8096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538BA943-AD5C-BCE8-4778-14C4545AB91A}"/>
              </a:ext>
            </a:extLst>
          </p:cNvPr>
          <p:cNvSpPr/>
          <p:nvPr/>
        </p:nvSpPr>
        <p:spPr>
          <a:xfrm>
            <a:off x="10089953" y="2224846"/>
            <a:ext cx="100275" cy="8096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Oval 23">
                <a:extLst>
                  <a:ext uri="{FF2B5EF4-FFF2-40B4-BE49-F238E27FC236}">
                    <a16:creationId xmlns:a16="http://schemas.microsoft.com/office/drawing/2014/main" id="{F2F0C29F-0CC6-100C-06D9-6E9F6DE788E6}"/>
                  </a:ext>
                </a:extLst>
              </p:cNvPr>
              <p:cNvSpPr/>
              <p:nvPr/>
            </p:nvSpPr>
            <p:spPr>
              <a:xfrm>
                <a:off x="8752489" y="3893361"/>
                <a:ext cx="1045029" cy="4745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err="1" smtClean="0">
                          <a:latin typeface="Cambria Math" panose="02040503050406030204" pitchFamily="18" charset="0"/>
                        </a:rPr>
                        <m:t>𝑏</m:t>
                      </m:r>
                      <m:r>
                        <a:rPr lang="en-US" i="1" dirty="0" err="1" smtClean="0">
                          <a:latin typeface="Cambria Math" panose="02040503050406030204" pitchFamily="18" charset="0"/>
                        </a:rPr>
                        <m:t>,</m:t>
                      </m:r>
                      <m:r>
                        <a:rPr lang="en-US" i="1" dirty="0" err="1" smtClean="0">
                          <a:latin typeface="Cambria Math" panose="02040503050406030204" pitchFamily="18" charset="0"/>
                        </a:rPr>
                        <m:t>𝑏</m:t>
                      </m:r>
                      <m:r>
                        <a:rPr lang="en-US" i="1" dirty="0" smtClean="0">
                          <a:latin typeface="Cambria Math" panose="02040503050406030204" pitchFamily="18" charset="0"/>
                        </a:rPr>
                        <m:t>)</m:t>
                      </m:r>
                    </m:oMath>
                  </m:oMathPara>
                </a14:m>
                <a:endParaRPr lang="en-US" dirty="0"/>
              </a:p>
            </p:txBody>
          </p:sp>
        </mc:Choice>
        <mc:Fallback xmlns="">
          <p:sp>
            <p:nvSpPr>
              <p:cNvPr id="24" name="Oval 23">
                <a:extLst>
                  <a:ext uri="{FF2B5EF4-FFF2-40B4-BE49-F238E27FC236}">
                    <a16:creationId xmlns:a16="http://schemas.microsoft.com/office/drawing/2014/main" id="{F2F0C29F-0CC6-100C-06D9-6E9F6DE788E6}"/>
                  </a:ext>
                </a:extLst>
              </p:cNvPr>
              <p:cNvSpPr>
                <a:spLocks noRot="1" noChangeAspect="1" noMove="1" noResize="1" noEditPoints="1" noAdjustHandles="1" noChangeArrowheads="1" noChangeShapeType="1" noTextEdit="1"/>
              </p:cNvSpPr>
              <p:nvPr/>
            </p:nvSpPr>
            <p:spPr>
              <a:xfrm>
                <a:off x="8752489" y="3893361"/>
                <a:ext cx="1045029" cy="474593"/>
              </a:xfrm>
              <a:prstGeom prst="ellipse">
                <a:avLst/>
              </a:prstGeom>
              <a:blipFill>
                <a:blip r:embed="rId8"/>
                <a:stretch>
                  <a:fillRect/>
                </a:stretch>
              </a:blipFill>
            </p:spPr>
            <p:txBody>
              <a:bodyPr/>
              <a:lstStyle/>
              <a:p>
                <a:r>
                  <a:rPr lang="en-US">
                    <a:noFill/>
                  </a:rPr>
                  <a:t> </a:t>
                </a:r>
              </a:p>
            </p:txBody>
          </p:sp>
        </mc:Fallback>
      </mc:AlternateContent>
      <p:sp>
        <p:nvSpPr>
          <p:cNvPr id="25" name="Left Bracket 24">
            <a:extLst>
              <a:ext uri="{FF2B5EF4-FFF2-40B4-BE49-F238E27FC236}">
                <a16:creationId xmlns:a16="http://schemas.microsoft.com/office/drawing/2014/main" id="{AEBEB6E4-D98E-D449-D06F-0F78E000C57B}"/>
              </a:ext>
            </a:extLst>
          </p:cNvPr>
          <p:cNvSpPr/>
          <p:nvPr/>
        </p:nvSpPr>
        <p:spPr>
          <a:xfrm rot="16200000">
            <a:off x="7950284" y="3488289"/>
            <a:ext cx="248738" cy="185877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Oval 25">
                <a:extLst>
                  <a:ext uri="{FF2B5EF4-FFF2-40B4-BE49-F238E27FC236}">
                    <a16:creationId xmlns:a16="http://schemas.microsoft.com/office/drawing/2014/main" id="{4F5554EB-0DE9-BF7B-67C1-B70F62406328}"/>
                  </a:ext>
                </a:extLst>
              </p:cNvPr>
              <p:cNvSpPr/>
              <p:nvPr/>
            </p:nvSpPr>
            <p:spPr>
              <a:xfrm>
                <a:off x="8817803" y="4790659"/>
                <a:ext cx="457200" cy="4102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𝑏</m:t>
                      </m:r>
                    </m:oMath>
                  </m:oMathPara>
                </a14:m>
                <a:endParaRPr lang="en-US" dirty="0"/>
              </a:p>
            </p:txBody>
          </p:sp>
        </mc:Choice>
        <mc:Fallback xmlns="">
          <p:sp>
            <p:nvSpPr>
              <p:cNvPr id="26" name="Oval 25">
                <a:extLst>
                  <a:ext uri="{FF2B5EF4-FFF2-40B4-BE49-F238E27FC236}">
                    <a16:creationId xmlns:a16="http://schemas.microsoft.com/office/drawing/2014/main" id="{4F5554EB-0DE9-BF7B-67C1-B70F62406328}"/>
                  </a:ext>
                </a:extLst>
              </p:cNvPr>
              <p:cNvSpPr>
                <a:spLocks noRot="1" noChangeAspect="1" noMove="1" noResize="1" noEditPoints="1" noAdjustHandles="1" noChangeArrowheads="1" noChangeShapeType="1" noTextEdit="1"/>
              </p:cNvSpPr>
              <p:nvPr/>
            </p:nvSpPr>
            <p:spPr>
              <a:xfrm>
                <a:off x="8817803" y="4790659"/>
                <a:ext cx="457200" cy="410274"/>
              </a:xfrm>
              <a:prstGeom prst="ellips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93257E71-86D3-5000-A5AC-A8C8E506635C}"/>
                  </a:ext>
                </a:extLst>
              </p:cNvPr>
              <p:cNvSpPr/>
              <p:nvPr/>
            </p:nvSpPr>
            <p:spPr>
              <a:xfrm>
                <a:off x="8815759" y="5253405"/>
                <a:ext cx="457200" cy="417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𝑏</m:t>
                      </m:r>
                    </m:oMath>
                  </m:oMathPara>
                </a14:m>
                <a:endParaRPr lang="en-US" dirty="0"/>
              </a:p>
            </p:txBody>
          </p:sp>
        </mc:Choice>
        <mc:Fallback xmlns="">
          <p:sp>
            <p:nvSpPr>
              <p:cNvPr id="27" name="Oval 26">
                <a:extLst>
                  <a:ext uri="{FF2B5EF4-FFF2-40B4-BE49-F238E27FC236}">
                    <a16:creationId xmlns:a16="http://schemas.microsoft.com/office/drawing/2014/main" id="{93257E71-86D3-5000-A5AC-A8C8E506635C}"/>
                  </a:ext>
                </a:extLst>
              </p:cNvPr>
              <p:cNvSpPr>
                <a:spLocks noRot="1" noChangeAspect="1" noMove="1" noResize="1" noEditPoints="1" noAdjustHandles="1" noChangeArrowheads="1" noChangeShapeType="1" noTextEdit="1"/>
              </p:cNvSpPr>
              <p:nvPr/>
            </p:nvSpPr>
            <p:spPr>
              <a:xfrm>
                <a:off x="8815759" y="5253405"/>
                <a:ext cx="457200" cy="417995"/>
              </a:xfrm>
              <a:prstGeom prst="ellipse">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val 3">
                <a:extLst>
                  <a:ext uri="{FF2B5EF4-FFF2-40B4-BE49-F238E27FC236}">
                    <a16:creationId xmlns:a16="http://schemas.microsoft.com/office/drawing/2014/main" id="{8F35E307-A1A3-623B-CD88-9AD9DB8D3D62}"/>
                  </a:ext>
                </a:extLst>
              </p:cNvPr>
              <p:cNvSpPr/>
              <p:nvPr/>
            </p:nvSpPr>
            <p:spPr>
              <a:xfrm>
                <a:off x="10832873" y="2685116"/>
                <a:ext cx="1045029" cy="4745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b="0" i="1" dirty="0" smtClean="0">
                          <a:solidFill>
                            <a:srgbClr val="FFFF00"/>
                          </a:solidFill>
                          <a:latin typeface="Cambria Math" panose="02040503050406030204" pitchFamily="18" charset="0"/>
                        </a:rPr>
                        <m:t>𝑑</m:t>
                      </m:r>
                      <m:r>
                        <a:rPr lang="en-US" i="1" dirty="0" err="1" smtClean="0">
                          <a:solidFill>
                            <a:srgbClr val="FFFF00"/>
                          </a:solidFill>
                          <a:latin typeface="Cambria Math" panose="02040503050406030204" pitchFamily="18" charset="0"/>
                        </a:rPr>
                        <m:t>,</m:t>
                      </m:r>
                      <m:r>
                        <a:rPr lang="en-US" b="0" i="1" dirty="0" smtClean="0">
                          <a:solidFill>
                            <a:srgbClr val="FFFF00"/>
                          </a:solidFill>
                          <a:latin typeface="Cambria Math" panose="02040503050406030204" pitchFamily="18" charset="0"/>
                        </a:rPr>
                        <m:t>𝑏</m:t>
                      </m:r>
                      <m:r>
                        <a:rPr lang="en-US" i="1" dirty="0" smtClean="0">
                          <a:latin typeface="Cambria Math" panose="02040503050406030204" pitchFamily="18" charset="0"/>
                        </a:rPr>
                        <m:t>)</m:t>
                      </m:r>
                    </m:oMath>
                  </m:oMathPara>
                </a14:m>
                <a:endParaRPr lang="en-US" dirty="0"/>
              </a:p>
            </p:txBody>
          </p:sp>
        </mc:Choice>
        <mc:Fallback xmlns="">
          <p:sp>
            <p:nvSpPr>
              <p:cNvPr id="4" name="Oval 3">
                <a:extLst>
                  <a:ext uri="{FF2B5EF4-FFF2-40B4-BE49-F238E27FC236}">
                    <a16:creationId xmlns:a16="http://schemas.microsoft.com/office/drawing/2014/main" id="{8F35E307-A1A3-623B-CD88-9AD9DB8D3D62}"/>
                  </a:ext>
                </a:extLst>
              </p:cNvPr>
              <p:cNvSpPr>
                <a:spLocks noRot="1" noChangeAspect="1" noMove="1" noResize="1" noEditPoints="1" noAdjustHandles="1" noChangeArrowheads="1" noChangeShapeType="1" noTextEdit="1"/>
              </p:cNvSpPr>
              <p:nvPr/>
            </p:nvSpPr>
            <p:spPr>
              <a:xfrm>
                <a:off x="10832873" y="2685116"/>
                <a:ext cx="1045029" cy="474593"/>
              </a:xfrm>
              <a:prstGeom prst="ellipse">
                <a:avLst/>
              </a:prstGeom>
              <a:blipFill>
                <a:blip r:embed="rId11"/>
                <a:stretch>
                  <a:fillRect/>
                </a:stretch>
              </a:blipFill>
            </p:spPr>
            <p:txBody>
              <a:bodyPr/>
              <a:lstStyle/>
              <a:p>
                <a:r>
                  <a:rPr lang="en-US">
                    <a:noFill/>
                  </a:rPr>
                  <a:t> </a:t>
                </a:r>
              </a:p>
            </p:txBody>
          </p:sp>
        </mc:Fallback>
      </mc:AlternateContent>
      <p:sp>
        <p:nvSpPr>
          <p:cNvPr id="5" name="Arrow: Curved Left 4">
            <a:extLst>
              <a:ext uri="{FF2B5EF4-FFF2-40B4-BE49-F238E27FC236}">
                <a16:creationId xmlns:a16="http://schemas.microsoft.com/office/drawing/2014/main" id="{7BC5251F-F913-E955-4ABD-DFD20441334C}"/>
              </a:ext>
            </a:extLst>
          </p:cNvPr>
          <p:cNvSpPr/>
          <p:nvPr/>
        </p:nvSpPr>
        <p:spPr>
          <a:xfrm rot="4666348">
            <a:off x="10697210" y="2803165"/>
            <a:ext cx="306402" cy="1284612"/>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Arrow: Up 5">
            <a:extLst>
              <a:ext uri="{FF2B5EF4-FFF2-40B4-BE49-F238E27FC236}">
                <a16:creationId xmlns:a16="http://schemas.microsoft.com/office/drawing/2014/main" id="{833B6743-65C0-6C97-5839-17B33781FF9A}"/>
              </a:ext>
            </a:extLst>
          </p:cNvPr>
          <p:cNvSpPr/>
          <p:nvPr/>
        </p:nvSpPr>
        <p:spPr>
          <a:xfrm rot="18889586">
            <a:off x="10710097" y="2061614"/>
            <a:ext cx="100275" cy="8096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DC7E5AD4-ACC4-38F6-695A-95471D3960E0}"/>
                  </a:ext>
                </a:extLst>
              </p:cNvPr>
              <p:cNvSpPr/>
              <p:nvPr/>
            </p:nvSpPr>
            <p:spPr>
              <a:xfrm>
                <a:off x="10419171" y="3885684"/>
                <a:ext cx="1045029" cy="4745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b="0" i="1" dirty="0" smtClean="0">
                          <a:latin typeface="Cambria Math" panose="02040503050406030204" pitchFamily="18" charset="0"/>
                        </a:rPr>
                        <m:t>𝑑</m:t>
                      </m:r>
                      <m:r>
                        <a:rPr lang="en-US" i="1" dirty="0" err="1" smtClean="0">
                          <a:latin typeface="Cambria Math" panose="02040503050406030204" pitchFamily="18" charset="0"/>
                        </a:rPr>
                        <m:t>,</m:t>
                      </m:r>
                      <m:r>
                        <a:rPr lang="en-US" b="0" i="1" dirty="0" smtClean="0">
                          <a:latin typeface="Cambria Math" panose="02040503050406030204" pitchFamily="18" charset="0"/>
                        </a:rPr>
                        <m:t>𝑏</m:t>
                      </m:r>
                      <m:r>
                        <a:rPr lang="en-US" i="1" dirty="0" smtClean="0">
                          <a:latin typeface="Cambria Math" panose="02040503050406030204" pitchFamily="18" charset="0"/>
                        </a:rPr>
                        <m:t>)</m:t>
                      </m:r>
                    </m:oMath>
                  </m:oMathPara>
                </a14:m>
                <a:endParaRPr lang="en-US" dirty="0"/>
              </a:p>
            </p:txBody>
          </p:sp>
        </mc:Choice>
        <mc:Fallback xmlns="">
          <p:sp>
            <p:nvSpPr>
              <p:cNvPr id="7" name="Oval 6">
                <a:extLst>
                  <a:ext uri="{FF2B5EF4-FFF2-40B4-BE49-F238E27FC236}">
                    <a16:creationId xmlns:a16="http://schemas.microsoft.com/office/drawing/2014/main" id="{DC7E5AD4-ACC4-38F6-695A-95471D3960E0}"/>
                  </a:ext>
                </a:extLst>
              </p:cNvPr>
              <p:cNvSpPr>
                <a:spLocks noRot="1" noChangeAspect="1" noMove="1" noResize="1" noEditPoints="1" noAdjustHandles="1" noChangeArrowheads="1" noChangeShapeType="1" noTextEdit="1"/>
              </p:cNvSpPr>
              <p:nvPr/>
            </p:nvSpPr>
            <p:spPr>
              <a:xfrm>
                <a:off x="10419171" y="3885684"/>
                <a:ext cx="1045029" cy="474593"/>
              </a:xfrm>
              <a:prstGeom prst="ellipse">
                <a:avLst/>
              </a:prstGeom>
              <a:blipFill>
                <a:blip r:embed="rId12"/>
                <a:stretch>
                  <a:fillRect/>
                </a:stretch>
              </a:blipFill>
            </p:spPr>
            <p:txBody>
              <a:bodyPr/>
              <a:lstStyle/>
              <a:p>
                <a:r>
                  <a:rPr lang="en-US">
                    <a:noFill/>
                  </a:rPr>
                  <a:t> </a:t>
                </a:r>
              </a:p>
            </p:txBody>
          </p:sp>
        </mc:Fallback>
      </mc:AlternateContent>
      <p:sp>
        <p:nvSpPr>
          <p:cNvPr id="8" name="Left Bracket 7">
            <a:extLst>
              <a:ext uri="{FF2B5EF4-FFF2-40B4-BE49-F238E27FC236}">
                <a16:creationId xmlns:a16="http://schemas.microsoft.com/office/drawing/2014/main" id="{D96C5A87-F26D-AF52-C628-EEEFC540933C}"/>
              </a:ext>
            </a:extLst>
          </p:cNvPr>
          <p:cNvSpPr/>
          <p:nvPr/>
        </p:nvSpPr>
        <p:spPr>
          <a:xfrm rot="16200000">
            <a:off x="8887679" y="2550559"/>
            <a:ext cx="243901" cy="3728732"/>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C9E81EFB-B023-50B5-DD2C-4E6BC6BB3B22}"/>
                  </a:ext>
                </a:extLst>
              </p:cNvPr>
              <p:cNvSpPr/>
              <p:nvPr/>
            </p:nvSpPr>
            <p:spPr>
              <a:xfrm>
                <a:off x="8815759" y="5721534"/>
                <a:ext cx="457200" cy="417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US" dirty="0"/>
              </a:p>
            </p:txBody>
          </p:sp>
        </mc:Choice>
        <mc:Fallback xmlns="">
          <p:sp>
            <p:nvSpPr>
              <p:cNvPr id="9" name="Oval 8">
                <a:extLst>
                  <a:ext uri="{FF2B5EF4-FFF2-40B4-BE49-F238E27FC236}">
                    <a16:creationId xmlns:a16="http://schemas.microsoft.com/office/drawing/2014/main" id="{C9E81EFB-B023-50B5-DD2C-4E6BC6BB3B22}"/>
                  </a:ext>
                </a:extLst>
              </p:cNvPr>
              <p:cNvSpPr>
                <a:spLocks noRot="1" noChangeAspect="1" noMove="1" noResize="1" noEditPoints="1" noAdjustHandles="1" noChangeArrowheads="1" noChangeShapeType="1" noTextEdit="1"/>
              </p:cNvSpPr>
              <p:nvPr/>
            </p:nvSpPr>
            <p:spPr>
              <a:xfrm>
                <a:off x="8815759" y="5721534"/>
                <a:ext cx="457200" cy="417995"/>
              </a:xfrm>
              <a:prstGeom prst="ellipse">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2058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7" grpId="0" animBg="1"/>
      <p:bldP spid="8" grpId="0" animBg="1"/>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E6A7D1-6A36-ACC6-6C01-51485E3A70B1}"/>
              </a:ext>
            </a:extLst>
          </p:cNvPr>
          <p:cNvSpPr>
            <a:spLocks noGrp="1"/>
          </p:cNvSpPr>
          <p:nvPr>
            <p:ph type="title"/>
          </p:nvPr>
        </p:nvSpPr>
        <p:spPr/>
        <p:txBody>
          <a:bodyPr/>
          <a:lstStyle/>
          <a:p>
            <a:r>
              <a:rPr lang="en-US" dirty="0"/>
              <a:t>E-Matching</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82AE84CF-B261-9BEC-90B5-CF1672FF4097}"/>
                  </a:ext>
                </a:extLst>
              </p:cNvPr>
              <p:cNvSpPr>
                <a:spLocks noGrp="1"/>
              </p:cNvSpPr>
              <p:nvPr>
                <p:ph idx="1"/>
              </p:nvPr>
            </p:nvSpPr>
            <p:spPr/>
            <p:txBody>
              <a:bodyPr/>
              <a:lstStyle/>
              <a:p>
                <a:r>
                  <a:rPr lang="en-US" dirty="0"/>
                  <a:t>Matching against an E-graph is </a:t>
                </a:r>
              </a:p>
              <a:p>
                <a:pPr lvl="1"/>
                <a:r>
                  <a:rPr lang="en-US" dirty="0"/>
                  <a:t>Not unitary (more than one match)</a:t>
                </a:r>
              </a:p>
              <a:p>
                <a:pPr lvl="1"/>
                <a:r>
                  <a:rPr lang="en-US" dirty="0"/>
                  <a:t>Is NP hard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  </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  </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  </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  </m:t>
                    </m:r>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  </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 </m:t>
                    </m:r>
                  </m:oMath>
                </a14:m>
                <a:br>
                  <a:rPr lang="en-US" b="0" i="1" dirty="0">
                    <a:latin typeface="Cambria Math" panose="02040503050406030204" pitchFamily="18" charset="0"/>
                  </a:rPr>
                </a:br>
                <a:r>
                  <a:rPr lang="en-US" b="0" i="1" dirty="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𝑍</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𝑍</m:t>
                        </m:r>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𝑈</m:t>
                        </m:r>
                      </m:e>
                    </m:d>
                    <m:r>
                      <a:rPr lang="en-US" b="0" i="1" smtClean="0">
                        <a:latin typeface="Cambria Math" panose="02040503050406030204" pitchFamily="18" charset="0"/>
                      </a:rPr>
                      <m:t>∧…</m:t>
                    </m:r>
                  </m:oMath>
                </a14:m>
                <a:endParaRPr lang="en-US" dirty="0"/>
              </a:p>
              <a:p>
                <a:endParaRPr lang="en-US" dirty="0"/>
              </a:p>
              <a:p>
                <a:r>
                  <a:rPr lang="en-US" dirty="0"/>
                  <a:t>Minimize incremental work after a new </a:t>
                </a:r>
                <a:r>
                  <a:rPr lang="en-US" i="1" dirty="0"/>
                  <a:t>merge</a:t>
                </a:r>
              </a:p>
              <a:p>
                <a:r>
                  <a:rPr lang="en-US" dirty="0"/>
                  <a:t>Reuse work when processing multiple patterns</a:t>
                </a:r>
              </a:p>
              <a:p>
                <a:endParaRPr lang="en-US" dirty="0"/>
              </a:p>
              <a:p>
                <a:pPr lvl="1"/>
                <a:r>
                  <a:rPr lang="en-US" dirty="0"/>
                  <a:t>Partial evaluation and run-time code specialization</a:t>
                </a:r>
              </a:p>
            </p:txBody>
          </p:sp>
        </mc:Choice>
        <mc:Fallback xmlns="">
          <p:sp>
            <p:nvSpPr>
              <p:cNvPr id="11" name="Content Placeholder 10">
                <a:extLst>
                  <a:ext uri="{FF2B5EF4-FFF2-40B4-BE49-F238E27FC236}">
                    <a16:creationId xmlns:a16="http://schemas.microsoft.com/office/drawing/2014/main" id="{82AE84CF-B261-9BEC-90B5-CF1672FF4097}"/>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Tree>
    <p:extLst>
      <p:ext uri="{BB962C8B-B14F-4D97-AF65-F5344CB8AC3E}">
        <p14:creationId xmlns:p14="http://schemas.microsoft.com/office/powerpoint/2010/main" val="25005913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9968B-3F07-7D33-4DBC-D2D06F5D0119}"/>
              </a:ext>
            </a:extLst>
          </p:cNvPr>
          <p:cNvSpPr>
            <a:spLocks noGrp="1"/>
          </p:cNvSpPr>
          <p:nvPr>
            <p:ph type="title"/>
          </p:nvPr>
        </p:nvSpPr>
        <p:spPr/>
        <p:txBody>
          <a:bodyPr/>
          <a:lstStyle/>
          <a:p>
            <a:r>
              <a:rPr lang="en-US" dirty="0"/>
              <a:t>E-Matching using code-trees</a:t>
            </a:r>
          </a:p>
        </p:txBody>
      </p:sp>
      <p:pic>
        <p:nvPicPr>
          <p:cNvPr id="5" name="Picture 4">
            <a:extLst>
              <a:ext uri="{FF2B5EF4-FFF2-40B4-BE49-F238E27FC236}">
                <a16:creationId xmlns:a16="http://schemas.microsoft.com/office/drawing/2014/main" id="{1BF6424C-2C29-82CF-C9A1-917E84BCA6AF}"/>
              </a:ext>
            </a:extLst>
          </p:cNvPr>
          <p:cNvPicPr>
            <a:picLocks noChangeAspect="1"/>
          </p:cNvPicPr>
          <p:nvPr/>
        </p:nvPicPr>
        <p:blipFill rotWithShape="1">
          <a:blip r:embed="rId2"/>
          <a:srcRect t="1594"/>
          <a:stretch/>
        </p:blipFill>
        <p:spPr>
          <a:xfrm>
            <a:off x="1950936" y="2269067"/>
            <a:ext cx="7791375" cy="3446314"/>
          </a:xfrm>
          <a:prstGeom prst="rect">
            <a:avLst/>
          </a:prstGeom>
        </p:spPr>
      </p:pic>
    </p:spTree>
    <p:extLst>
      <p:ext uri="{BB962C8B-B14F-4D97-AF65-F5344CB8AC3E}">
        <p14:creationId xmlns:p14="http://schemas.microsoft.com/office/powerpoint/2010/main" val="12368162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9968B-3F07-7D33-4DBC-D2D06F5D0119}"/>
              </a:ext>
            </a:extLst>
          </p:cNvPr>
          <p:cNvSpPr>
            <a:spLocks noGrp="1"/>
          </p:cNvSpPr>
          <p:nvPr>
            <p:ph type="title"/>
          </p:nvPr>
        </p:nvSpPr>
        <p:spPr/>
        <p:txBody>
          <a:bodyPr/>
          <a:lstStyle/>
          <a:p>
            <a:r>
              <a:rPr lang="en-US" dirty="0"/>
              <a:t>E-Matching priorities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02AA0C9-6B0F-F7BE-46B7-A08F5580BA18}"/>
                  </a:ext>
                </a:extLst>
              </p:cNvPr>
              <p:cNvSpPr>
                <a:spLocks noGrp="1"/>
              </p:cNvSpPr>
              <p:nvPr>
                <p:ph sz="half" idx="1"/>
              </p:nvPr>
            </p:nvSpPr>
            <p:spPr>
              <a:xfrm>
                <a:off x="838200" y="1825625"/>
                <a:ext cx="5791966" cy="4351338"/>
              </a:xfrm>
            </p:spPr>
            <p:txBody>
              <a:bodyPr>
                <a:normAutofit/>
              </a:bodyPr>
              <a:lstStyle/>
              <a:p>
                <a:r>
                  <a:rPr lang="en-US" dirty="0"/>
                  <a:t>Quantifiers with instances are inserted into a heap</a:t>
                </a:r>
              </a:p>
              <a:p>
                <a:pPr lvl="1"/>
                <a:r>
                  <a:rPr lang="en-US" b="1" dirty="0"/>
                  <a:t>score</a:t>
                </a:r>
                <a:r>
                  <a:rPr lang="en-US" dirty="0"/>
                  <a:t> := (+ weight generation)</a:t>
                </a:r>
              </a:p>
              <a:p>
                <a:pPr lvl="1"/>
                <a:r>
                  <a:rPr lang="en-US" b="1" dirty="0"/>
                  <a:t>weight</a:t>
                </a:r>
                <a:r>
                  <a:rPr lang="en-US" dirty="0"/>
                  <a:t>: annotation on quantifier</a:t>
                </a:r>
              </a:p>
              <a:p>
                <a:pPr lvl="1"/>
                <a:r>
                  <a:rPr lang="en-US" b="1" dirty="0"/>
                  <a:t>generation</a:t>
                </a:r>
                <a:r>
                  <a:rPr lang="en-US" dirty="0"/>
                  <a:t>: number of instantiations used to produce binding</a:t>
                </a:r>
              </a:p>
              <a:p>
                <a:r>
                  <a:rPr lang="en-US" dirty="0"/>
                  <a:t>Heap is consumed</a:t>
                </a:r>
              </a:p>
              <a:p>
                <a:pPr lvl="1"/>
                <a:r>
                  <a:rPr lang="en-US" dirty="0"/>
                  <a:t>During propagation if: </a:t>
                </a:r>
                <a:br>
                  <a:rPr lang="en-US" dirty="0"/>
                </a:br>
                <a:r>
                  <a:rPr lang="en-US" sz="2000" dirty="0">
                    <a:latin typeface="Consolas" panose="020B0609020204030204" pitchFamily="49" charset="0"/>
                  </a:rPr>
                  <a:t>score </a:t>
                </a:r>
                <a14:m>
                  <m:oMath xmlns:m="http://schemas.openxmlformats.org/officeDocument/2006/math">
                    <m:r>
                      <a:rPr lang="en-US" sz="2000" b="0" i="1" smtClean="0">
                        <a:latin typeface="Cambria Math" panose="02040503050406030204" pitchFamily="18" charset="0"/>
                      </a:rPr>
                      <m:t>≤</m:t>
                    </m:r>
                    <m:r>
                      <m:rPr>
                        <m:nor/>
                      </m:rPr>
                      <a:rPr lang="en-US" sz="2000">
                        <a:latin typeface="Consolas" panose="020B0609020204030204" pitchFamily="49" charset="0"/>
                      </a:rPr>
                      <m:t>smt</m:t>
                    </m:r>
                    <m:r>
                      <m:rPr>
                        <m:nor/>
                      </m:rPr>
                      <a:rPr lang="en-US" sz="2000">
                        <a:latin typeface="Consolas" panose="020B0609020204030204" pitchFamily="49" charset="0"/>
                      </a:rPr>
                      <m:t>.</m:t>
                    </m:r>
                    <m:r>
                      <m:rPr>
                        <m:nor/>
                      </m:rPr>
                      <a:rPr lang="en-US" sz="2000">
                        <a:latin typeface="Consolas" panose="020B0609020204030204" pitchFamily="49" charset="0"/>
                      </a:rPr>
                      <m:t>qi</m:t>
                    </m:r>
                    <m:r>
                      <m:rPr>
                        <m:nor/>
                      </m:rPr>
                      <a:rPr lang="en-US" sz="2000">
                        <a:latin typeface="Consolas" panose="020B0609020204030204" pitchFamily="49" charset="0"/>
                      </a:rPr>
                      <m:t>.</m:t>
                    </m:r>
                    <m:r>
                      <m:rPr>
                        <m:nor/>
                      </m:rPr>
                      <a:rPr lang="en-US" sz="2000">
                        <a:latin typeface="Consolas" panose="020B0609020204030204" pitchFamily="49" charset="0"/>
                      </a:rPr>
                      <m:t>eager</m:t>
                    </m:r>
                    <m:r>
                      <m:rPr>
                        <m:nor/>
                      </m:rPr>
                      <a:rPr lang="en-US" sz="2000">
                        <a:latin typeface="Consolas" panose="020B0609020204030204" pitchFamily="49" charset="0"/>
                      </a:rPr>
                      <m:t>_</m:t>
                    </m:r>
                    <m:r>
                      <m:rPr>
                        <m:nor/>
                      </m:rPr>
                      <a:rPr lang="en-US" sz="2000">
                        <a:latin typeface="Consolas" panose="020B0609020204030204" pitchFamily="49" charset="0"/>
                      </a:rPr>
                      <m:t>threshold</m:t>
                    </m:r>
                  </m:oMath>
                </a14:m>
                <a:endParaRPr lang="en-US" sz="2000" dirty="0">
                  <a:latin typeface="Consolas" panose="020B0609020204030204" pitchFamily="49" charset="0"/>
                </a:endParaRPr>
              </a:p>
              <a:p>
                <a:pPr lvl="1"/>
                <a:r>
                  <a:rPr lang="en-US" dirty="0"/>
                  <a:t>Otherwise at final check if:</a:t>
                </a:r>
                <a:br>
                  <a:rPr lang="en-US" dirty="0"/>
                </a:br>
                <a:r>
                  <a:rPr lang="en-US" sz="2000" dirty="0">
                    <a:latin typeface="Consolas" panose="020B0609020204030204" pitchFamily="49" charset="0"/>
                  </a:rPr>
                  <a:t>score </a:t>
                </a:r>
                <a14:m>
                  <m:oMath xmlns:m="http://schemas.openxmlformats.org/officeDocument/2006/math">
                    <m:r>
                      <a:rPr lang="en-US" sz="2000" b="0" i="1" smtClean="0">
                        <a:latin typeface="Cambria Math" panose="02040503050406030204" pitchFamily="18" charset="0"/>
                      </a:rPr>
                      <m:t>≤</m:t>
                    </m:r>
                    <m:r>
                      <m:rPr>
                        <m:nor/>
                      </m:rPr>
                      <a:rPr lang="en-US" sz="2000">
                        <a:latin typeface="Consolas" panose="020B0609020204030204" pitchFamily="49" charset="0"/>
                      </a:rPr>
                      <m:t>smt</m:t>
                    </m:r>
                    <m:r>
                      <m:rPr>
                        <m:nor/>
                      </m:rPr>
                      <a:rPr lang="en-US" sz="2000">
                        <a:latin typeface="Consolas" panose="020B0609020204030204" pitchFamily="49" charset="0"/>
                      </a:rPr>
                      <m:t>.</m:t>
                    </m:r>
                    <m:r>
                      <m:rPr>
                        <m:nor/>
                      </m:rPr>
                      <a:rPr lang="en-US" sz="2000">
                        <a:latin typeface="Consolas" panose="020B0609020204030204" pitchFamily="49" charset="0"/>
                      </a:rPr>
                      <m:t>qi</m:t>
                    </m:r>
                    <m:r>
                      <m:rPr>
                        <m:nor/>
                      </m:rPr>
                      <a:rPr lang="en-US" sz="2000">
                        <a:latin typeface="Consolas" panose="020B0609020204030204" pitchFamily="49" charset="0"/>
                      </a:rPr>
                      <m:t>.</m:t>
                    </m:r>
                    <m:r>
                      <m:rPr>
                        <m:nor/>
                      </m:rPr>
                      <a:rPr lang="en-US" sz="2000">
                        <a:latin typeface="Consolas" panose="020B0609020204030204" pitchFamily="49" charset="0"/>
                      </a:rPr>
                      <m:t>lazy</m:t>
                    </m:r>
                    <m:r>
                      <m:rPr>
                        <m:nor/>
                      </m:rPr>
                      <a:rPr lang="en-US" sz="2000">
                        <a:latin typeface="Consolas" panose="020B0609020204030204" pitchFamily="49" charset="0"/>
                      </a:rPr>
                      <m:t>_</m:t>
                    </m:r>
                    <m:r>
                      <m:rPr>
                        <m:nor/>
                      </m:rPr>
                      <a:rPr lang="en-US" sz="2000">
                        <a:latin typeface="Consolas" panose="020B0609020204030204" pitchFamily="49" charset="0"/>
                      </a:rPr>
                      <m:t>threshold</m:t>
                    </m:r>
                  </m:oMath>
                </a14:m>
                <a:endParaRPr lang="en-US" dirty="0">
                  <a:latin typeface="Consolas" panose="020B0609020204030204" pitchFamily="49" charset="0"/>
                </a:endParaRPr>
              </a:p>
            </p:txBody>
          </p:sp>
        </mc:Choice>
        <mc:Fallback xmlns="">
          <p:sp>
            <p:nvSpPr>
              <p:cNvPr id="6" name="Content Placeholder 5">
                <a:extLst>
                  <a:ext uri="{FF2B5EF4-FFF2-40B4-BE49-F238E27FC236}">
                    <a16:creationId xmlns:a16="http://schemas.microsoft.com/office/drawing/2014/main" id="{702AA0C9-6B0F-F7BE-46B7-A08F5580BA18}"/>
                  </a:ext>
                </a:extLst>
              </p:cNvPr>
              <p:cNvSpPr>
                <a:spLocks noGrp="1" noRot="1" noChangeAspect="1" noMove="1" noResize="1" noEditPoints="1" noAdjustHandles="1" noChangeArrowheads="1" noChangeShapeType="1" noTextEdit="1"/>
              </p:cNvSpPr>
              <p:nvPr>
                <p:ph sz="half" idx="1"/>
              </p:nvPr>
            </p:nvSpPr>
            <p:spPr>
              <a:xfrm>
                <a:off x="838200" y="1825625"/>
                <a:ext cx="5791966" cy="4351338"/>
              </a:xfrm>
              <a:blipFill>
                <a:blip r:embed="rId2"/>
                <a:stretch>
                  <a:fillRect l="-1895"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Diagram 3">
                <a:extLst>
                  <a:ext uri="{FF2B5EF4-FFF2-40B4-BE49-F238E27FC236}">
                    <a16:creationId xmlns:a16="http://schemas.microsoft.com/office/drawing/2014/main" id="{7DAD7765-7187-26D9-3A31-7101BD0E4329}"/>
                  </a:ext>
                </a:extLst>
              </p:cNvPr>
              <p:cNvGraphicFramePr/>
              <p:nvPr/>
            </p:nvGraphicFramePr>
            <p:xfrm>
              <a:off x="6630166" y="1027905"/>
              <a:ext cx="4879962" cy="5231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4" name="Diagram 3">
                <a:extLst>
                  <a:ext uri="{FF2B5EF4-FFF2-40B4-BE49-F238E27FC236}">
                    <a16:creationId xmlns:a16="http://schemas.microsoft.com/office/drawing/2014/main" id="{7DAD7765-7187-26D9-3A31-7101BD0E4329}"/>
                  </a:ext>
                </a:extLst>
              </p:cNvPr>
              <p:cNvGraphicFramePr/>
              <p:nvPr>
                <p:extLst>
                  <p:ext uri="{D42A27DB-BD31-4B8C-83A1-F6EECF244321}">
                    <p14:modId xmlns:p14="http://schemas.microsoft.com/office/powerpoint/2010/main" val="157333826"/>
                  </p:ext>
                </p:extLst>
              </p:nvPr>
            </p:nvGraphicFramePr>
            <p:xfrm>
              <a:off x="6630166" y="1027905"/>
              <a:ext cx="4879962" cy="52314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Tree>
    <p:extLst>
      <p:ext uri="{BB962C8B-B14F-4D97-AF65-F5344CB8AC3E}">
        <p14:creationId xmlns:p14="http://schemas.microsoft.com/office/powerpoint/2010/main" val="3579635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MBQI: Model based Quantifier Instantiation</a:t>
            </a:r>
          </a:p>
        </p:txBody>
      </p:sp>
      <p:sp>
        <p:nvSpPr>
          <p:cNvPr id="4" name="Rectangle 3"/>
          <p:cNvSpPr/>
          <p:nvPr/>
        </p:nvSpPr>
        <p:spPr>
          <a:xfrm>
            <a:off x="8124092" y="5894686"/>
            <a:ext cx="3946080" cy="923330"/>
          </a:xfrm>
          <a:prstGeom prst="rect">
            <a:avLst/>
          </a:prstGeom>
        </p:spPr>
        <p:txBody>
          <a:bodyPr wrap="none">
            <a:spAutoFit/>
          </a:bodyPr>
          <a:lstStyle/>
          <a:p>
            <a:r>
              <a:rPr lang="en-US" dirty="0">
                <a:solidFill>
                  <a:srgbClr val="0070C0"/>
                </a:solidFill>
                <a:ea typeface="Segoe UI" pitchFamily="34" charset="0"/>
                <a:cs typeface="Segoe UI" pitchFamily="34" charset="0"/>
              </a:rPr>
              <a:t>[de Moura, </a:t>
            </a:r>
            <a:r>
              <a:rPr lang="en-US" dirty="0" err="1">
                <a:solidFill>
                  <a:srgbClr val="0070C0"/>
                </a:solidFill>
                <a:ea typeface="Segoe UI" pitchFamily="34" charset="0"/>
                <a:cs typeface="Segoe UI" pitchFamily="34" charset="0"/>
              </a:rPr>
              <a:t>Ge</a:t>
            </a:r>
            <a:r>
              <a:rPr lang="en-US" dirty="0">
                <a:solidFill>
                  <a:srgbClr val="0070C0"/>
                </a:solidFill>
                <a:ea typeface="Segoe UI" pitchFamily="34" charset="0"/>
                <a:cs typeface="Segoe UI" pitchFamily="34" charset="0"/>
              </a:rPr>
              <a:t>. CAV 2008]</a:t>
            </a:r>
          </a:p>
          <a:p>
            <a:r>
              <a:rPr lang="en-US" dirty="0">
                <a:solidFill>
                  <a:srgbClr val="0070C0"/>
                </a:solidFill>
                <a:ea typeface="Segoe UI" pitchFamily="34" charset="0"/>
                <a:cs typeface="Segoe UI" pitchFamily="34" charset="0"/>
              </a:rPr>
              <a:t>[Bonacina, Lynch, de Moura CADE 2009]</a:t>
            </a:r>
          </a:p>
          <a:p>
            <a:r>
              <a:rPr lang="en-US" dirty="0">
                <a:solidFill>
                  <a:srgbClr val="0070C0"/>
                </a:solidFill>
                <a:ea typeface="Segoe UI" pitchFamily="34" charset="0"/>
                <a:cs typeface="Segoe UI" pitchFamily="34" charset="0"/>
              </a:rPr>
              <a:t>[de Moura, B. IJCAR 2010]</a:t>
            </a:r>
          </a:p>
        </p:txBody>
      </p:sp>
      <p:pic>
        <p:nvPicPr>
          <p:cNvPr id="5" name="Picture 4">
            <a:hlinkClick r:id="rId2"/>
          </p:cNvPr>
          <p:cNvPicPr>
            <a:picLocks noChangeAspect="1"/>
          </p:cNvPicPr>
          <p:nvPr/>
        </p:nvPicPr>
        <p:blipFill rotWithShape="1">
          <a:blip r:embed="rId3"/>
          <a:srcRect l="3125" t="31337" r="60625" b="34663"/>
          <a:stretch/>
        </p:blipFill>
        <p:spPr>
          <a:xfrm>
            <a:off x="2743200" y="1417638"/>
            <a:ext cx="6629400" cy="3886200"/>
          </a:xfrm>
          <a:prstGeom prst="rect">
            <a:avLst/>
          </a:prstGeom>
        </p:spPr>
      </p:pic>
    </p:spTree>
    <p:extLst>
      <p:ext uri="{BB962C8B-B14F-4D97-AF65-F5344CB8AC3E}">
        <p14:creationId xmlns:p14="http://schemas.microsoft.com/office/powerpoint/2010/main" val="26665687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282E7-7558-A989-5D19-EDEEDC104FF7}"/>
              </a:ext>
            </a:extLst>
          </p:cNvPr>
          <p:cNvSpPr>
            <a:spLocks noGrp="1"/>
          </p:cNvSpPr>
          <p:nvPr>
            <p:ph type="title"/>
          </p:nvPr>
        </p:nvSpPr>
        <p:spPr/>
        <p:txBody>
          <a:bodyPr/>
          <a:lstStyle/>
          <a:p>
            <a:r>
              <a:rPr lang="en-US" dirty="0"/>
              <a:t>MBQI – outline of approach</a:t>
            </a:r>
          </a:p>
        </p:txBody>
      </p:sp>
      <p:pic>
        <p:nvPicPr>
          <p:cNvPr id="5" name="Picture 4">
            <a:extLst>
              <a:ext uri="{FF2B5EF4-FFF2-40B4-BE49-F238E27FC236}">
                <a16:creationId xmlns:a16="http://schemas.microsoft.com/office/drawing/2014/main" id="{778E9860-A2E3-B52C-7148-3CD0444B75F5}"/>
              </a:ext>
            </a:extLst>
          </p:cNvPr>
          <p:cNvPicPr>
            <a:picLocks noChangeAspect="1"/>
          </p:cNvPicPr>
          <p:nvPr/>
        </p:nvPicPr>
        <p:blipFill>
          <a:blip r:embed="rId2"/>
          <a:stretch>
            <a:fillRect/>
          </a:stretch>
        </p:blipFill>
        <p:spPr>
          <a:xfrm>
            <a:off x="838200" y="2422996"/>
            <a:ext cx="7668695" cy="3467584"/>
          </a:xfrm>
          <a:prstGeom prst="rect">
            <a:avLst/>
          </a:prstGeom>
        </p:spPr>
      </p:pic>
    </p:spTree>
    <p:extLst>
      <p:ext uri="{BB962C8B-B14F-4D97-AF65-F5344CB8AC3E}">
        <p14:creationId xmlns:p14="http://schemas.microsoft.com/office/powerpoint/2010/main" val="9408586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Quantifier Elimination / Satisfiability</a:t>
            </a:r>
          </a:p>
        </p:txBody>
      </p:sp>
      <p:pic>
        <p:nvPicPr>
          <p:cNvPr id="5" name="Picture 4">
            <a:hlinkClick r:id="rId2"/>
          </p:cNvPr>
          <p:cNvPicPr>
            <a:picLocks noChangeAspect="1"/>
          </p:cNvPicPr>
          <p:nvPr/>
        </p:nvPicPr>
        <p:blipFill rotWithShape="1">
          <a:blip r:embed="rId3"/>
          <a:srcRect t="20000" r="56875" b="54000"/>
          <a:stretch/>
        </p:blipFill>
        <p:spPr>
          <a:xfrm>
            <a:off x="1919654" y="1600200"/>
            <a:ext cx="8291147" cy="3124200"/>
          </a:xfrm>
          <a:prstGeom prst="rect">
            <a:avLst/>
          </a:prstGeom>
          <a:ln>
            <a:solidFill>
              <a:srgbClr val="00B050"/>
            </a:solidFill>
          </a:ln>
        </p:spPr>
      </p:pic>
      <p:sp>
        <p:nvSpPr>
          <p:cNvPr id="6" name="TextBox 5"/>
          <p:cNvSpPr txBox="1"/>
          <p:nvPr/>
        </p:nvSpPr>
        <p:spPr>
          <a:xfrm>
            <a:off x="3877384" y="5348717"/>
            <a:ext cx="4375685" cy="1477328"/>
          </a:xfrm>
          <a:prstGeom prst="rect">
            <a:avLst/>
          </a:prstGeom>
          <a:noFill/>
        </p:spPr>
        <p:txBody>
          <a:bodyPr wrap="none" rtlCol="0">
            <a:spAutoFit/>
          </a:bodyPr>
          <a:lstStyle/>
          <a:p>
            <a:r>
              <a:rPr lang="en-US" dirty="0" err="1"/>
              <a:t>Presburger</a:t>
            </a:r>
            <a:r>
              <a:rPr lang="en-US" dirty="0"/>
              <a:t> Arithmetic, </a:t>
            </a:r>
            <a:br>
              <a:rPr lang="en-US" dirty="0"/>
            </a:br>
            <a:r>
              <a:rPr lang="en-US" dirty="0"/>
              <a:t>Algebraic Data-types,</a:t>
            </a:r>
          </a:p>
          <a:p>
            <a:r>
              <a:rPr lang="en-US" dirty="0"/>
              <a:t>Quadratic polynomials</a:t>
            </a:r>
          </a:p>
          <a:p>
            <a:endParaRPr lang="en-US" dirty="0"/>
          </a:p>
          <a:p>
            <a:r>
              <a:rPr lang="en-US" dirty="0"/>
              <a:t>	SMT integration to prune branches</a:t>
            </a:r>
          </a:p>
        </p:txBody>
      </p:sp>
      <p:sp>
        <p:nvSpPr>
          <p:cNvPr id="3" name="Rectangle 2">
            <a:extLst>
              <a:ext uri="{FF2B5EF4-FFF2-40B4-BE49-F238E27FC236}">
                <a16:creationId xmlns:a16="http://schemas.microsoft.com/office/drawing/2014/main" id="{D5658588-B303-114A-7FE6-5EB92309ECC0}"/>
              </a:ext>
            </a:extLst>
          </p:cNvPr>
          <p:cNvSpPr/>
          <p:nvPr/>
        </p:nvSpPr>
        <p:spPr>
          <a:xfrm>
            <a:off x="8555042" y="6488668"/>
            <a:ext cx="3636958" cy="369332"/>
          </a:xfrm>
          <a:prstGeom prst="rect">
            <a:avLst/>
          </a:prstGeom>
        </p:spPr>
        <p:txBody>
          <a:bodyPr wrap="none">
            <a:spAutoFit/>
          </a:bodyPr>
          <a:lstStyle/>
          <a:p>
            <a:r>
              <a:rPr lang="en-US" dirty="0">
                <a:solidFill>
                  <a:srgbClr val="0070C0"/>
                </a:solidFill>
                <a:ea typeface="Segoe UI" pitchFamily="34" charset="0"/>
                <a:cs typeface="Segoe UI" pitchFamily="34" charset="0"/>
              </a:rPr>
              <a:t>[B. CADE 2010, B. Janota LPAR 2015] </a:t>
            </a:r>
          </a:p>
        </p:txBody>
      </p:sp>
    </p:spTree>
    <p:extLst>
      <p:ext uri="{BB962C8B-B14F-4D97-AF65-F5344CB8AC3E}">
        <p14:creationId xmlns:p14="http://schemas.microsoft.com/office/powerpoint/2010/main" val="422523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7F16A-1599-C569-3C11-687835FBB087}"/>
              </a:ext>
            </a:extLst>
          </p:cNvPr>
          <p:cNvSpPr>
            <a:spLocks noGrp="1"/>
          </p:cNvSpPr>
          <p:nvPr>
            <p:ph type="title"/>
          </p:nvPr>
        </p:nvSpPr>
        <p:spPr/>
        <p:txBody>
          <a:bodyPr/>
          <a:lstStyle/>
          <a:p>
            <a:r>
              <a:rPr lang="en-US" dirty="0"/>
              <a:t>QSAT</a:t>
            </a:r>
          </a:p>
        </p:txBody>
      </p:sp>
      <p:sp>
        <p:nvSpPr>
          <p:cNvPr id="3" name="Content Placeholder 2">
            <a:extLst>
              <a:ext uri="{FF2B5EF4-FFF2-40B4-BE49-F238E27FC236}">
                <a16:creationId xmlns:a16="http://schemas.microsoft.com/office/drawing/2014/main" id="{926C84A0-591D-EE34-13A3-27D5C46B95E1}"/>
              </a:ext>
            </a:extLst>
          </p:cNvPr>
          <p:cNvSpPr>
            <a:spLocks noGrp="1"/>
          </p:cNvSpPr>
          <p:nvPr>
            <p:ph idx="1"/>
          </p:nvPr>
        </p:nvSpPr>
        <p:spPr>
          <a:xfrm>
            <a:off x="756968" y="1742447"/>
            <a:ext cx="10515600" cy="4351338"/>
          </a:xfrm>
        </p:spPr>
        <p:txBody>
          <a:bodyPr>
            <a:normAutofit/>
          </a:bodyPr>
          <a:lstStyle/>
          <a:p>
            <a:endParaRPr lang="en-US" dirty="0"/>
          </a:p>
          <a:p>
            <a:endParaRPr lang="en-US" dirty="0"/>
          </a:p>
          <a:p>
            <a:endParaRPr lang="en-US" dirty="0"/>
          </a:p>
          <a:p>
            <a:pPr marL="0" indent="0">
              <a:buNone/>
            </a:pPr>
            <a:endParaRPr lang="en-US" dirty="0"/>
          </a:p>
          <a:p>
            <a:endParaRPr lang="en-US" dirty="0"/>
          </a:p>
          <a:p>
            <a:pPr marL="457200" lvl="1" indent="0">
              <a:buNone/>
            </a:pPr>
            <a:endParaRPr lang="en-US" dirty="0"/>
          </a:p>
        </p:txBody>
      </p:sp>
      <p:pic>
        <p:nvPicPr>
          <p:cNvPr id="6" name="Picture 5">
            <a:extLst>
              <a:ext uri="{FF2B5EF4-FFF2-40B4-BE49-F238E27FC236}">
                <a16:creationId xmlns:a16="http://schemas.microsoft.com/office/drawing/2014/main" id="{612B6E91-4D9F-7CD1-07AF-A596B2105BEB}"/>
              </a:ext>
            </a:extLst>
          </p:cNvPr>
          <p:cNvPicPr>
            <a:picLocks noChangeAspect="1"/>
          </p:cNvPicPr>
          <p:nvPr/>
        </p:nvPicPr>
        <p:blipFill>
          <a:blip r:embed="rId2"/>
          <a:stretch>
            <a:fillRect/>
          </a:stretch>
        </p:blipFill>
        <p:spPr>
          <a:xfrm>
            <a:off x="3088253" y="573547"/>
            <a:ext cx="7513611" cy="1888818"/>
          </a:xfrm>
          <a:prstGeom prst="rect">
            <a:avLst/>
          </a:prstGeom>
        </p:spPr>
      </p:pic>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DB1AEB35-7F2D-1497-9395-102CAB8AD4A9}"/>
                  </a:ext>
                </a:extLst>
              </p:cNvPr>
              <p:cNvSpPr/>
              <p:nvPr/>
            </p:nvSpPr>
            <p:spPr>
              <a:xfrm>
                <a:off x="3088253" y="4039075"/>
                <a:ext cx="7056407" cy="9735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find model for </a:t>
                </a:r>
                <a14:m>
                  <m:oMath xmlns:m="http://schemas.openxmlformats.org/officeDocument/2006/math">
                    <m:sSub>
                      <m:sSubPr>
                        <m:ctrlPr>
                          <a:rPr lang="en-US" sz="3200" b="0" i="1" dirty="0" smtClean="0">
                            <a:latin typeface="Cambria Math" panose="02040503050406030204" pitchFamily="18" charset="0"/>
                          </a:rPr>
                        </m:ctrlPr>
                      </m:sSubPr>
                      <m:e>
                        <m:r>
                          <a:rPr lang="en-US" sz="3200" i="1" dirty="0" smtClean="0">
                            <a:latin typeface="Cambria Math" panose="02040503050406030204" pitchFamily="18" charset="0"/>
                          </a:rPr>
                          <m:t>𝐹</m:t>
                        </m:r>
                      </m:e>
                      <m:sub>
                        <m:r>
                          <a:rPr lang="en-US" sz="3200" b="0" i="1" dirty="0" smtClean="0">
                            <a:latin typeface="Cambria Math" panose="02040503050406030204" pitchFamily="18" charset="0"/>
                          </a:rPr>
                          <m:t>𝑗</m:t>
                        </m:r>
                      </m:sub>
                    </m:sSub>
                    <m:r>
                      <a:rPr lang="en-US" sz="3200" i="1" dirty="0">
                        <a:latin typeface="Cambria Math" panose="02040503050406030204" pitchFamily="18" charset="0"/>
                      </a:rPr>
                      <m:t>∧ </m:t>
                    </m:r>
                    <m:sSub>
                      <m:sSubPr>
                        <m:ctrlPr>
                          <a:rPr lang="en-US" sz="3200" i="1" dirty="0">
                            <a:latin typeface="Cambria Math" panose="02040503050406030204" pitchFamily="18" charset="0"/>
                          </a:rPr>
                        </m:ctrlPr>
                      </m:sSubPr>
                      <m:e>
                        <m:r>
                          <a:rPr lang="en-US" sz="3200" i="1" dirty="0">
                            <a:latin typeface="Cambria Math" panose="02040503050406030204" pitchFamily="18" charset="0"/>
                          </a:rPr>
                          <m:t>𝑥</m:t>
                        </m:r>
                      </m:e>
                      <m:sub>
                        <m:r>
                          <a:rPr lang="en-US" sz="3200" i="1" dirty="0">
                            <a:latin typeface="Cambria Math" panose="02040503050406030204" pitchFamily="18" charset="0"/>
                          </a:rPr>
                          <m:t>≤</m:t>
                        </m:r>
                        <m:r>
                          <a:rPr lang="en-US" sz="3200" i="1" dirty="0">
                            <a:latin typeface="Cambria Math" panose="02040503050406030204" pitchFamily="18" charset="0"/>
                          </a:rPr>
                          <m:t>𝑗</m:t>
                        </m:r>
                        <m:r>
                          <a:rPr lang="en-US" sz="3200" b="0" i="1" dirty="0" smtClean="0">
                            <a:latin typeface="Cambria Math" panose="02040503050406030204" pitchFamily="18" charset="0"/>
                          </a:rPr>
                          <m:t>−1 </m:t>
                        </m:r>
                      </m:sub>
                    </m:sSub>
                    <m:r>
                      <a:rPr lang="en-US" sz="3200" i="1" dirty="0">
                        <a:latin typeface="Cambria Math" panose="02040503050406030204" pitchFamily="18" charset="0"/>
                      </a:rPr>
                      <m:t> = </m:t>
                    </m:r>
                    <m:r>
                      <a:rPr lang="en-US" sz="3200" i="1" dirty="0">
                        <a:latin typeface="Cambria Math" panose="02040503050406030204" pitchFamily="18" charset="0"/>
                      </a:rPr>
                      <m:t>𝑀</m:t>
                    </m:r>
                    <m:r>
                      <a:rPr lang="en-US" sz="3200" i="1" dirty="0">
                        <a:latin typeface="Cambria Math" panose="02040503050406030204" pitchFamily="18" charset="0"/>
                      </a:rPr>
                      <m:t>(</m:t>
                    </m:r>
                    <m:sSub>
                      <m:sSubPr>
                        <m:ctrlPr>
                          <a:rPr lang="en-US" sz="3200" i="1" dirty="0">
                            <a:latin typeface="Cambria Math" panose="02040503050406030204" pitchFamily="18" charset="0"/>
                          </a:rPr>
                        </m:ctrlPr>
                      </m:sSubPr>
                      <m:e>
                        <m:r>
                          <a:rPr lang="en-US" sz="3200" i="1" dirty="0">
                            <a:latin typeface="Cambria Math" panose="02040503050406030204" pitchFamily="18" charset="0"/>
                          </a:rPr>
                          <m:t>𝑥</m:t>
                        </m:r>
                      </m:e>
                      <m:sub>
                        <m:r>
                          <a:rPr lang="en-US" sz="3200" i="1" dirty="0">
                            <a:latin typeface="Cambria Math" panose="02040503050406030204" pitchFamily="18" charset="0"/>
                          </a:rPr>
                          <m:t>≤</m:t>
                        </m:r>
                        <m:r>
                          <a:rPr lang="en-US" sz="3200" i="1" dirty="0">
                            <a:latin typeface="Cambria Math" panose="02040503050406030204" pitchFamily="18" charset="0"/>
                          </a:rPr>
                          <m:t>𝑗</m:t>
                        </m:r>
                        <m:r>
                          <a:rPr lang="en-US" sz="3200" b="0" i="1" dirty="0" smtClean="0">
                            <a:latin typeface="Cambria Math" panose="02040503050406030204" pitchFamily="18" charset="0"/>
                          </a:rPr>
                          <m:t>−1</m:t>
                        </m:r>
                      </m:sub>
                    </m:sSub>
                    <m:r>
                      <a:rPr lang="en-US" sz="3200" i="1" dirty="0">
                        <a:latin typeface="Cambria Math" panose="02040503050406030204" pitchFamily="18" charset="0"/>
                      </a:rPr>
                      <m:t>)</m:t>
                    </m:r>
                  </m:oMath>
                </a14:m>
                <a:endParaRPr lang="en-US" sz="3200" dirty="0"/>
              </a:p>
            </p:txBody>
          </p:sp>
        </mc:Choice>
        <mc:Fallback xmlns="">
          <p:sp>
            <p:nvSpPr>
              <p:cNvPr id="7" name="Rectangle: Rounded Corners 6">
                <a:extLst>
                  <a:ext uri="{FF2B5EF4-FFF2-40B4-BE49-F238E27FC236}">
                    <a16:creationId xmlns:a16="http://schemas.microsoft.com/office/drawing/2014/main" id="{DB1AEB35-7F2D-1497-9395-102CAB8AD4A9}"/>
                  </a:ext>
                </a:extLst>
              </p:cNvPr>
              <p:cNvSpPr>
                <a:spLocks noRot="1" noChangeAspect="1" noMove="1" noResize="1" noEditPoints="1" noAdjustHandles="1" noChangeArrowheads="1" noChangeShapeType="1" noTextEdit="1"/>
              </p:cNvSpPr>
              <p:nvPr/>
            </p:nvSpPr>
            <p:spPr>
              <a:xfrm>
                <a:off x="3088253" y="4039075"/>
                <a:ext cx="7056407" cy="973559"/>
              </a:xfrm>
              <a:prstGeom prst="roundRect">
                <a:avLst/>
              </a:prstGeom>
              <a:blipFill>
                <a:blip r:embed="rId3"/>
                <a:stretch>
                  <a:fillRect l="-6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61BDEEF5-9CF1-3483-07BA-D5652945D288}"/>
                  </a:ext>
                </a:extLst>
              </p:cNvPr>
              <p:cNvSpPr/>
              <p:nvPr/>
            </p:nvSpPr>
            <p:spPr>
              <a:xfrm>
                <a:off x="3131388" y="5510418"/>
                <a:ext cx="7056406" cy="9735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find model for </a:t>
                </a:r>
                <a14:m>
                  <m:oMath xmlns:m="http://schemas.openxmlformats.org/officeDocument/2006/math">
                    <m:r>
                      <a:rPr lang="en-US" sz="3200" i="1" dirty="0" smtClean="0">
                        <a:latin typeface="Cambria Math" panose="02040503050406030204" pitchFamily="18" charset="0"/>
                      </a:rPr>
                      <m:t> </m:t>
                    </m:r>
                    <m:sSub>
                      <m:sSubPr>
                        <m:ctrlPr>
                          <a:rPr lang="en-US" sz="3200" b="0" i="1" dirty="0" smtClean="0">
                            <a:latin typeface="Cambria Math" panose="02040503050406030204" pitchFamily="18" charset="0"/>
                          </a:rPr>
                        </m:ctrlPr>
                      </m:sSubPr>
                      <m:e>
                        <m:r>
                          <a:rPr lang="en-US" sz="3200" i="1" dirty="0" smtClean="0">
                            <a:latin typeface="Cambria Math" panose="02040503050406030204" pitchFamily="18" charset="0"/>
                          </a:rPr>
                          <m:t>𝐹</m:t>
                        </m:r>
                      </m:e>
                      <m:sub>
                        <m:r>
                          <a:rPr lang="en-US" sz="3200" b="0" i="1" dirty="0" smtClean="0">
                            <a:latin typeface="Cambria Math" panose="02040503050406030204" pitchFamily="18" charset="0"/>
                          </a:rPr>
                          <m:t>𝑗</m:t>
                        </m:r>
                        <m:r>
                          <a:rPr lang="en-US" sz="3200" b="0" i="1" dirty="0" smtClean="0">
                            <a:latin typeface="Cambria Math" panose="02040503050406030204" pitchFamily="18" charset="0"/>
                          </a:rPr>
                          <m:t>+1 </m:t>
                        </m:r>
                      </m:sub>
                    </m:sSub>
                    <m:r>
                      <a:rPr lang="en-US" sz="3200" b="0" i="1" dirty="0" smtClean="0">
                        <a:latin typeface="Cambria Math" panose="02040503050406030204" pitchFamily="18" charset="0"/>
                      </a:rPr>
                      <m:t>∧</m:t>
                    </m:r>
                    <m:r>
                      <a:rPr lang="en-US" sz="3200" i="1" dirty="0" smtClean="0">
                        <a:latin typeface="Cambria Math" panose="02040503050406030204" pitchFamily="18" charset="0"/>
                      </a:rPr>
                      <m:t> </m:t>
                    </m:r>
                    <m:sSub>
                      <m:sSubPr>
                        <m:ctrlPr>
                          <a:rPr lang="en-US" sz="3200" b="0" i="1" dirty="0" smtClean="0">
                            <a:latin typeface="Cambria Math" panose="02040503050406030204" pitchFamily="18" charset="0"/>
                          </a:rPr>
                        </m:ctrlPr>
                      </m:sSubPr>
                      <m:e>
                        <m:r>
                          <a:rPr lang="en-US" sz="3200" i="1" dirty="0" smtClean="0">
                            <a:latin typeface="Cambria Math" panose="02040503050406030204" pitchFamily="18" charset="0"/>
                          </a:rPr>
                          <m:t>𝑥</m:t>
                        </m:r>
                      </m:e>
                      <m:sub>
                        <m:r>
                          <a:rPr lang="en-US" sz="3200" b="0" i="1" dirty="0" smtClean="0">
                            <a:latin typeface="Cambria Math" panose="02040503050406030204" pitchFamily="18" charset="0"/>
                          </a:rPr>
                          <m:t>≤</m:t>
                        </m:r>
                        <m:r>
                          <a:rPr lang="en-US" sz="3200" b="0" i="1" dirty="0" smtClean="0">
                            <a:latin typeface="Cambria Math" panose="02040503050406030204" pitchFamily="18" charset="0"/>
                          </a:rPr>
                          <m:t>𝑗</m:t>
                        </m:r>
                      </m:sub>
                    </m:sSub>
                    <m:r>
                      <a:rPr lang="en-US" sz="3200" i="1" dirty="0" smtClean="0">
                        <a:latin typeface="Cambria Math" panose="02040503050406030204" pitchFamily="18" charset="0"/>
                      </a:rPr>
                      <m:t> = </m:t>
                    </m:r>
                    <m:r>
                      <a:rPr lang="en-US" sz="3200" i="1" dirty="0" smtClean="0">
                        <a:latin typeface="Cambria Math" panose="02040503050406030204" pitchFamily="18" charset="0"/>
                      </a:rPr>
                      <m:t>𝑀</m:t>
                    </m:r>
                    <m:r>
                      <a:rPr lang="en-US" sz="3200" i="1" dirty="0" smtClean="0">
                        <a:latin typeface="Cambria Math" panose="02040503050406030204" pitchFamily="18" charset="0"/>
                      </a:rPr>
                      <m:t>(</m:t>
                    </m:r>
                    <m:sSub>
                      <m:sSubPr>
                        <m:ctrlPr>
                          <a:rPr lang="en-US" sz="3200" i="1" dirty="0">
                            <a:latin typeface="Cambria Math" panose="02040503050406030204" pitchFamily="18" charset="0"/>
                          </a:rPr>
                        </m:ctrlPr>
                      </m:sSubPr>
                      <m:e>
                        <m:r>
                          <a:rPr lang="en-US" sz="3200" i="1" dirty="0">
                            <a:latin typeface="Cambria Math" panose="02040503050406030204" pitchFamily="18" charset="0"/>
                          </a:rPr>
                          <m:t>𝑥</m:t>
                        </m:r>
                      </m:e>
                      <m:sub>
                        <m:r>
                          <a:rPr lang="en-US" sz="3200" i="1" dirty="0">
                            <a:latin typeface="Cambria Math" panose="02040503050406030204" pitchFamily="18" charset="0"/>
                          </a:rPr>
                          <m:t>≤</m:t>
                        </m:r>
                        <m:r>
                          <a:rPr lang="en-US" sz="3200" i="1" dirty="0">
                            <a:latin typeface="Cambria Math" panose="02040503050406030204" pitchFamily="18" charset="0"/>
                          </a:rPr>
                          <m:t>𝑗</m:t>
                        </m:r>
                      </m:sub>
                    </m:sSub>
                    <m:r>
                      <a:rPr lang="en-US" sz="3200" i="1" dirty="0" smtClean="0">
                        <a:latin typeface="Cambria Math" panose="02040503050406030204" pitchFamily="18" charset="0"/>
                      </a:rPr>
                      <m:t>)</m:t>
                    </m:r>
                  </m:oMath>
                </a14:m>
                <a:endParaRPr lang="en-US" sz="2400" dirty="0"/>
              </a:p>
            </p:txBody>
          </p:sp>
        </mc:Choice>
        <mc:Fallback xmlns="">
          <p:sp>
            <p:nvSpPr>
              <p:cNvPr id="8" name="Rectangle: Rounded Corners 7">
                <a:extLst>
                  <a:ext uri="{FF2B5EF4-FFF2-40B4-BE49-F238E27FC236}">
                    <a16:creationId xmlns:a16="http://schemas.microsoft.com/office/drawing/2014/main" id="{61BDEEF5-9CF1-3483-07BA-D5652945D288}"/>
                  </a:ext>
                </a:extLst>
              </p:cNvPr>
              <p:cNvSpPr>
                <a:spLocks noRot="1" noChangeAspect="1" noMove="1" noResize="1" noEditPoints="1" noAdjustHandles="1" noChangeArrowheads="1" noChangeShapeType="1" noTextEdit="1"/>
              </p:cNvSpPr>
              <p:nvPr/>
            </p:nvSpPr>
            <p:spPr>
              <a:xfrm>
                <a:off x="3131388" y="5510418"/>
                <a:ext cx="7056406" cy="973559"/>
              </a:xfrm>
              <a:prstGeom prst="round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992FA3E-7B3F-F804-57A7-7A9AC1D05D14}"/>
                  </a:ext>
                </a:extLst>
              </p:cNvPr>
              <p:cNvSpPr txBox="1"/>
              <p:nvPr/>
            </p:nvSpPr>
            <p:spPr>
              <a:xfrm>
                <a:off x="1381307" y="4330031"/>
                <a:ext cx="530525" cy="391646"/>
              </a:xfrm>
              <a:prstGeom prst="rect">
                <a:avLst/>
              </a:prstGeom>
              <a:noFill/>
            </p:spPr>
            <p:txBody>
              <a:bodyPr wrap="square">
                <a:spAutoFit/>
              </a:bodyPr>
              <a:lstStyle/>
              <a:p>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𝑄</m:t>
                        </m:r>
                      </m:e>
                      <m:sub>
                        <m:r>
                          <a:rPr lang="en-US" b="0" i="1" dirty="0" smtClean="0">
                            <a:latin typeface="Cambria Math" panose="02040503050406030204" pitchFamily="18" charset="0"/>
                          </a:rPr>
                          <m:t>𝑗</m:t>
                        </m:r>
                      </m:sub>
                    </m:sSub>
                  </m:oMath>
                </a14:m>
                <a:r>
                  <a:rPr lang="en-US" dirty="0"/>
                  <a:t> </a:t>
                </a:r>
              </a:p>
            </p:txBody>
          </p:sp>
        </mc:Choice>
        <mc:Fallback xmlns="">
          <p:sp>
            <p:nvSpPr>
              <p:cNvPr id="10" name="TextBox 9">
                <a:extLst>
                  <a:ext uri="{FF2B5EF4-FFF2-40B4-BE49-F238E27FC236}">
                    <a16:creationId xmlns:a16="http://schemas.microsoft.com/office/drawing/2014/main" id="{7992FA3E-7B3F-F804-57A7-7A9AC1D05D14}"/>
                  </a:ext>
                </a:extLst>
              </p:cNvPr>
              <p:cNvSpPr txBox="1">
                <a:spLocks noRot="1" noChangeAspect="1" noMove="1" noResize="1" noEditPoints="1" noAdjustHandles="1" noChangeArrowheads="1" noChangeShapeType="1" noTextEdit="1"/>
              </p:cNvSpPr>
              <p:nvPr/>
            </p:nvSpPr>
            <p:spPr>
              <a:xfrm>
                <a:off x="1381307" y="4330031"/>
                <a:ext cx="530525" cy="391646"/>
              </a:xfrm>
              <a:prstGeom prst="rect">
                <a:avLst/>
              </a:prstGeom>
              <a:blipFill>
                <a:blip r:embed="rId5"/>
                <a:stretch>
                  <a:fillRect l="-2299"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D7430C3-CD40-3B11-7A92-57087B47AD65}"/>
                  </a:ext>
                </a:extLst>
              </p:cNvPr>
              <p:cNvSpPr txBox="1"/>
              <p:nvPr/>
            </p:nvSpPr>
            <p:spPr>
              <a:xfrm>
                <a:off x="711143" y="5801374"/>
                <a:ext cx="1870851"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𝑄</m:t>
                          </m:r>
                        </m:e>
                        <m:sub>
                          <m:r>
                            <a:rPr lang="en-US" b="0" i="1" dirty="0" smtClean="0">
                              <a:latin typeface="Cambria Math" panose="02040503050406030204" pitchFamily="18" charset="0"/>
                            </a:rPr>
                            <m:t>𝑗</m:t>
                          </m:r>
                          <m:r>
                            <a:rPr lang="en-US" b="0" i="1" dirty="0" smtClean="0">
                              <a:latin typeface="Cambria Math" panose="02040503050406030204" pitchFamily="18" charset="0"/>
                            </a:rPr>
                            <m:t>+1</m:t>
                          </m:r>
                        </m:sub>
                      </m:sSub>
                    </m:oMath>
                  </m:oMathPara>
                </a14:m>
                <a:endParaRPr lang="en-US" dirty="0"/>
              </a:p>
            </p:txBody>
          </p:sp>
        </mc:Choice>
        <mc:Fallback xmlns="">
          <p:sp>
            <p:nvSpPr>
              <p:cNvPr id="12" name="TextBox 11">
                <a:extLst>
                  <a:ext uri="{FF2B5EF4-FFF2-40B4-BE49-F238E27FC236}">
                    <a16:creationId xmlns:a16="http://schemas.microsoft.com/office/drawing/2014/main" id="{7D7430C3-CD40-3B11-7A92-57087B47AD65}"/>
                  </a:ext>
                </a:extLst>
              </p:cNvPr>
              <p:cNvSpPr txBox="1">
                <a:spLocks noRot="1" noChangeAspect="1" noMove="1" noResize="1" noEditPoints="1" noAdjustHandles="1" noChangeArrowheads="1" noChangeShapeType="1" noTextEdit="1"/>
              </p:cNvSpPr>
              <p:nvPr/>
            </p:nvSpPr>
            <p:spPr>
              <a:xfrm>
                <a:off x="711143" y="5801374"/>
                <a:ext cx="1870851" cy="391646"/>
              </a:xfrm>
              <a:prstGeom prst="rect">
                <a:avLst/>
              </a:prstGeom>
              <a:blipFill>
                <a:blip r:embed="rId6"/>
                <a:stretch>
                  <a:fillRect b="-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6187192-33D7-0A33-36EF-F7E20938361D}"/>
                  </a:ext>
                </a:extLst>
              </p:cNvPr>
              <p:cNvSpPr txBox="1"/>
              <p:nvPr/>
            </p:nvSpPr>
            <p:spPr>
              <a:xfrm>
                <a:off x="6400800" y="2974351"/>
                <a:ext cx="5610857" cy="49141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𝐹</m:t>
                          </m:r>
                        </m:e>
                        <m:sub>
                          <m:r>
                            <a:rPr lang="en-US" sz="2400" b="0" i="1" dirty="0" smtClean="0">
                              <a:latin typeface="Cambria Math" panose="02040503050406030204" pitchFamily="18" charset="0"/>
                            </a:rPr>
                            <m:t>𝑗</m:t>
                          </m:r>
                          <m:r>
                            <a:rPr lang="en-US" sz="2400" b="0" i="1" dirty="0" smtClean="0">
                              <a:latin typeface="Cambria Math" panose="02040503050406030204" pitchFamily="18" charset="0"/>
                            </a:rPr>
                            <m:t>−1</m:t>
                          </m:r>
                        </m:sub>
                      </m:sSub>
                      <m:r>
                        <a:rPr lang="en-US" sz="2400" b="0" i="1" dirty="0" smtClean="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𝐹</m:t>
                          </m:r>
                        </m:e>
                        <m:sub>
                          <m:r>
                            <a:rPr lang="en-US" sz="2400" i="1" dirty="0">
                              <a:latin typeface="Cambria Math" panose="02040503050406030204" pitchFamily="18" charset="0"/>
                            </a:rPr>
                            <m:t>𝑗</m:t>
                          </m:r>
                          <m:r>
                            <a:rPr lang="en-US" sz="2400" i="1" dirty="0">
                              <a:latin typeface="Cambria Math" panose="02040503050406030204" pitchFamily="18" charset="0"/>
                            </a:rPr>
                            <m:t>−1</m:t>
                          </m:r>
                        </m:sub>
                      </m:sSub>
                      <m:r>
                        <a:rPr lang="en-US" sz="2400" i="1" dirty="0">
                          <a:latin typeface="Cambria Math" panose="02040503050406030204" pitchFamily="18" charset="0"/>
                        </a:rPr>
                        <m:t>∧∃</m:t>
                      </m:r>
                      <m:sSub>
                        <m:sSubPr>
                          <m:ctrlPr>
                            <a:rPr lang="en-US" sz="2400" b="0" i="1" dirty="0" smtClean="0">
                              <a:latin typeface="Cambria Math" panose="02040503050406030204" pitchFamily="18" charset="0"/>
                            </a:rPr>
                          </m:ctrlPr>
                        </m:sSub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𝑗</m:t>
                              </m:r>
                            </m:sub>
                          </m:sSub>
                          <m:r>
                            <a:rPr lang="en-US" sz="2400" b="0" i="1" dirty="0" smtClean="0">
                              <a:latin typeface="Cambria Math" panose="02040503050406030204" pitchFamily="18" charset="0"/>
                            </a:rPr>
                            <m:t>(</m:t>
                          </m:r>
                          <m:r>
                            <a:rPr lang="en-US" sz="2400" i="1" dirty="0" smtClean="0">
                              <a:latin typeface="Cambria Math" panose="02040503050406030204" pitchFamily="18" charset="0"/>
                            </a:rPr>
                            <m:t>𝐹</m:t>
                          </m:r>
                        </m:e>
                        <m:sub>
                          <m:r>
                            <a:rPr lang="en-US" sz="2400" b="0" i="1" dirty="0" smtClean="0">
                              <a:latin typeface="Cambria Math" panose="02040503050406030204" pitchFamily="18" charset="0"/>
                            </a:rPr>
                            <m:t>𝑗</m:t>
                          </m:r>
                          <m:r>
                            <a:rPr lang="en-US" sz="2400" b="0" i="1" dirty="0" smtClean="0">
                              <a:latin typeface="Cambria Math" panose="02040503050406030204" pitchFamily="18" charset="0"/>
                            </a:rPr>
                            <m:t> </m:t>
                          </m:r>
                        </m:sub>
                      </m:sSub>
                      <m:r>
                        <a:rPr lang="en-US" sz="2400" b="0" i="1" dirty="0" smtClean="0">
                          <a:latin typeface="Cambria Math" panose="02040503050406030204" pitchFamily="18" charset="0"/>
                        </a:rPr>
                        <m:t>∧</m:t>
                      </m:r>
                      <m:r>
                        <a:rPr lang="en-US" sz="2400" i="1" dirty="0" smtClean="0">
                          <a:latin typeface="Cambria Math" panose="02040503050406030204" pitchFamily="18" charset="0"/>
                        </a:rPr>
                        <m:t> </m:t>
                      </m:r>
                      <m:sSub>
                        <m:sSubPr>
                          <m:ctrlPr>
                            <a:rPr lang="en-US" sz="2400" b="0" i="1" dirty="0" smtClean="0">
                              <a:latin typeface="Cambria Math" panose="02040503050406030204" pitchFamily="18" charset="0"/>
                            </a:rPr>
                          </m:ctrlPr>
                        </m:sSubPr>
                        <m:e>
                          <m:r>
                            <a:rPr lang="en-US" sz="2400" i="1" dirty="0" smtClean="0">
                              <a:latin typeface="Cambria Math" panose="02040503050406030204" pitchFamily="18" charset="0"/>
                            </a:rPr>
                            <m:t>𝑥</m:t>
                          </m:r>
                        </m:e>
                        <m:sub>
                          <m:r>
                            <a:rPr lang="en-US" sz="2400" b="0" i="1" dirty="0" smtClean="0">
                              <a:latin typeface="Cambria Math" panose="02040503050406030204" pitchFamily="18" charset="0"/>
                            </a:rPr>
                            <m:t>≤</m:t>
                          </m:r>
                          <m:r>
                            <a:rPr lang="en-US" sz="2400" b="0" i="1" dirty="0" smtClean="0">
                              <a:latin typeface="Cambria Math" panose="02040503050406030204" pitchFamily="18" charset="0"/>
                            </a:rPr>
                            <m:t>𝑗</m:t>
                          </m:r>
                        </m:sub>
                      </m:sSub>
                      <m:r>
                        <a:rPr lang="en-US" sz="2400" i="1" dirty="0" smtClean="0">
                          <a:latin typeface="Cambria Math" panose="02040503050406030204" pitchFamily="18" charset="0"/>
                        </a:rPr>
                        <m:t> = </m:t>
                      </m:r>
                      <m:r>
                        <a:rPr lang="en-US" sz="2400" i="1" dirty="0" smtClean="0">
                          <a:latin typeface="Cambria Math" panose="02040503050406030204" pitchFamily="18" charset="0"/>
                        </a:rPr>
                        <m:t>𝑀</m:t>
                      </m:r>
                      <m:r>
                        <a:rPr lang="en-US" sz="2400" i="1" dirty="0" smtClean="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m:t>
                          </m:r>
                          <m:r>
                            <a:rPr lang="en-US" sz="2400" i="1" dirty="0">
                              <a:latin typeface="Cambria Math" panose="02040503050406030204" pitchFamily="18" charset="0"/>
                            </a:rPr>
                            <m:t>𝑗</m:t>
                          </m:r>
                        </m:sub>
                      </m:sSub>
                      <m:r>
                        <a:rPr lang="en-US" sz="2400" i="1" dirty="0" smtClean="0">
                          <a:latin typeface="Cambria Math" panose="02040503050406030204" pitchFamily="18" charset="0"/>
                        </a:rPr>
                        <m:t>)</m:t>
                      </m:r>
                      <m:r>
                        <a:rPr lang="en-US" sz="2400" b="0" i="1" dirty="0" smtClean="0">
                          <a:latin typeface="Cambria Math" panose="02040503050406030204" pitchFamily="18" charset="0"/>
                        </a:rPr>
                        <m:t>)</m:t>
                      </m:r>
                    </m:oMath>
                  </m:oMathPara>
                </a14:m>
                <a:endParaRPr lang="en-US" dirty="0"/>
              </a:p>
            </p:txBody>
          </p:sp>
        </mc:Choice>
        <mc:Fallback xmlns="">
          <p:sp>
            <p:nvSpPr>
              <p:cNvPr id="16" name="TextBox 15">
                <a:extLst>
                  <a:ext uri="{FF2B5EF4-FFF2-40B4-BE49-F238E27FC236}">
                    <a16:creationId xmlns:a16="http://schemas.microsoft.com/office/drawing/2014/main" id="{36187192-33D7-0A33-36EF-F7E20938361D}"/>
                  </a:ext>
                </a:extLst>
              </p:cNvPr>
              <p:cNvSpPr txBox="1">
                <a:spLocks noRot="1" noChangeAspect="1" noMove="1" noResize="1" noEditPoints="1" noAdjustHandles="1" noChangeArrowheads="1" noChangeShapeType="1" noTextEdit="1"/>
              </p:cNvSpPr>
              <p:nvPr/>
            </p:nvSpPr>
            <p:spPr>
              <a:xfrm>
                <a:off x="6400800" y="2974351"/>
                <a:ext cx="5610857" cy="491417"/>
              </a:xfrm>
              <a:prstGeom prst="rect">
                <a:avLst/>
              </a:prstGeom>
              <a:blipFill>
                <a:blip r:embed="rId7"/>
                <a:stretch>
                  <a:fillRect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C28E6C6-5A6A-1488-7BAD-227DFC639E82}"/>
                  </a:ext>
                </a:extLst>
              </p:cNvPr>
              <p:cNvSpPr txBox="1"/>
              <p:nvPr/>
            </p:nvSpPr>
            <p:spPr>
              <a:xfrm>
                <a:off x="1381307" y="3302558"/>
                <a:ext cx="6094562" cy="391646"/>
              </a:xfrm>
              <a:prstGeom prst="rect">
                <a:avLst/>
              </a:prstGeom>
              <a:noFill/>
            </p:spPr>
            <p:txBody>
              <a:bodyPr wrap="square">
                <a:spAutoFit/>
              </a:bodyPr>
              <a:lstStyle/>
              <a:p>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𝑄</m:t>
                        </m:r>
                      </m:e>
                      <m:sub>
                        <m:r>
                          <a:rPr lang="en-US" b="0" i="1" dirty="0" smtClean="0">
                            <a:latin typeface="Cambria Math" panose="02040503050406030204" pitchFamily="18" charset="0"/>
                          </a:rPr>
                          <m:t>𝑗</m:t>
                        </m:r>
                        <m:r>
                          <a:rPr lang="en-US" b="0" i="1" dirty="0" smtClean="0">
                            <a:latin typeface="Cambria Math" panose="02040503050406030204" pitchFamily="18" charset="0"/>
                          </a:rPr>
                          <m:t>−1</m:t>
                        </m:r>
                      </m:sub>
                    </m:sSub>
                  </m:oMath>
                </a14:m>
                <a:r>
                  <a:rPr lang="en-US" dirty="0"/>
                  <a:t> </a:t>
                </a:r>
              </a:p>
            </p:txBody>
          </p:sp>
        </mc:Choice>
        <mc:Fallback xmlns="">
          <p:sp>
            <p:nvSpPr>
              <p:cNvPr id="17" name="TextBox 16">
                <a:extLst>
                  <a:ext uri="{FF2B5EF4-FFF2-40B4-BE49-F238E27FC236}">
                    <a16:creationId xmlns:a16="http://schemas.microsoft.com/office/drawing/2014/main" id="{4C28E6C6-5A6A-1488-7BAD-227DFC639E82}"/>
                  </a:ext>
                </a:extLst>
              </p:cNvPr>
              <p:cNvSpPr txBox="1">
                <a:spLocks noRot="1" noChangeAspect="1" noMove="1" noResize="1" noEditPoints="1" noAdjustHandles="1" noChangeArrowheads="1" noChangeShapeType="1" noTextEdit="1"/>
              </p:cNvSpPr>
              <p:nvPr/>
            </p:nvSpPr>
            <p:spPr>
              <a:xfrm>
                <a:off x="1381307" y="3302558"/>
                <a:ext cx="6094562" cy="391646"/>
              </a:xfrm>
              <a:prstGeom prst="rect">
                <a:avLst/>
              </a:prstGeom>
              <a:blipFill>
                <a:blip r:embed="rId8"/>
                <a:stretch>
                  <a:fillRect l="-200" b="-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626D942-7BE9-4E27-F93A-9EF232CF449C}"/>
                  </a:ext>
                </a:extLst>
              </p:cNvPr>
              <p:cNvSpPr txBox="1"/>
              <p:nvPr/>
            </p:nvSpPr>
            <p:spPr>
              <a:xfrm>
                <a:off x="711143" y="5040408"/>
                <a:ext cx="2609307" cy="557910"/>
              </a:xfrm>
              <a:prstGeom prst="rect">
                <a:avLst/>
              </a:prstGeom>
              <a:noFill/>
            </p:spPr>
            <p:txBody>
              <a:bodyPr wrap="square">
                <a:spAutoFit/>
              </a:bodyPr>
              <a:lstStyle/>
              <a:p>
                <a:r>
                  <a:rPr lang="en-US" sz="2800" dirty="0"/>
                  <a:t>fix </a:t>
                </a:r>
                <a14:m>
                  <m:oMath xmlns:m="http://schemas.openxmlformats.org/officeDocument/2006/math">
                    <m:sSub>
                      <m:sSubPr>
                        <m:ctrlPr>
                          <a:rPr lang="en-US" sz="2800" b="0" i="1" dirty="0" smtClean="0">
                            <a:latin typeface="Cambria Math" panose="02040503050406030204" pitchFamily="18" charset="0"/>
                          </a:rPr>
                        </m:ctrlPr>
                      </m:sSubPr>
                      <m:e>
                        <m:r>
                          <a:rPr lang="en-US" sz="2800" i="1" dirty="0" smtClean="0">
                            <a:latin typeface="Cambria Math" panose="02040503050406030204" pitchFamily="18" charset="0"/>
                          </a:rPr>
                          <m:t>𝑥</m:t>
                        </m:r>
                      </m:e>
                      <m:sub>
                        <m:r>
                          <a:rPr lang="en-US" sz="2800" b="0" i="1" dirty="0" smtClean="0">
                            <a:latin typeface="Cambria Math" panose="02040503050406030204" pitchFamily="18" charset="0"/>
                          </a:rPr>
                          <m:t>𝑗</m:t>
                        </m:r>
                      </m:sub>
                    </m:sSub>
                    <m:r>
                      <a:rPr lang="en-US" sz="2800" i="1" dirty="0" smtClean="0">
                        <a:latin typeface="Cambria Math" panose="02040503050406030204" pitchFamily="18" charset="0"/>
                      </a:rPr>
                      <m:t> = </m:t>
                    </m:r>
                    <m:r>
                      <a:rPr lang="en-US" sz="2800" i="1" dirty="0" smtClean="0">
                        <a:latin typeface="Cambria Math" panose="02040503050406030204" pitchFamily="18" charset="0"/>
                      </a:rPr>
                      <m:t>𝑀</m:t>
                    </m:r>
                    <m:r>
                      <a:rPr lang="en-US" sz="2800" i="1" dirty="0" smtClean="0">
                        <a:latin typeface="Cambria Math" panose="02040503050406030204" pitchFamily="18" charset="0"/>
                      </a:rPr>
                      <m:t>(</m:t>
                    </m:r>
                    <m:sSub>
                      <m:sSubPr>
                        <m:ctrlPr>
                          <a:rPr lang="en-US" sz="2800" b="0" i="1" dirty="0" smtClean="0">
                            <a:latin typeface="Cambria Math" panose="02040503050406030204" pitchFamily="18" charset="0"/>
                          </a:rPr>
                        </m:ctrlPr>
                      </m:sSubPr>
                      <m:e>
                        <m:r>
                          <a:rPr lang="en-US" sz="2800" i="1" dirty="0" err="1" smtClean="0">
                            <a:latin typeface="Cambria Math" panose="02040503050406030204" pitchFamily="18" charset="0"/>
                          </a:rPr>
                          <m:t>𝑥</m:t>
                        </m:r>
                      </m:e>
                      <m:sub>
                        <m:r>
                          <a:rPr lang="en-US" sz="2800" b="0" i="1" dirty="0" smtClean="0">
                            <a:latin typeface="Cambria Math" panose="02040503050406030204" pitchFamily="18" charset="0"/>
                          </a:rPr>
                          <m:t>𝑗</m:t>
                        </m:r>
                      </m:sub>
                    </m:sSub>
                    <m:r>
                      <a:rPr lang="en-US" sz="2800" i="1" dirty="0" smtClean="0">
                        <a:latin typeface="Cambria Math" panose="02040503050406030204" pitchFamily="18" charset="0"/>
                      </a:rPr>
                      <m:t>)</m:t>
                    </m:r>
                  </m:oMath>
                </a14:m>
                <a:endParaRPr lang="en-US" sz="2800" dirty="0"/>
              </a:p>
            </p:txBody>
          </p:sp>
        </mc:Choice>
        <mc:Fallback xmlns="">
          <p:sp>
            <p:nvSpPr>
              <p:cNvPr id="19" name="TextBox 18">
                <a:extLst>
                  <a:ext uri="{FF2B5EF4-FFF2-40B4-BE49-F238E27FC236}">
                    <a16:creationId xmlns:a16="http://schemas.microsoft.com/office/drawing/2014/main" id="{F626D942-7BE9-4E27-F93A-9EF232CF449C}"/>
                  </a:ext>
                </a:extLst>
              </p:cNvPr>
              <p:cNvSpPr txBox="1">
                <a:spLocks noRot="1" noChangeAspect="1" noMove="1" noResize="1" noEditPoints="1" noAdjustHandles="1" noChangeArrowheads="1" noChangeShapeType="1" noTextEdit="1"/>
              </p:cNvSpPr>
              <p:nvPr/>
            </p:nvSpPr>
            <p:spPr>
              <a:xfrm>
                <a:off x="711143" y="5040408"/>
                <a:ext cx="2609307" cy="557910"/>
              </a:xfrm>
              <a:prstGeom prst="rect">
                <a:avLst/>
              </a:prstGeom>
              <a:blipFill>
                <a:blip r:embed="rId9"/>
                <a:stretch>
                  <a:fillRect l="-4907" t="-10989" b="-25275"/>
                </a:stretch>
              </a:blipFill>
            </p:spPr>
            <p:txBody>
              <a:bodyPr/>
              <a:lstStyle/>
              <a:p>
                <a:r>
                  <a:rPr lang="en-US">
                    <a:noFill/>
                  </a:rPr>
                  <a:t> </a:t>
                </a:r>
              </a:p>
            </p:txBody>
          </p:sp>
        </mc:Fallback>
      </mc:AlternateContent>
      <p:sp>
        <p:nvSpPr>
          <p:cNvPr id="20" name="Arrow: Down 19">
            <a:extLst>
              <a:ext uri="{FF2B5EF4-FFF2-40B4-BE49-F238E27FC236}">
                <a16:creationId xmlns:a16="http://schemas.microsoft.com/office/drawing/2014/main" id="{2D8FB83D-2D3D-1C3E-C3B2-45AF0DB0835B}"/>
              </a:ext>
            </a:extLst>
          </p:cNvPr>
          <p:cNvSpPr/>
          <p:nvPr/>
        </p:nvSpPr>
        <p:spPr>
          <a:xfrm>
            <a:off x="6262776" y="5011907"/>
            <a:ext cx="431321" cy="4985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ctor: Elbow 21">
            <a:extLst>
              <a:ext uri="{FF2B5EF4-FFF2-40B4-BE49-F238E27FC236}">
                <a16:creationId xmlns:a16="http://schemas.microsoft.com/office/drawing/2014/main" id="{C8DB6305-FD8C-C1C3-EF36-4B4D1BA30A1B}"/>
              </a:ext>
            </a:extLst>
          </p:cNvPr>
          <p:cNvCxnSpPr>
            <a:cxnSpLocks/>
            <a:stCxn id="8" idx="3"/>
          </p:cNvCxnSpPr>
          <p:nvPr/>
        </p:nvCxnSpPr>
        <p:spPr>
          <a:xfrm flipV="1">
            <a:off x="10187794" y="3694204"/>
            <a:ext cx="828136" cy="2302994"/>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sp>
        <p:nvSpPr>
          <p:cNvPr id="23" name="TextBox 22">
            <a:extLst>
              <a:ext uri="{FF2B5EF4-FFF2-40B4-BE49-F238E27FC236}">
                <a16:creationId xmlns:a16="http://schemas.microsoft.com/office/drawing/2014/main" id="{9CCA3803-2F04-D8AD-8187-603F9704D555}"/>
              </a:ext>
            </a:extLst>
          </p:cNvPr>
          <p:cNvSpPr txBox="1"/>
          <p:nvPr/>
        </p:nvSpPr>
        <p:spPr>
          <a:xfrm>
            <a:off x="7194426" y="4968774"/>
            <a:ext cx="676211" cy="584775"/>
          </a:xfrm>
          <a:prstGeom prst="rect">
            <a:avLst/>
          </a:prstGeom>
          <a:noFill/>
        </p:spPr>
        <p:txBody>
          <a:bodyPr wrap="none" rtlCol="0">
            <a:spAutoFit/>
          </a:bodyPr>
          <a:lstStyle/>
          <a:p>
            <a:r>
              <a:rPr lang="en-US" sz="3200" dirty="0"/>
              <a:t>sat</a:t>
            </a:r>
          </a:p>
        </p:txBody>
      </p:sp>
      <p:sp>
        <p:nvSpPr>
          <p:cNvPr id="24" name="TextBox 23">
            <a:extLst>
              <a:ext uri="{FF2B5EF4-FFF2-40B4-BE49-F238E27FC236}">
                <a16:creationId xmlns:a16="http://schemas.microsoft.com/office/drawing/2014/main" id="{7686F250-837F-7D1C-52C0-ADD3DC93AA01}"/>
              </a:ext>
            </a:extLst>
          </p:cNvPr>
          <p:cNvSpPr txBox="1"/>
          <p:nvPr/>
        </p:nvSpPr>
        <p:spPr>
          <a:xfrm>
            <a:off x="10968222" y="4715610"/>
            <a:ext cx="1109022" cy="584775"/>
          </a:xfrm>
          <a:prstGeom prst="rect">
            <a:avLst/>
          </a:prstGeom>
          <a:noFill/>
        </p:spPr>
        <p:txBody>
          <a:bodyPr wrap="none" rtlCol="0">
            <a:spAutoFit/>
          </a:bodyPr>
          <a:lstStyle/>
          <a:p>
            <a:r>
              <a:rPr lang="en-US" sz="3200" dirty="0" err="1"/>
              <a:t>unsat</a:t>
            </a:r>
            <a:endParaRPr lang="en-US" sz="3200" dirty="0"/>
          </a:p>
        </p:txBody>
      </p:sp>
      <p:sp>
        <p:nvSpPr>
          <p:cNvPr id="25" name="Arrow: Down 24">
            <a:extLst>
              <a:ext uri="{FF2B5EF4-FFF2-40B4-BE49-F238E27FC236}">
                <a16:creationId xmlns:a16="http://schemas.microsoft.com/office/drawing/2014/main" id="{87C3CC28-0B54-5728-03DE-C7D0B539B3AA}"/>
              </a:ext>
            </a:extLst>
          </p:cNvPr>
          <p:cNvSpPr/>
          <p:nvPr/>
        </p:nvSpPr>
        <p:spPr>
          <a:xfrm>
            <a:off x="6246232" y="3540928"/>
            <a:ext cx="431321" cy="4985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0903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2DED-73B6-5F50-42DA-A5ADCFAB3265}"/>
              </a:ext>
            </a:extLst>
          </p:cNvPr>
          <p:cNvSpPr>
            <a:spLocks noGrp="1"/>
          </p:cNvSpPr>
          <p:nvPr>
            <p:ph type="title"/>
          </p:nvPr>
        </p:nvSpPr>
        <p:spPr/>
        <p:txBody>
          <a:bodyPr/>
          <a:lstStyle/>
          <a:p>
            <a:r>
              <a:rPr lang="en-US" dirty="0"/>
              <a:t>MBP </a:t>
            </a:r>
          </a:p>
        </p:txBody>
      </p:sp>
      <p:pic>
        <p:nvPicPr>
          <p:cNvPr id="5" name="Picture 4">
            <a:extLst>
              <a:ext uri="{FF2B5EF4-FFF2-40B4-BE49-F238E27FC236}">
                <a16:creationId xmlns:a16="http://schemas.microsoft.com/office/drawing/2014/main" id="{BBF6619C-4F58-9E02-9258-EDF8541FDB27}"/>
              </a:ext>
            </a:extLst>
          </p:cNvPr>
          <p:cNvPicPr>
            <a:picLocks noChangeAspect="1"/>
          </p:cNvPicPr>
          <p:nvPr/>
        </p:nvPicPr>
        <p:blipFill>
          <a:blip r:embed="rId2"/>
          <a:stretch>
            <a:fillRect/>
          </a:stretch>
        </p:blipFill>
        <p:spPr>
          <a:xfrm>
            <a:off x="3050239" y="365125"/>
            <a:ext cx="9141761" cy="6127750"/>
          </a:xfrm>
          <a:prstGeom prst="rect">
            <a:avLst/>
          </a:prstGeom>
        </p:spPr>
      </p:pic>
    </p:spTree>
    <p:extLst>
      <p:ext uri="{BB962C8B-B14F-4D97-AF65-F5344CB8AC3E}">
        <p14:creationId xmlns:p14="http://schemas.microsoft.com/office/powerpoint/2010/main" val="665556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4510B-F1F4-4B7B-79AF-C59FAFA2F1D9}"/>
              </a:ext>
            </a:extLst>
          </p:cNvPr>
          <p:cNvSpPr>
            <a:spLocks noGrp="1"/>
          </p:cNvSpPr>
          <p:nvPr>
            <p:ph type="title"/>
          </p:nvPr>
        </p:nvSpPr>
        <p:spPr/>
        <p:txBody>
          <a:bodyPr/>
          <a:lstStyle/>
          <a:p>
            <a:r>
              <a:rPr lang="en-US" dirty="0"/>
              <a:t>Encodings, Pre-processing, Search </a:t>
            </a:r>
          </a:p>
        </p:txBody>
      </p:sp>
      <p:sp>
        <p:nvSpPr>
          <p:cNvPr id="3" name="Rectangle: Rounded Corners 2">
            <a:extLst>
              <a:ext uri="{FF2B5EF4-FFF2-40B4-BE49-F238E27FC236}">
                <a16:creationId xmlns:a16="http://schemas.microsoft.com/office/drawing/2014/main" id="{863743E8-A7AB-EB5B-1F32-A822D5DE0000}"/>
              </a:ext>
            </a:extLst>
          </p:cNvPr>
          <p:cNvSpPr/>
          <p:nvPr/>
        </p:nvSpPr>
        <p:spPr>
          <a:xfrm>
            <a:off x="1082351" y="2015412"/>
            <a:ext cx="5187820" cy="1017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Encoding</a:t>
            </a:r>
          </a:p>
        </p:txBody>
      </p:sp>
      <p:sp>
        <p:nvSpPr>
          <p:cNvPr id="7" name="Rectangle: Rounded Corners 6">
            <a:extLst>
              <a:ext uri="{FF2B5EF4-FFF2-40B4-BE49-F238E27FC236}">
                <a16:creationId xmlns:a16="http://schemas.microsoft.com/office/drawing/2014/main" id="{E0D38874-215A-5A01-D8B8-BF0105E783E9}"/>
              </a:ext>
            </a:extLst>
          </p:cNvPr>
          <p:cNvSpPr/>
          <p:nvPr/>
        </p:nvSpPr>
        <p:spPr>
          <a:xfrm>
            <a:off x="1082351" y="3673152"/>
            <a:ext cx="5187820" cy="1017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Pre-processing (Tactics)</a:t>
            </a:r>
          </a:p>
        </p:txBody>
      </p:sp>
      <p:sp>
        <p:nvSpPr>
          <p:cNvPr id="8" name="Rectangle: Rounded Corners 7">
            <a:extLst>
              <a:ext uri="{FF2B5EF4-FFF2-40B4-BE49-F238E27FC236}">
                <a16:creationId xmlns:a16="http://schemas.microsoft.com/office/drawing/2014/main" id="{72E6412D-C2C3-1EC1-381D-76FAFF76EB77}"/>
              </a:ext>
            </a:extLst>
          </p:cNvPr>
          <p:cNvSpPr/>
          <p:nvPr/>
        </p:nvSpPr>
        <p:spPr>
          <a:xfrm>
            <a:off x="1082351" y="5475838"/>
            <a:ext cx="5187820" cy="1017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Advances in Search</a:t>
            </a:r>
          </a:p>
        </p:txBody>
      </p:sp>
      <p:sp>
        <p:nvSpPr>
          <p:cNvPr id="9" name="TextBox 8">
            <a:extLst>
              <a:ext uri="{FF2B5EF4-FFF2-40B4-BE49-F238E27FC236}">
                <a16:creationId xmlns:a16="http://schemas.microsoft.com/office/drawing/2014/main" id="{7FB9325C-9A1B-2271-0F48-E216F59442F5}"/>
              </a:ext>
            </a:extLst>
          </p:cNvPr>
          <p:cNvSpPr txBox="1"/>
          <p:nvPr/>
        </p:nvSpPr>
        <p:spPr>
          <a:xfrm>
            <a:off x="10005504" y="6478106"/>
            <a:ext cx="2186496" cy="369332"/>
          </a:xfrm>
          <a:prstGeom prst="rect">
            <a:avLst/>
          </a:prstGeom>
          <a:noFill/>
        </p:spPr>
        <p:txBody>
          <a:bodyPr wrap="none" rtlCol="0">
            <a:spAutoFit/>
          </a:bodyPr>
          <a:lstStyle/>
          <a:p>
            <a:r>
              <a:rPr lang="en-US" dirty="0"/>
              <a:t>Thanks to D.O.F. Pons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3D8515B-CBE9-45E2-43D7-C4FC07155B10}"/>
                  </a:ext>
                </a:extLst>
              </p:cNvPr>
              <p:cNvSpPr txBox="1"/>
              <p:nvPr/>
            </p:nvSpPr>
            <p:spPr>
              <a:xfrm>
                <a:off x="7932517" y="2218352"/>
                <a:ext cx="2792046" cy="923330"/>
              </a:xfrm>
              <a:prstGeom prst="rect">
                <a:avLst/>
              </a:prstGeom>
              <a:noFill/>
            </p:spPr>
            <p:txBody>
              <a:bodyPr wrap="none" rtlCol="0">
                <a:spAutoFit/>
              </a:bodyPr>
              <a:lstStyle/>
              <a:p>
                <a:r>
                  <a:rPr lang="en-US" dirty="0"/>
                  <a:t>Attainable Speedup </a:t>
                </a:r>
                <a14:m>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e>
                    </m:d>
                  </m:oMath>
                </a14:m>
                <a:endParaRPr lang="en-US" dirty="0"/>
              </a:p>
              <a:p>
                <a:pPr marL="285750" indent="-285750">
                  <a:buFontTx/>
                  <a:buChar char="-"/>
                </a:pPr>
                <a:r>
                  <a:rPr lang="en-US" dirty="0"/>
                  <a:t>Quantifier encoding</a:t>
                </a:r>
              </a:p>
              <a:p>
                <a:pPr marL="285750" indent="-285750">
                  <a:buFontTx/>
                  <a:buChar char="-"/>
                </a:pPr>
                <a:r>
                  <a:rPr lang="en-US" dirty="0"/>
                  <a:t>Domain choices</a:t>
                </a:r>
              </a:p>
            </p:txBody>
          </p:sp>
        </mc:Choice>
        <mc:Fallback xmlns="">
          <p:sp>
            <p:nvSpPr>
              <p:cNvPr id="10" name="TextBox 9">
                <a:extLst>
                  <a:ext uri="{FF2B5EF4-FFF2-40B4-BE49-F238E27FC236}">
                    <a16:creationId xmlns:a16="http://schemas.microsoft.com/office/drawing/2014/main" id="{C3D8515B-CBE9-45E2-43D7-C4FC07155B10}"/>
                  </a:ext>
                </a:extLst>
              </p:cNvPr>
              <p:cNvSpPr txBox="1">
                <a:spLocks noRot="1" noChangeAspect="1" noMove="1" noResize="1" noEditPoints="1" noAdjustHandles="1" noChangeArrowheads="1" noChangeShapeType="1" noTextEdit="1"/>
              </p:cNvSpPr>
              <p:nvPr/>
            </p:nvSpPr>
            <p:spPr>
              <a:xfrm>
                <a:off x="7932517" y="2218352"/>
                <a:ext cx="2792046" cy="923330"/>
              </a:xfrm>
              <a:prstGeom prst="rect">
                <a:avLst/>
              </a:prstGeom>
              <a:blipFill>
                <a:blip r:embed="rId2"/>
                <a:stretch>
                  <a:fillRect l="-1747" t="-3974"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B54BFD2-0018-C849-8CF4-F66A2ECF342A}"/>
                  </a:ext>
                </a:extLst>
              </p:cNvPr>
              <p:cNvSpPr txBox="1"/>
              <p:nvPr/>
            </p:nvSpPr>
            <p:spPr>
              <a:xfrm>
                <a:off x="7932517" y="5437284"/>
                <a:ext cx="2792046" cy="923330"/>
              </a:xfrm>
              <a:prstGeom prst="rect">
                <a:avLst/>
              </a:prstGeom>
              <a:noFill/>
            </p:spPr>
            <p:txBody>
              <a:bodyPr wrap="none" rtlCol="0">
                <a:spAutoFit/>
              </a:bodyPr>
              <a:lstStyle/>
              <a:p>
                <a:r>
                  <a:rPr lang="en-US" dirty="0"/>
                  <a:t>Attainable Speedup </a:t>
                </a:r>
                <a14:m>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m:t>
                            </m:r>
                          </m:sup>
                        </m:sSup>
                      </m:e>
                    </m:d>
                  </m:oMath>
                </a14:m>
                <a:endParaRPr lang="en-US" dirty="0"/>
              </a:p>
              <a:p>
                <a:pPr marL="285750" indent="-285750">
                  <a:buFontTx/>
                  <a:buChar char="-"/>
                </a:pPr>
                <a:r>
                  <a:rPr lang="en-US" dirty="0"/>
                  <a:t>Phase caching</a:t>
                </a:r>
              </a:p>
              <a:p>
                <a:pPr marL="285750" indent="-285750">
                  <a:buFontTx/>
                  <a:buChar char="-"/>
                </a:pPr>
                <a:r>
                  <a:rPr lang="en-US" dirty="0"/>
                  <a:t>T-Propagation</a:t>
                </a:r>
              </a:p>
            </p:txBody>
          </p:sp>
        </mc:Choice>
        <mc:Fallback xmlns="">
          <p:sp>
            <p:nvSpPr>
              <p:cNvPr id="11" name="TextBox 10">
                <a:extLst>
                  <a:ext uri="{FF2B5EF4-FFF2-40B4-BE49-F238E27FC236}">
                    <a16:creationId xmlns:a16="http://schemas.microsoft.com/office/drawing/2014/main" id="{3B54BFD2-0018-C849-8CF4-F66A2ECF342A}"/>
                  </a:ext>
                </a:extLst>
              </p:cNvPr>
              <p:cNvSpPr txBox="1">
                <a:spLocks noRot="1" noChangeAspect="1" noMove="1" noResize="1" noEditPoints="1" noAdjustHandles="1" noChangeArrowheads="1" noChangeShapeType="1" noTextEdit="1"/>
              </p:cNvSpPr>
              <p:nvPr/>
            </p:nvSpPr>
            <p:spPr>
              <a:xfrm>
                <a:off x="7932517" y="5437284"/>
                <a:ext cx="2792046" cy="923330"/>
              </a:xfrm>
              <a:prstGeom prst="rect">
                <a:avLst/>
              </a:prstGeom>
              <a:blipFill>
                <a:blip r:embed="rId3"/>
                <a:stretch>
                  <a:fillRect l="-1747" t="-3974"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369D8E0-4DC7-CA76-2E74-D760A4F0F762}"/>
                  </a:ext>
                </a:extLst>
              </p:cNvPr>
              <p:cNvSpPr txBox="1"/>
              <p:nvPr/>
            </p:nvSpPr>
            <p:spPr>
              <a:xfrm>
                <a:off x="7932517" y="3669346"/>
                <a:ext cx="2792046" cy="923330"/>
              </a:xfrm>
              <a:prstGeom prst="rect">
                <a:avLst/>
              </a:prstGeom>
              <a:noFill/>
            </p:spPr>
            <p:txBody>
              <a:bodyPr wrap="none" rtlCol="0">
                <a:spAutoFit/>
              </a:bodyPr>
              <a:lstStyle/>
              <a:p>
                <a:r>
                  <a:rPr lang="en-US" dirty="0"/>
                  <a:t>Attainable Speedup </a:t>
                </a:r>
                <a14:m>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e>
                    </m:d>
                  </m:oMath>
                </a14:m>
                <a:endParaRPr lang="en-US" dirty="0"/>
              </a:p>
              <a:p>
                <a:pPr marL="285750" indent="-285750">
                  <a:buFontTx/>
                  <a:buChar char="-"/>
                </a:pPr>
                <a:r>
                  <a:rPr lang="en-US" dirty="0"/>
                  <a:t>Problem simplification</a:t>
                </a:r>
              </a:p>
              <a:p>
                <a:pPr marL="285750" indent="-285750">
                  <a:buFontTx/>
                  <a:buChar char="-"/>
                </a:pPr>
                <a:r>
                  <a:rPr lang="en-US" dirty="0"/>
                  <a:t>Automatic reformulation</a:t>
                </a:r>
              </a:p>
            </p:txBody>
          </p:sp>
        </mc:Choice>
        <mc:Fallback xmlns="">
          <p:sp>
            <p:nvSpPr>
              <p:cNvPr id="12" name="TextBox 11">
                <a:extLst>
                  <a:ext uri="{FF2B5EF4-FFF2-40B4-BE49-F238E27FC236}">
                    <a16:creationId xmlns:a16="http://schemas.microsoft.com/office/drawing/2014/main" id="{6369D8E0-4DC7-CA76-2E74-D760A4F0F762}"/>
                  </a:ext>
                </a:extLst>
              </p:cNvPr>
              <p:cNvSpPr txBox="1">
                <a:spLocks noRot="1" noChangeAspect="1" noMove="1" noResize="1" noEditPoints="1" noAdjustHandles="1" noChangeArrowheads="1" noChangeShapeType="1" noTextEdit="1"/>
              </p:cNvSpPr>
              <p:nvPr/>
            </p:nvSpPr>
            <p:spPr>
              <a:xfrm>
                <a:off x="7932517" y="3669346"/>
                <a:ext cx="2792046" cy="923330"/>
              </a:xfrm>
              <a:prstGeom prst="rect">
                <a:avLst/>
              </a:prstGeom>
              <a:blipFill>
                <a:blip r:embed="rId4"/>
                <a:stretch>
                  <a:fillRect l="-1747" t="-3974" r="-1965" b="-9934"/>
                </a:stretch>
              </a:blipFill>
            </p:spPr>
            <p:txBody>
              <a:bodyPr/>
              <a:lstStyle/>
              <a:p>
                <a:r>
                  <a:rPr lang="en-US">
                    <a:noFill/>
                  </a:rPr>
                  <a:t> </a:t>
                </a:r>
              </a:p>
            </p:txBody>
          </p:sp>
        </mc:Fallback>
      </mc:AlternateContent>
      <p:sp>
        <p:nvSpPr>
          <p:cNvPr id="13" name="Arrow: Up 12">
            <a:extLst>
              <a:ext uri="{FF2B5EF4-FFF2-40B4-BE49-F238E27FC236}">
                <a16:creationId xmlns:a16="http://schemas.microsoft.com/office/drawing/2014/main" id="{18B8D95D-641C-286C-76B7-EA985AE42ABA}"/>
              </a:ext>
            </a:extLst>
          </p:cNvPr>
          <p:cNvSpPr/>
          <p:nvPr/>
        </p:nvSpPr>
        <p:spPr>
          <a:xfrm>
            <a:off x="10870163" y="2218352"/>
            <a:ext cx="1321837" cy="4179584"/>
          </a:xfrm>
          <a:prstGeom prst="upArrow">
            <a:avLst>
              <a:gd name="adj1" fmla="val 68353"/>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New</a:t>
            </a:r>
          </a:p>
          <a:p>
            <a:pPr algn="ctr"/>
            <a:r>
              <a:rPr lang="en-US" dirty="0"/>
              <a:t> </a:t>
            </a:r>
          </a:p>
          <a:p>
            <a:pPr algn="ctr"/>
            <a:r>
              <a:rPr lang="en-US" dirty="0"/>
              <a:t>Theory  solver</a:t>
            </a:r>
          </a:p>
        </p:txBody>
      </p:sp>
    </p:spTree>
    <p:extLst>
      <p:ext uri="{BB962C8B-B14F-4D97-AF65-F5344CB8AC3E}">
        <p14:creationId xmlns:p14="http://schemas.microsoft.com/office/powerpoint/2010/main" val="31917349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2DED-73B6-5F50-42DA-A5ADCFAB3265}"/>
              </a:ext>
            </a:extLst>
          </p:cNvPr>
          <p:cNvSpPr>
            <a:spLocks noGrp="1"/>
          </p:cNvSpPr>
          <p:nvPr>
            <p:ph type="title"/>
          </p:nvPr>
        </p:nvSpPr>
        <p:spPr/>
        <p:txBody>
          <a:bodyPr/>
          <a:lstStyle/>
          <a:p>
            <a:r>
              <a:rPr lang="en-US" dirty="0"/>
              <a:t>MBP – model-based projection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491974-9E16-2CAF-C2C0-1FDDCF1EA9C1}"/>
                  </a:ext>
                </a:extLst>
              </p:cNvPr>
              <p:cNvSpPr>
                <a:spLocks noGrp="1"/>
              </p:cNvSpPr>
              <p:nvPr>
                <p:ph idx="1"/>
              </p:nvPr>
            </p:nvSpPr>
            <p:spPr/>
            <p:txBody>
              <a:bodyPr>
                <a:normAutofit lnSpcReduction="10000"/>
              </a:bodyPr>
              <a:lstStyle/>
              <a:p>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𝑀</m:t>
                    </m:r>
                    <m:d>
                      <m:dPr>
                        <m:ctrlPr>
                          <a:rPr lang="en-US" b="0" i="1" smtClean="0">
                            <a:latin typeface="Cambria Math" panose="02040503050406030204" pitchFamily="18" charset="0"/>
                          </a:rPr>
                        </m:ctrlPr>
                      </m:dPr>
                      <m:e>
                        <m:r>
                          <a:rPr lang="en-US" b="0" i="1" smtClean="0">
                            <a:latin typeface="Cambria Math" panose="02040503050406030204" pitchFamily="18" charset="0"/>
                          </a:rPr>
                          <m:t>𝑦</m:t>
                        </m:r>
                      </m:e>
                    </m:d>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𝑃𝑟𝑜𝑗𝑒𝑐𝑡𝑖𝑜𝑛</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a:t>
                </a:r>
              </a:p>
              <a:p>
                <a:endParaRPr lang="en-US" dirty="0"/>
              </a:p>
              <a:p>
                <a:r>
                  <a:rPr lang="en-US" dirty="0"/>
                  <a:t>Finite set of projections for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endParaRPr lang="en-US" dirty="0"/>
              </a:p>
              <a:p>
                <a:endParaRPr lang="en-US" dirty="0"/>
              </a:p>
              <a:p>
                <a:r>
                  <a:rPr lang="en-US" dirty="0"/>
                  <a:t>Dual projection </a:t>
                </a:r>
                <a14:m>
                  <m:oMath xmlns:m="http://schemas.openxmlformats.org/officeDocument/2006/math">
                    <m:r>
                      <a:rPr lang="en-US"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used to close case splits during search</a:t>
                </a:r>
              </a:p>
              <a:p>
                <a:endParaRPr lang="en-US" dirty="0"/>
              </a:p>
              <a:p>
                <a:endParaRPr lang="en-US" dirty="0"/>
              </a:p>
              <a:p>
                <a:r>
                  <a:rPr lang="en-US" dirty="0"/>
                  <a:t>Model is used for free variables (value of </a:t>
                </a:r>
                <a:r>
                  <a:rPr lang="en-US" i="1" dirty="0"/>
                  <a:t>x</a:t>
                </a:r>
                <a:r>
                  <a:rPr lang="en-US" dirty="0"/>
                  <a:t> is not needed in procedures)</a:t>
                </a:r>
              </a:p>
            </p:txBody>
          </p:sp>
        </mc:Choice>
        <mc:Fallback xmlns="">
          <p:sp>
            <p:nvSpPr>
              <p:cNvPr id="3" name="Content Placeholder 2">
                <a:extLst>
                  <a:ext uri="{FF2B5EF4-FFF2-40B4-BE49-F238E27FC236}">
                    <a16:creationId xmlns:a16="http://schemas.microsoft.com/office/drawing/2014/main" id="{60491974-9E16-2CAF-C2C0-1FDDCF1EA9C1}"/>
                  </a:ext>
                </a:extLst>
              </p:cNvPr>
              <p:cNvSpPr>
                <a:spLocks noGrp="1" noRot="1" noChangeAspect="1" noMove="1" noResize="1" noEditPoints="1" noAdjustHandles="1" noChangeArrowheads="1" noChangeShapeType="1" noTextEdit="1"/>
              </p:cNvSpPr>
              <p:nvPr>
                <p:ph idx="1"/>
              </p:nvPr>
            </p:nvSpPr>
            <p:spPr>
              <a:blipFill>
                <a:blip r:embed="rId2"/>
                <a:stretch>
                  <a:fillRect l="-1043" t="-3081"/>
                </a:stretch>
              </a:blipFill>
            </p:spPr>
            <p:txBody>
              <a:bodyPr/>
              <a:lstStyle/>
              <a:p>
                <a:r>
                  <a:rPr lang="en-US">
                    <a:noFill/>
                  </a:rPr>
                  <a:t> </a:t>
                </a:r>
              </a:p>
            </p:txBody>
          </p:sp>
        </mc:Fallback>
      </mc:AlternateContent>
    </p:spTree>
    <p:extLst>
      <p:ext uri="{BB962C8B-B14F-4D97-AF65-F5344CB8AC3E}">
        <p14:creationId xmlns:p14="http://schemas.microsoft.com/office/powerpoint/2010/main" val="41843513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2DED-73B6-5F50-42DA-A5ADCFAB3265}"/>
              </a:ext>
            </a:extLst>
          </p:cNvPr>
          <p:cNvSpPr>
            <a:spLocks noGrp="1"/>
          </p:cNvSpPr>
          <p:nvPr>
            <p:ph type="title"/>
          </p:nvPr>
        </p:nvSpPr>
        <p:spPr/>
        <p:txBody>
          <a:bodyPr/>
          <a:lstStyle/>
          <a:p>
            <a:r>
              <a:rPr lang="en-US" dirty="0"/>
              <a:t>MBP – theories </a:t>
            </a:r>
          </a:p>
        </p:txBody>
      </p:sp>
      <p:sp>
        <p:nvSpPr>
          <p:cNvPr id="3" name="Content Placeholder 2">
            <a:extLst>
              <a:ext uri="{FF2B5EF4-FFF2-40B4-BE49-F238E27FC236}">
                <a16:creationId xmlns:a16="http://schemas.microsoft.com/office/drawing/2014/main" id="{60491974-9E16-2CAF-C2C0-1FDDCF1EA9C1}"/>
              </a:ext>
            </a:extLst>
          </p:cNvPr>
          <p:cNvSpPr>
            <a:spLocks noGrp="1"/>
          </p:cNvSpPr>
          <p:nvPr>
            <p:ph idx="1"/>
          </p:nvPr>
        </p:nvSpPr>
        <p:spPr/>
        <p:txBody>
          <a:bodyPr/>
          <a:lstStyle/>
          <a:p>
            <a:r>
              <a:rPr lang="en-US" dirty="0"/>
              <a:t>LRA, LIA, NRA</a:t>
            </a:r>
          </a:p>
          <a:p>
            <a:r>
              <a:rPr lang="en-US" dirty="0"/>
              <a:t>Term algebras (disunification)</a:t>
            </a:r>
          </a:p>
          <a:p>
            <a:r>
              <a:rPr lang="en-US" dirty="0"/>
              <a:t>Some cases with arrays</a:t>
            </a:r>
          </a:p>
          <a:p>
            <a:r>
              <a:rPr lang="en-US" dirty="0"/>
              <a:t>Bit-vectors (z3 currently bit-blasts)</a:t>
            </a:r>
          </a:p>
          <a:p>
            <a:endParaRPr lang="en-US" dirty="0"/>
          </a:p>
        </p:txBody>
      </p:sp>
    </p:spTree>
    <p:extLst>
      <p:ext uri="{BB962C8B-B14F-4D97-AF65-F5344CB8AC3E}">
        <p14:creationId xmlns:p14="http://schemas.microsoft.com/office/powerpoint/2010/main" val="3188046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40CE-5C7E-9CAC-662D-253A005C3D64}"/>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ADB49B5-AF86-F5E9-3D37-161F8EF8BBCA}"/>
              </a:ext>
            </a:extLst>
          </p:cNvPr>
          <p:cNvPicPr>
            <a:picLocks noChangeAspect="1"/>
          </p:cNvPicPr>
          <p:nvPr/>
        </p:nvPicPr>
        <p:blipFill>
          <a:blip r:embed="rId2"/>
          <a:stretch>
            <a:fillRect/>
          </a:stretch>
        </p:blipFill>
        <p:spPr>
          <a:xfrm>
            <a:off x="310852" y="543562"/>
            <a:ext cx="11570295" cy="5512083"/>
          </a:xfrm>
          <a:prstGeom prst="rect">
            <a:avLst/>
          </a:prstGeom>
        </p:spPr>
      </p:pic>
    </p:spTree>
    <p:extLst>
      <p:ext uri="{BB962C8B-B14F-4D97-AF65-F5344CB8AC3E}">
        <p14:creationId xmlns:p14="http://schemas.microsoft.com/office/powerpoint/2010/main" val="38833331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AC9F1-1AC2-FEBA-4860-469C55254D3E}"/>
              </a:ext>
            </a:extLst>
          </p:cNvPr>
          <p:cNvSpPr>
            <a:spLocks noGrp="1"/>
          </p:cNvSpPr>
          <p:nvPr>
            <p:ph type="ctrTitle"/>
          </p:nvPr>
        </p:nvSpPr>
        <p:spPr/>
        <p:txBody>
          <a:bodyPr/>
          <a:lstStyle/>
          <a:p>
            <a:r>
              <a:rPr lang="en-US" dirty="0"/>
              <a:t>Theory Solvers</a:t>
            </a:r>
          </a:p>
        </p:txBody>
      </p:sp>
      <p:sp>
        <p:nvSpPr>
          <p:cNvPr id="3" name="Subtitle 2">
            <a:extLst>
              <a:ext uri="{FF2B5EF4-FFF2-40B4-BE49-F238E27FC236}">
                <a16:creationId xmlns:a16="http://schemas.microsoft.com/office/drawing/2014/main" id="{E906C6DA-740A-1E63-C8E5-E23B20305CB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333222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77756-2454-4B49-BB8F-8E6949205CCE}"/>
              </a:ext>
            </a:extLst>
          </p:cNvPr>
          <p:cNvSpPr>
            <a:spLocks noGrp="1"/>
          </p:cNvSpPr>
          <p:nvPr>
            <p:ph type="title"/>
          </p:nvPr>
        </p:nvSpPr>
        <p:spPr/>
        <p:txBody>
          <a:bodyPr/>
          <a:lstStyle/>
          <a:p>
            <a:r>
              <a:rPr lang="en-US" dirty="0"/>
              <a:t>Arithmetic</a:t>
            </a:r>
          </a:p>
        </p:txBody>
      </p:sp>
      <p:sp>
        <p:nvSpPr>
          <p:cNvPr id="4" name="Rectangle 3">
            <a:extLst>
              <a:ext uri="{FF2B5EF4-FFF2-40B4-BE49-F238E27FC236}">
                <a16:creationId xmlns:a16="http://schemas.microsoft.com/office/drawing/2014/main" id="{B0936A8E-0402-4A86-94DD-DC9C26B31A9A}"/>
              </a:ext>
            </a:extLst>
          </p:cNvPr>
          <p:cNvSpPr/>
          <p:nvPr/>
        </p:nvSpPr>
        <p:spPr>
          <a:xfrm>
            <a:off x="1407815" y="2071308"/>
            <a:ext cx="2415209"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Assert bounds on integer/real variables</a:t>
            </a:r>
          </a:p>
        </p:txBody>
      </p:sp>
      <p:sp>
        <p:nvSpPr>
          <p:cNvPr id="6" name="Rectangle 5">
            <a:extLst>
              <a:ext uri="{FF2B5EF4-FFF2-40B4-BE49-F238E27FC236}">
                <a16:creationId xmlns:a16="http://schemas.microsoft.com/office/drawing/2014/main" id="{364066A4-B68D-4804-A5D9-EC69943E899B}"/>
              </a:ext>
            </a:extLst>
          </p:cNvPr>
          <p:cNvSpPr/>
          <p:nvPr/>
        </p:nvSpPr>
        <p:spPr>
          <a:xfrm>
            <a:off x="2224698" y="2935659"/>
            <a:ext cx="3375991"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Solve for Reals</a:t>
            </a: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Use Simplex to find solutions to constraints + bounds</a:t>
            </a:r>
          </a:p>
        </p:txBody>
      </p:sp>
      <p:sp>
        <p:nvSpPr>
          <p:cNvPr id="8" name="Rectangle 7">
            <a:extLst>
              <a:ext uri="{FF2B5EF4-FFF2-40B4-BE49-F238E27FC236}">
                <a16:creationId xmlns:a16="http://schemas.microsoft.com/office/drawing/2014/main" id="{FF44B6D7-6FD6-42DB-9001-1B723477BB0B}"/>
              </a:ext>
            </a:extLst>
          </p:cNvPr>
          <p:cNvSpPr/>
          <p:nvPr/>
        </p:nvSpPr>
        <p:spPr>
          <a:xfrm>
            <a:off x="2979732" y="3821392"/>
            <a:ext cx="3561521"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Bounds propagation</a:t>
            </a: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Infer equalities and bounds from existing bounds</a:t>
            </a:r>
          </a:p>
        </p:txBody>
      </p:sp>
      <p:sp>
        <p:nvSpPr>
          <p:cNvPr id="10" name="Rectangle 9">
            <a:extLst>
              <a:ext uri="{FF2B5EF4-FFF2-40B4-BE49-F238E27FC236}">
                <a16:creationId xmlns:a16="http://schemas.microsoft.com/office/drawing/2014/main" id="{0CFEB178-510E-4C66-8A7B-49097675B9A3}"/>
              </a:ext>
            </a:extLst>
          </p:cNvPr>
          <p:cNvSpPr/>
          <p:nvPr/>
        </p:nvSpPr>
        <p:spPr>
          <a:xfrm>
            <a:off x="4339268" y="4848341"/>
            <a:ext cx="2413553" cy="1754324"/>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Solve for Integers</a:t>
            </a:r>
          </a:p>
          <a:p>
            <a:pPr marL="285750" marR="0" lvl="0" indent="-285750" algn="l" defTabSz="914400" rtl="0" eaLnBrk="1" fontAlgn="auto" latinLnBrk="0" hangingPunct="0">
              <a:lnSpc>
                <a:spcPct val="100000"/>
              </a:lnSpc>
              <a:spcBef>
                <a:spcPts val="0"/>
              </a:spcBef>
              <a:spcAft>
                <a:spcPts val="0"/>
              </a:spcAft>
              <a:buClrTx/>
              <a:buSzTx/>
              <a:buFontTx/>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Cube </a:t>
            </a:r>
          </a:p>
          <a:p>
            <a:pPr marL="285750" marR="0" lvl="0" indent="-285750" algn="l" defTabSz="914400" rtl="0" eaLnBrk="1" fontAlgn="auto" latinLnBrk="0" hangingPunct="0">
              <a:lnSpc>
                <a:spcPct val="100000"/>
              </a:lnSpc>
              <a:spcBef>
                <a:spcPts val="0"/>
              </a:spcBef>
              <a:spcAft>
                <a:spcPts val="0"/>
              </a:spcAft>
              <a:buClrTx/>
              <a:buSzTx/>
              <a:buFontTx/>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GCD test</a:t>
            </a:r>
          </a:p>
          <a:p>
            <a:pPr marL="285750" marR="0" lvl="0" indent="-285750" algn="l" defTabSz="914400" rtl="0" eaLnBrk="1" fontAlgn="auto" latinLnBrk="0" hangingPunct="0">
              <a:lnSpc>
                <a:spcPct val="100000"/>
              </a:lnSpc>
              <a:spcBef>
                <a:spcPts val="0"/>
              </a:spcBef>
              <a:spcAft>
                <a:spcPts val="0"/>
              </a:spcAft>
              <a:buClrTx/>
              <a:buSzTx/>
              <a:buFontTx/>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Branch and Bound</a:t>
            </a:r>
          </a:p>
          <a:p>
            <a:pPr marL="285750" marR="0" lvl="0" indent="-285750" algn="l" defTabSz="914400" rtl="0" eaLnBrk="1" fontAlgn="auto" latinLnBrk="0" hangingPunct="0">
              <a:lnSpc>
                <a:spcPct val="100000"/>
              </a:lnSpc>
              <a:spcBef>
                <a:spcPts val="0"/>
              </a:spcBef>
              <a:spcAft>
                <a:spcPts val="0"/>
              </a:spcAft>
              <a:buClrTx/>
              <a:buSzTx/>
              <a:buFontTx/>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Hermite Normalize</a:t>
            </a:r>
          </a:p>
          <a:p>
            <a:pPr marL="285750" marR="0" lvl="0" indent="-285750" algn="l" defTabSz="914400" rtl="0" eaLnBrk="1" fontAlgn="auto" latinLnBrk="0" hangingPunct="0">
              <a:lnSpc>
                <a:spcPct val="100000"/>
              </a:lnSpc>
              <a:spcBef>
                <a:spcPts val="0"/>
              </a:spcBef>
              <a:spcAft>
                <a:spcPts val="0"/>
              </a:spcAft>
              <a:buClrTx/>
              <a:buSzTx/>
              <a:buFontTx/>
              <a:buChar char="-"/>
              <a:tabLst/>
              <a:defRPr/>
            </a:pPr>
            <a:r>
              <a:rPr kumimoji="0" lang="en-US" sz="1800" b="0" i="0" u="none" strike="noStrike" kern="0" cap="none" spc="0" normalizeH="0" baseline="0" noProof="0" err="1">
                <a:ln>
                  <a:noFill/>
                </a:ln>
                <a:solidFill>
                  <a:srgbClr val="000000"/>
                </a:solidFill>
                <a:effectLst/>
                <a:uLnTx/>
                <a:uFillTx/>
                <a:latin typeface="Calibri"/>
                <a:ea typeface="Calibri"/>
                <a:cs typeface="Calibri"/>
                <a:sym typeface="Calibri"/>
              </a:rPr>
              <a:t>Gomory</a:t>
            </a: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Cuts</a:t>
            </a:r>
          </a:p>
        </p:txBody>
      </p:sp>
      <p:sp>
        <p:nvSpPr>
          <p:cNvPr id="12" name="Rectangle 11">
            <a:extLst>
              <a:ext uri="{FF2B5EF4-FFF2-40B4-BE49-F238E27FC236}">
                <a16:creationId xmlns:a16="http://schemas.microsoft.com/office/drawing/2014/main" id="{621E1C8F-C45F-4DD9-9254-4B692F02DCB0}"/>
              </a:ext>
            </a:extLst>
          </p:cNvPr>
          <p:cNvSpPr/>
          <p:nvPr/>
        </p:nvSpPr>
        <p:spPr>
          <a:xfrm>
            <a:off x="7831935" y="4853012"/>
            <a:ext cx="3049820" cy="1754324"/>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Solve for multiplications</a:t>
            </a: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0">
              <a:lnSpc>
                <a:spcPct val="100000"/>
              </a:lnSpc>
              <a:spcBef>
                <a:spcPts val="0"/>
              </a:spcBef>
              <a:spcAft>
                <a:spcPts val="0"/>
              </a:spcAft>
              <a:buClrTx/>
              <a:buSzTx/>
              <a:buFontTx/>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Bounds propagation</a:t>
            </a:r>
          </a:p>
          <a:p>
            <a:pPr marL="285750" marR="0" lvl="0" indent="-285750" algn="l" defTabSz="914400" rtl="0" eaLnBrk="1" fontAlgn="auto" latinLnBrk="0" hangingPunct="0">
              <a:lnSpc>
                <a:spcPct val="100000"/>
              </a:lnSpc>
              <a:spcBef>
                <a:spcPts val="0"/>
              </a:spcBef>
              <a:spcAft>
                <a:spcPts val="0"/>
              </a:spcAft>
              <a:buClrTx/>
              <a:buSzTx/>
              <a:buFontTx/>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Horner expansion</a:t>
            </a:r>
          </a:p>
          <a:p>
            <a:pPr marL="285750" marR="0" lvl="0" indent="-285750" algn="l" defTabSz="914400" rtl="0" eaLnBrk="1" fontAlgn="auto" latinLnBrk="0" hangingPunct="0">
              <a:lnSpc>
                <a:spcPct val="100000"/>
              </a:lnSpc>
              <a:spcBef>
                <a:spcPts val="0"/>
              </a:spcBef>
              <a:spcAft>
                <a:spcPts val="0"/>
              </a:spcAft>
              <a:buClrTx/>
              <a:buSzTx/>
              <a:buFontTx/>
              <a:buChar char="-"/>
              <a:tabLst/>
              <a:defRPr/>
            </a:pPr>
            <a:r>
              <a:rPr kumimoji="0" lang="en-US" sz="1800" b="0" i="0" u="none" strike="noStrike" kern="0" cap="none" spc="0" normalizeH="0" baseline="0" noProof="0" err="1">
                <a:ln>
                  <a:noFill/>
                </a:ln>
                <a:solidFill>
                  <a:srgbClr val="000000"/>
                </a:solidFill>
                <a:effectLst/>
                <a:uLnTx/>
                <a:uFillTx/>
                <a:latin typeface="Calibri"/>
                <a:ea typeface="Calibri"/>
                <a:cs typeface="Calibri"/>
                <a:sym typeface="Calibri"/>
              </a:rPr>
              <a:t>Gröbner</a:t>
            </a: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solving </a:t>
            </a:r>
          </a:p>
          <a:p>
            <a:pPr marL="285750" marR="0" lvl="0" indent="-285750" algn="l" defTabSz="914400" rtl="0" eaLnBrk="1" fontAlgn="auto" latinLnBrk="0" hangingPunct="0">
              <a:lnSpc>
                <a:spcPct val="100000"/>
              </a:lnSpc>
              <a:spcBef>
                <a:spcPts val="0"/>
              </a:spcBef>
              <a:spcAft>
                <a:spcPts val="0"/>
              </a:spcAft>
              <a:buClrTx/>
              <a:buSzTx/>
              <a:buFontTx/>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Incremental linearization</a:t>
            </a:r>
          </a:p>
          <a:p>
            <a:pPr marL="285750" marR="0" lvl="0" indent="-285750" algn="l" defTabSz="914400" rtl="0" eaLnBrk="1" fontAlgn="auto" latinLnBrk="0" hangingPunct="0">
              <a:lnSpc>
                <a:spcPct val="100000"/>
              </a:lnSpc>
              <a:spcBef>
                <a:spcPts val="0"/>
              </a:spcBef>
              <a:spcAft>
                <a:spcPts val="0"/>
              </a:spcAft>
              <a:buClrTx/>
              <a:buSzTx/>
              <a:buFontTx/>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NL-SAT</a:t>
            </a:r>
          </a:p>
        </p:txBody>
      </p:sp>
      <p:sp>
        <p:nvSpPr>
          <p:cNvPr id="3" name="TextBox 2">
            <a:extLst>
              <a:ext uri="{FF2B5EF4-FFF2-40B4-BE49-F238E27FC236}">
                <a16:creationId xmlns:a16="http://schemas.microsoft.com/office/drawing/2014/main" id="{59744710-9C16-45F5-805E-5282F2874A8B}"/>
              </a:ext>
            </a:extLst>
          </p:cNvPr>
          <p:cNvSpPr txBox="1"/>
          <p:nvPr/>
        </p:nvSpPr>
        <p:spPr>
          <a:xfrm>
            <a:off x="453005" y="1507747"/>
            <a:ext cx="219226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SAT/SMT Backtracking</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Search</a:t>
            </a:r>
          </a:p>
        </p:txBody>
      </p:sp>
      <p:sp>
        <p:nvSpPr>
          <p:cNvPr id="5" name="Arrow: Bent-Up 4">
            <a:extLst>
              <a:ext uri="{FF2B5EF4-FFF2-40B4-BE49-F238E27FC236}">
                <a16:creationId xmlns:a16="http://schemas.microsoft.com/office/drawing/2014/main" id="{28BA4FCD-6862-4C34-8911-29AACC1E635B}"/>
              </a:ext>
            </a:extLst>
          </p:cNvPr>
          <p:cNvSpPr/>
          <p:nvPr/>
        </p:nvSpPr>
        <p:spPr>
          <a:xfrm rot="5400000">
            <a:off x="890089" y="2186077"/>
            <a:ext cx="360727" cy="337454"/>
          </a:xfrm>
          <a:prstGeom prst="bentUpArrow">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 name="Arrow: Bent-Up 6">
            <a:extLst>
              <a:ext uri="{FF2B5EF4-FFF2-40B4-BE49-F238E27FC236}">
                <a16:creationId xmlns:a16="http://schemas.microsoft.com/office/drawing/2014/main" id="{0007945D-7451-417A-A26C-CDADCC819AA0}"/>
              </a:ext>
            </a:extLst>
          </p:cNvPr>
          <p:cNvSpPr/>
          <p:nvPr/>
        </p:nvSpPr>
        <p:spPr>
          <a:xfrm rot="5400000">
            <a:off x="1489941" y="2771361"/>
            <a:ext cx="635638" cy="679644"/>
          </a:xfrm>
          <a:prstGeom prst="bentUpArrow">
            <a:avLst>
              <a:gd name="adj1" fmla="val 12796"/>
              <a:gd name="adj2" fmla="val 18220"/>
              <a:gd name="adj3" fmla="val 25000"/>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Arrow: Bent-Up 8">
            <a:extLst>
              <a:ext uri="{FF2B5EF4-FFF2-40B4-BE49-F238E27FC236}">
                <a16:creationId xmlns:a16="http://schemas.microsoft.com/office/drawing/2014/main" id="{975F6269-E8CB-493E-9514-FD270A030E4E}"/>
              </a:ext>
            </a:extLst>
          </p:cNvPr>
          <p:cNvSpPr/>
          <p:nvPr/>
        </p:nvSpPr>
        <p:spPr>
          <a:xfrm rot="5400000">
            <a:off x="2253444" y="3671121"/>
            <a:ext cx="584038" cy="613717"/>
          </a:xfrm>
          <a:prstGeom prst="bentUpArrow">
            <a:avLst>
              <a:gd name="adj1" fmla="val 15367"/>
              <a:gd name="adj2" fmla="val 19803"/>
              <a:gd name="adj3" fmla="val 25000"/>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Arrow: Bent-Up 14">
            <a:extLst>
              <a:ext uri="{FF2B5EF4-FFF2-40B4-BE49-F238E27FC236}">
                <a16:creationId xmlns:a16="http://schemas.microsoft.com/office/drawing/2014/main" id="{2A5E8D19-C8FB-46C8-87EF-E9F536D83936}"/>
              </a:ext>
            </a:extLst>
          </p:cNvPr>
          <p:cNvSpPr/>
          <p:nvPr/>
        </p:nvSpPr>
        <p:spPr>
          <a:xfrm rot="5400000">
            <a:off x="2928297" y="4706830"/>
            <a:ext cx="1147405" cy="1005805"/>
          </a:xfrm>
          <a:prstGeom prst="bentUpArrow">
            <a:avLst>
              <a:gd name="adj1" fmla="val 9153"/>
              <a:gd name="adj2" fmla="val 13323"/>
              <a:gd name="adj3" fmla="val 17493"/>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Arrow: Right 17">
            <a:extLst>
              <a:ext uri="{FF2B5EF4-FFF2-40B4-BE49-F238E27FC236}">
                <a16:creationId xmlns:a16="http://schemas.microsoft.com/office/drawing/2014/main" id="{209C4178-FBAC-4F47-AEE5-56F1E5DB58CC}"/>
              </a:ext>
            </a:extLst>
          </p:cNvPr>
          <p:cNvSpPr/>
          <p:nvPr/>
        </p:nvSpPr>
        <p:spPr>
          <a:xfrm>
            <a:off x="6895750" y="5462941"/>
            <a:ext cx="684493" cy="248746"/>
          </a:xfrm>
          <a:prstGeom prst="rightArrow">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Arrow: Bent-Up 26">
            <a:extLst>
              <a:ext uri="{FF2B5EF4-FFF2-40B4-BE49-F238E27FC236}">
                <a16:creationId xmlns:a16="http://schemas.microsoft.com/office/drawing/2014/main" id="{36760924-7A44-4B04-91F0-27685B67F0B8}"/>
              </a:ext>
            </a:extLst>
          </p:cNvPr>
          <p:cNvSpPr/>
          <p:nvPr/>
        </p:nvSpPr>
        <p:spPr>
          <a:xfrm rot="16200000">
            <a:off x="6685701" y="1486462"/>
            <a:ext cx="2879676" cy="3049819"/>
          </a:xfrm>
          <a:prstGeom prst="bentUpArrow">
            <a:avLst>
              <a:gd name="adj1" fmla="val 3779"/>
              <a:gd name="adj2" fmla="val 5310"/>
              <a:gd name="adj3" fmla="val 7665"/>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TextBox 28">
            <a:extLst>
              <a:ext uri="{FF2B5EF4-FFF2-40B4-BE49-F238E27FC236}">
                <a16:creationId xmlns:a16="http://schemas.microsoft.com/office/drawing/2014/main" id="{8CE5128E-D720-4DF6-BD2B-56EF82D251A7}"/>
              </a:ext>
            </a:extLst>
          </p:cNvPr>
          <p:cNvSpPr txBox="1"/>
          <p:nvPr/>
        </p:nvSpPr>
        <p:spPr>
          <a:xfrm>
            <a:off x="7676211" y="1857111"/>
            <a:ext cx="188168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Propagation</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 Conflicts</a:t>
            </a: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Arrow: Right 12">
            <a:extLst>
              <a:ext uri="{FF2B5EF4-FFF2-40B4-BE49-F238E27FC236}">
                <a16:creationId xmlns:a16="http://schemas.microsoft.com/office/drawing/2014/main" id="{60CA7020-3B64-4C6B-BB2E-F98C505F7CF8}"/>
              </a:ext>
            </a:extLst>
          </p:cNvPr>
          <p:cNvSpPr/>
          <p:nvPr/>
        </p:nvSpPr>
        <p:spPr>
          <a:xfrm>
            <a:off x="10970065" y="5530618"/>
            <a:ext cx="767469" cy="252817"/>
          </a:xfrm>
          <a:prstGeom prst="rightArrow">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TextBox 13">
            <a:extLst>
              <a:ext uri="{FF2B5EF4-FFF2-40B4-BE49-F238E27FC236}">
                <a16:creationId xmlns:a16="http://schemas.microsoft.com/office/drawing/2014/main" id="{00EAA7F7-F664-4BEF-A413-DF68DBF58863}"/>
              </a:ext>
            </a:extLst>
          </p:cNvPr>
          <p:cNvSpPr txBox="1"/>
          <p:nvPr/>
        </p:nvSpPr>
        <p:spPr>
          <a:xfrm>
            <a:off x="11058374" y="5278275"/>
            <a:ext cx="76747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SAT</a:t>
            </a: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436817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CF12D-D322-5C8B-131F-A743930A459A}"/>
              </a:ext>
            </a:extLst>
          </p:cNvPr>
          <p:cNvSpPr>
            <a:spLocks noGrp="1"/>
          </p:cNvSpPr>
          <p:nvPr>
            <p:ph type="title"/>
          </p:nvPr>
        </p:nvSpPr>
        <p:spPr/>
        <p:txBody>
          <a:bodyPr/>
          <a:lstStyle/>
          <a:p>
            <a:r>
              <a:rPr lang="en-US" dirty="0"/>
              <a:t>Arithmetic – Linear Programming</a:t>
            </a:r>
          </a:p>
        </p:txBody>
      </p:sp>
      <p:grpSp>
        <p:nvGrpSpPr>
          <p:cNvPr id="16" name="Group 15">
            <a:extLst>
              <a:ext uri="{FF2B5EF4-FFF2-40B4-BE49-F238E27FC236}">
                <a16:creationId xmlns:a16="http://schemas.microsoft.com/office/drawing/2014/main" id="{498813AC-68CB-E09F-0061-11AECDBA0E8F}"/>
              </a:ext>
            </a:extLst>
          </p:cNvPr>
          <p:cNvGrpSpPr/>
          <p:nvPr/>
        </p:nvGrpSpPr>
        <p:grpSpPr>
          <a:xfrm>
            <a:off x="609600" y="1555763"/>
            <a:ext cx="6860178" cy="1473592"/>
            <a:chOff x="609600" y="1555763"/>
            <a:chExt cx="6860178" cy="1473592"/>
          </a:xfrm>
        </p:grpSpPr>
        <p:pic>
          <p:nvPicPr>
            <p:cNvPr id="6" name="Picture 5">
              <a:extLst>
                <a:ext uri="{FF2B5EF4-FFF2-40B4-BE49-F238E27FC236}">
                  <a16:creationId xmlns:a16="http://schemas.microsoft.com/office/drawing/2014/main" id="{9465182D-7DA0-90E6-D9D4-35D4567CEDB1}"/>
                </a:ext>
              </a:extLst>
            </p:cNvPr>
            <p:cNvPicPr>
              <a:picLocks noChangeAspect="1"/>
            </p:cNvPicPr>
            <p:nvPr/>
          </p:nvPicPr>
          <p:blipFill>
            <a:blip r:embed="rId2"/>
            <a:stretch>
              <a:fillRect/>
            </a:stretch>
          </p:blipFill>
          <p:spPr>
            <a:xfrm>
              <a:off x="838200" y="1898015"/>
              <a:ext cx="6631578" cy="1131340"/>
            </a:xfrm>
            <a:prstGeom prst="rect">
              <a:avLst/>
            </a:prstGeom>
          </p:spPr>
        </p:pic>
        <p:sp>
          <p:nvSpPr>
            <p:cNvPr id="11" name="TextBox 10">
              <a:extLst>
                <a:ext uri="{FF2B5EF4-FFF2-40B4-BE49-F238E27FC236}">
                  <a16:creationId xmlns:a16="http://schemas.microsoft.com/office/drawing/2014/main" id="{A3CDC175-1260-C3B6-EE08-D155CF65FC37}"/>
                </a:ext>
              </a:extLst>
            </p:cNvPr>
            <p:cNvSpPr txBox="1"/>
            <p:nvPr/>
          </p:nvSpPr>
          <p:spPr>
            <a:xfrm>
              <a:off x="609600" y="1555763"/>
              <a:ext cx="1558183" cy="369332"/>
            </a:xfrm>
            <a:prstGeom prst="rect">
              <a:avLst/>
            </a:prstGeom>
            <a:noFill/>
          </p:spPr>
          <p:txBody>
            <a:bodyPr wrap="none" rtlCol="0">
              <a:spAutoFit/>
            </a:bodyPr>
            <a:lstStyle/>
            <a:p>
              <a:r>
                <a:rPr lang="en-US" b="1" dirty="0"/>
                <a:t>Input formula </a:t>
              </a:r>
            </a:p>
          </p:txBody>
        </p:sp>
      </p:grpSp>
      <p:grpSp>
        <p:nvGrpSpPr>
          <p:cNvPr id="17" name="Group 16">
            <a:extLst>
              <a:ext uri="{FF2B5EF4-FFF2-40B4-BE49-F238E27FC236}">
                <a16:creationId xmlns:a16="http://schemas.microsoft.com/office/drawing/2014/main" id="{347CC796-E6AB-97AA-18BD-9F7B01825636}"/>
              </a:ext>
            </a:extLst>
          </p:cNvPr>
          <p:cNvGrpSpPr/>
          <p:nvPr/>
        </p:nvGrpSpPr>
        <p:grpSpPr>
          <a:xfrm>
            <a:off x="609599" y="3163113"/>
            <a:ext cx="6078023" cy="1535385"/>
            <a:chOff x="609599" y="3163113"/>
            <a:chExt cx="6078023" cy="1535385"/>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33DD362-500B-4BAE-F71A-4F4B24282A5D}"/>
                    </a:ext>
                  </a:extLst>
                </p:cNvPr>
                <p:cNvSpPr txBox="1"/>
                <p:nvPr/>
              </p:nvSpPr>
              <p:spPr>
                <a:xfrm>
                  <a:off x="838200" y="3498169"/>
                  <a:ext cx="5849422" cy="1200329"/>
                </a:xfrm>
                <a:prstGeom prst="rect">
                  <a:avLst/>
                </a:prstGeom>
                <a:noFill/>
              </p:spPr>
              <p:txBody>
                <a:bodyPr wrap="none" rtlCol="0">
                  <a:spAutoFit/>
                </a:bodyPr>
                <a:lstStyle/>
                <a:p>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𝑠</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𝑠</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+2</m:t>
                      </m:r>
                      <m:r>
                        <a:rPr lang="en-US" sz="2400" b="0" i="1" smtClean="0">
                          <a:latin typeface="Cambria Math" panose="02040503050406030204" pitchFamily="18" charset="0"/>
                        </a:rPr>
                        <m:t>𝑦</m:t>
                      </m:r>
                      <m:r>
                        <a:rPr lang="en-US" sz="2400" b="0" i="1" smtClean="0">
                          <a:latin typeface="Cambria Math" panose="02040503050406030204" pitchFamily="18" charset="0"/>
                        </a:rPr>
                        <m:t> </m:t>
                      </m:r>
                    </m:oMath>
                  </a14:m>
                  <a:endParaRPr lang="en-US" sz="2400" b="0" i="1" dirty="0">
                    <a:latin typeface="Cambria Math" panose="02040503050406030204" pitchFamily="18" charset="0"/>
                  </a:endParaRPr>
                </a:p>
                <a:p>
                  <a:endParaRPr lang="en-US"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≥0, </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𝑠</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𝑠</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≥6</m:t>
                            </m:r>
                          </m:e>
                        </m:d>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𝑠</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𝑠</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&gt;4</m:t>
                            </m:r>
                          </m:e>
                        </m:d>
                      </m:oMath>
                    </m:oMathPara>
                  </a14:m>
                  <a:endParaRPr lang="en-US" sz="2400" dirty="0"/>
                </a:p>
              </p:txBody>
            </p:sp>
          </mc:Choice>
          <mc:Fallback xmlns="">
            <p:sp>
              <p:nvSpPr>
                <p:cNvPr id="7" name="TextBox 6">
                  <a:extLst>
                    <a:ext uri="{FF2B5EF4-FFF2-40B4-BE49-F238E27FC236}">
                      <a16:creationId xmlns:a16="http://schemas.microsoft.com/office/drawing/2014/main" id="{033DD362-500B-4BAE-F71A-4F4B24282A5D}"/>
                    </a:ext>
                  </a:extLst>
                </p:cNvPr>
                <p:cNvSpPr txBox="1">
                  <a:spLocks noRot="1" noChangeAspect="1" noMove="1" noResize="1" noEditPoints="1" noAdjustHandles="1" noChangeArrowheads="1" noChangeShapeType="1" noTextEdit="1"/>
                </p:cNvSpPr>
                <p:nvPr/>
              </p:nvSpPr>
              <p:spPr>
                <a:xfrm>
                  <a:off x="838200" y="3498169"/>
                  <a:ext cx="5849422" cy="1200329"/>
                </a:xfrm>
                <a:prstGeom prst="rect">
                  <a:avLst/>
                </a:prstGeom>
                <a:blipFill>
                  <a:blip r:embed="rId3"/>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9469829-5E5B-E068-B74C-D968E3F59F05}"/>
                </a:ext>
              </a:extLst>
            </p:cNvPr>
            <p:cNvSpPr txBox="1"/>
            <p:nvPr/>
          </p:nvSpPr>
          <p:spPr>
            <a:xfrm>
              <a:off x="609599" y="3163113"/>
              <a:ext cx="2401107" cy="369332"/>
            </a:xfrm>
            <a:prstGeom prst="rect">
              <a:avLst/>
            </a:prstGeom>
            <a:noFill/>
          </p:spPr>
          <p:txBody>
            <a:bodyPr wrap="none" rtlCol="0">
              <a:spAutoFit/>
            </a:bodyPr>
            <a:lstStyle/>
            <a:p>
              <a:r>
                <a:rPr lang="en-US" b="1" dirty="0"/>
                <a:t>Internal representation</a:t>
              </a:r>
            </a:p>
          </p:txBody>
        </p:sp>
      </p:grpSp>
      <p:grpSp>
        <p:nvGrpSpPr>
          <p:cNvPr id="18" name="Group 17">
            <a:extLst>
              <a:ext uri="{FF2B5EF4-FFF2-40B4-BE49-F238E27FC236}">
                <a16:creationId xmlns:a16="http://schemas.microsoft.com/office/drawing/2014/main" id="{C208DFE5-2FB3-80A8-6D72-51E880CE6ADC}"/>
              </a:ext>
            </a:extLst>
          </p:cNvPr>
          <p:cNvGrpSpPr/>
          <p:nvPr/>
        </p:nvGrpSpPr>
        <p:grpSpPr>
          <a:xfrm>
            <a:off x="609598" y="4920528"/>
            <a:ext cx="3632789" cy="1572347"/>
            <a:chOff x="609598" y="4920528"/>
            <a:chExt cx="3632789" cy="1572347"/>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9EE5029-39ED-1A7F-516C-A3349B375E09}"/>
                    </a:ext>
                  </a:extLst>
                </p:cNvPr>
                <p:cNvSpPr txBox="1"/>
                <p:nvPr/>
              </p:nvSpPr>
              <p:spPr>
                <a:xfrm>
                  <a:off x="874734" y="5292546"/>
                  <a:ext cx="3367653" cy="1200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𝑠</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𝑠</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+2</m:t>
                        </m:r>
                        <m:r>
                          <a:rPr lang="en-US" sz="2400" b="0" i="1" smtClean="0">
                            <a:latin typeface="Cambria Math" panose="02040503050406030204" pitchFamily="18" charset="0"/>
                          </a:rPr>
                          <m:t>𝑦</m:t>
                        </m:r>
                      </m:oMath>
                    </m:oMathPara>
                  </a14:m>
                  <a:endParaRPr lang="en-US" sz="2400" b="0" dirty="0"/>
                </a:p>
                <a:p>
                  <a:endParaRPr lang="en-US" sz="2400" b="0" dirty="0"/>
                </a:p>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𝑠</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𝑠</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=0</m:t>
                        </m:r>
                      </m:oMath>
                    </m:oMathPara>
                  </a14:m>
                  <a:endParaRPr lang="en-US" sz="2400" b="0" dirty="0"/>
                </a:p>
              </p:txBody>
            </p:sp>
          </mc:Choice>
          <mc:Fallback xmlns="">
            <p:sp>
              <p:nvSpPr>
                <p:cNvPr id="8" name="TextBox 7">
                  <a:extLst>
                    <a:ext uri="{FF2B5EF4-FFF2-40B4-BE49-F238E27FC236}">
                      <a16:creationId xmlns:a16="http://schemas.microsoft.com/office/drawing/2014/main" id="{99EE5029-39ED-1A7F-516C-A3349B375E09}"/>
                    </a:ext>
                  </a:extLst>
                </p:cNvPr>
                <p:cNvSpPr txBox="1">
                  <a:spLocks noRot="1" noChangeAspect="1" noMove="1" noResize="1" noEditPoints="1" noAdjustHandles="1" noChangeArrowheads="1" noChangeShapeType="1" noTextEdit="1"/>
                </p:cNvSpPr>
                <p:nvPr/>
              </p:nvSpPr>
              <p:spPr>
                <a:xfrm>
                  <a:off x="874734" y="5292546"/>
                  <a:ext cx="3367653" cy="1200329"/>
                </a:xfrm>
                <a:prstGeom prst="rect">
                  <a:avLst/>
                </a:prstGeom>
                <a:blipFill>
                  <a:blip r:embed="rId4"/>
                  <a:stretch>
                    <a:fillRect b="-3553"/>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2A3D024F-90D9-BD27-5450-D8C73A90C1A6}"/>
                </a:ext>
              </a:extLst>
            </p:cNvPr>
            <p:cNvSpPr txBox="1"/>
            <p:nvPr/>
          </p:nvSpPr>
          <p:spPr>
            <a:xfrm>
              <a:off x="609598" y="4920528"/>
              <a:ext cx="2580322" cy="369332"/>
            </a:xfrm>
            <a:prstGeom prst="rect">
              <a:avLst/>
            </a:prstGeom>
            <a:noFill/>
          </p:spPr>
          <p:txBody>
            <a:bodyPr wrap="none" rtlCol="0">
              <a:spAutoFit/>
            </a:bodyPr>
            <a:lstStyle/>
            <a:p>
              <a:r>
                <a:rPr lang="en-US" b="1" dirty="0"/>
                <a:t>Initial tableau and values</a:t>
              </a:r>
            </a:p>
          </p:txBody>
        </p:sp>
      </p:grpSp>
      <p:grpSp>
        <p:nvGrpSpPr>
          <p:cNvPr id="19" name="Group 18">
            <a:extLst>
              <a:ext uri="{FF2B5EF4-FFF2-40B4-BE49-F238E27FC236}">
                <a16:creationId xmlns:a16="http://schemas.microsoft.com/office/drawing/2014/main" id="{50D80202-17CB-9670-4C75-CBAB7187C279}"/>
              </a:ext>
            </a:extLst>
          </p:cNvPr>
          <p:cNvGrpSpPr/>
          <p:nvPr/>
        </p:nvGrpSpPr>
        <p:grpSpPr>
          <a:xfrm>
            <a:off x="7570479" y="1947556"/>
            <a:ext cx="3904832" cy="1081799"/>
            <a:chOff x="7570479" y="1947556"/>
            <a:chExt cx="3904832" cy="1081799"/>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B116DCE-5CA2-A395-D45F-418A8824063E}"/>
                    </a:ext>
                  </a:extLst>
                </p:cNvPr>
                <p:cNvSpPr txBox="1"/>
                <p:nvPr/>
              </p:nvSpPr>
              <p:spPr>
                <a:xfrm>
                  <a:off x="8564899" y="2567690"/>
                  <a:ext cx="291041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r>
                          <a:rPr lang="en-US" sz="2400" i="1">
                            <a:latin typeface="Cambria Math" panose="02040503050406030204" pitchFamily="18" charset="0"/>
                          </a:rPr>
                          <m:t>≥0, </m:t>
                        </m:r>
                        <m:sSub>
                          <m:sSubPr>
                            <m:ctrlPr>
                              <a:rPr lang="en-US" sz="2400" i="1">
                                <a:latin typeface="Cambria Math" panose="02040503050406030204" pitchFamily="18" charset="0"/>
                              </a:rPr>
                            </m:ctrlPr>
                          </m:sSubPr>
                          <m:e>
                            <m:r>
                              <a:rPr lang="en-US" sz="2400" i="1">
                                <a:latin typeface="Cambria Math" panose="02040503050406030204" pitchFamily="18" charset="0"/>
                              </a:rPr>
                              <m:t>𝑠</m:t>
                            </m:r>
                          </m:e>
                          <m:sub>
                            <m:r>
                              <a:rPr lang="en-US" sz="2400" i="1">
                                <a:latin typeface="Cambria Math" panose="02040503050406030204" pitchFamily="18" charset="0"/>
                              </a:rPr>
                              <m:t>1</m:t>
                            </m:r>
                          </m:sub>
                        </m:sSub>
                        <m:r>
                          <a:rPr lang="en-US" sz="2400" i="1">
                            <a:latin typeface="Cambria Math" panose="02040503050406030204" pitchFamily="18" charset="0"/>
                          </a:rPr>
                          <m:t>≤2, </m:t>
                        </m:r>
                        <m:sSub>
                          <m:sSubPr>
                            <m:ctrlPr>
                              <a:rPr lang="en-US" sz="2400" i="1">
                                <a:latin typeface="Cambria Math" panose="02040503050406030204" pitchFamily="18" charset="0"/>
                              </a:rPr>
                            </m:ctrlPr>
                          </m:sSubPr>
                          <m:e>
                            <m:r>
                              <a:rPr lang="en-US" sz="2400" i="1">
                                <a:latin typeface="Cambria Math" panose="02040503050406030204" pitchFamily="18" charset="0"/>
                              </a:rPr>
                              <m:t>𝑠</m:t>
                            </m:r>
                          </m:e>
                          <m:sub>
                            <m:r>
                              <a:rPr lang="en-US" sz="2400" i="1">
                                <a:latin typeface="Cambria Math" panose="02040503050406030204" pitchFamily="18" charset="0"/>
                              </a:rPr>
                              <m:t>1</m:t>
                            </m:r>
                          </m:sub>
                        </m:sSub>
                        <m:r>
                          <a:rPr lang="en-US" sz="2400" i="1">
                            <a:latin typeface="Cambria Math" panose="02040503050406030204" pitchFamily="18" charset="0"/>
                          </a:rPr>
                          <m:t>≥2</m:t>
                        </m:r>
                      </m:oMath>
                    </m:oMathPara>
                  </a14:m>
                  <a:endParaRPr lang="en-US" sz="2400" dirty="0"/>
                </a:p>
              </p:txBody>
            </p:sp>
          </mc:Choice>
          <mc:Fallback xmlns="">
            <p:sp>
              <p:nvSpPr>
                <p:cNvPr id="9" name="TextBox 8">
                  <a:extLst>
                    <a:ext uri="{FF2B5EF4-FFF2-40B4-BE49-F238E27FC236}">
                      <a16:creationId xmlns:a16="http://schemas.microsoft.com/office/drawing/2014/main" id="{8B116DCE-5CA2-A395-D45F-418A8824063E}"/>
                    </a:ext>
                  </a:extLst>
                </p:cNvPr>
                <p:cNvSpPr txBox="1">
                  <a:spLocks noRot="1" noChangeAspect="1" noMove="1" noResize="1" noEditPoints="1" noAdjustHandles="1" noChangeArrowheads="1" noChangeShapeType="1" noTextEdit="1"/>
                </p:cNvSpPr>
                <p:nvPr/>
              </p:nvSpPr>
              <p:spPr>
                <a:xfrm>
                  <a:off x="8564899" y="2567690"/>
                  <a:ext cx="2910412" cy="461665"/>
                </a:xfrm>
                <a:prstGeom prst="rect">
                  <a:avLst/>
                </a:prstGeom>
                <a:blipFill>
                  <a:blip r:embed="rId5"/>
                  <a:stretch>
                    <a:fillRect b="-131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E672C523-989D-A410-FEA9-7F3A452D8634}"/>
                </a:ext>
              </a:extLst>
            </p:cNvPr>
            <p:cNvSpPr txBox="1"/>
            <p:nvPr/>
          </p:nvSpPr>
          <p:spPr>
            <a:xfrm>
              <a:off x="7570479" y="1947556"/>
              <a:ext cx="2893677" cy="369332"/>
            </a:xfrm>
            <a:prstGeom prst="rect">
              <a:avLst/>
            </a:prstGeom>
            <a:noFill/>
          </p:spPr>
          <p:txBody>
            <a:bodyPr wrap="none" rtlCol="0">
              <a:spAutoFit/>
            </a:bodyPr>
            <a:lstStyle/>
            <a:p>
              <a:r>
                <a:rPr lang="en-US" b="1" dirty="0"/>
                <a:t>Bounds added during search</a:t>
              </a:r>
            </a:p>
          </p:txBody>
        </p:sp>
      </p:grpSp>
      <p:grpSp>
        <p:nvGrpSpPr>
          <p:cNvPr id="20" name="Group 19">
            <a:extLst>
              <a:ext uri="{FF2B5EF4-FFF2-40B4-BE49-F238E27FC236}">
                <a16:creationId xmlns:a16="http://schemas.microsoft.com/office/drawing/2014/main" id="{DF45FFC0-1A45-BCD3-8A4D-FF0983B2DC67}"/>
              </a:ext>
            </a:extLst>
          </p:cNvPr>
          <p:cNvGrpSpPr/>
          <p:nvPr/>
        </p:nvGrpSpPr>
        <p:grpSpPr>
          <a:xfrm>
            <a:off x="7642577" y="3530959"/>
            <a:ext cx="4260141" cy="1840432"/>
            <a:chOff x="7642577" y="3530959"/>
            <a:chExt cx="4260141" cy="1840432"/>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D7EFF61-E3CE-2357-891E-158650FDD73D}"/>
                    </a:ext>
                  </a:extLst>
                </p:cNvPr>
                <p:cNvSpPr txBox="1"/>
                <p:nvPr/>
              </p:nvSpPr>
              <p:spPr>
                <a:xfrm>
                  <a:off x="7642577" y="4171062"/>
                  <a:ext cx="4260141" cy="1200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𝑠</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𝑠</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𝑠</m:t>
                            </m:r>
                          </m:e>
                          <m:sub>
                            <m:r>
                              <a:rPr lang="en-US" sz="2400" b="0" i="1" smtClean="0">
                                <a:latin typeface="Cambria Math" panose="02040503050406030204" pitchFamily="18" charset="0"/>
                              </a:rPr>
                              <m:t>1</m:t>
                            </m:r>
                          </m:sub>
                        </m:sSub>
                      </m:oMath>
                    </m:oMathPara>
                  </a14:m>
                  <a:endParaRPr lang="en-US" sz="2400" b="0" i="1" dirty="0">
                    <a:latin typeface="Cambria Math" panose="02040503050406030204" pitchFamily="18" charset="0"/>
                  </a:endParaRPr>
                </a:p>
                <a:p>
                  <a:endParaRPr lang="en-US" sz="2400" b="0" i="1" dirty="0">
                    <a:latin typeface="Cambria Math" panose="02040503050406030204" pitchFamily="18" charset="0"/>
                  </a:endParaRPr>
                </a:p>
                <a:p>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𝑠</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=2, </m:t>
                      </m:r>
                      <m:r>
                        <a:rPr lang="en-US" sz="2400" b="0" i="1" smtClean="0">
                          <a:latin typeface="Cambria Math" panose="02040503050406030204" pitchFamily="18" charset="0"/>
                        </a:rPr>
                        <m:t>𝑦</m:t>
                      </m:r>
                      <m:r>
                        <a:rPr lang="en-US" sz="2400" b="0" i="1" smtClean="0">
                          <a:latin typeface="Cambria Math" panose="02040503050406030204" pitchFamily="18" charset="0"/>
                        </a:rPr>
                        <m:t>=2, </m:t>
                      </m:r>
                      <m:r>
                        <a:rPr lang="en-US" sz="2400" b="0" i="1" smtClean="0">
                          <a:latin typeface="Cambria Math" panose="02040503050406030204" pitchFamily="18" charset="0"/>
                        </a:rPr>
                        <m:t>𝑥</m:t>
                      </m:r>
                      <m:r>
                        <a:rPr lang="en-US" sz="2400" b="0" i="1" smtClean="0">
                          <a:latin typeface="Cambria Math" panose="02040503050406030204" pitchFamily="18" charset="0"/>
                        </a:rPr>
                        <m:t>=0,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𝑠</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=4</m:t>
                      </m:r>
                    </m:oMath>
                  </a14:m>
                  <a:endParaRPr lang="en-US" sz="2400" dirty="0"/>
                </a:p>
              </p:txBody>
            </p:sp>
          </mc:Choice>
          <mc:Fallback xmlns="">
            <p:sp>
              <p:nvSpPr>
                <p:cNvPr id="10" name="TextBox 9">
                  <a:extLst>
                    <a:ext uri="{FF2B5EF4-FFF2-40B4-BE49-F238E27FC236}">
                      <a16:creationId xmlns:a16="http://schemas.microsoft.com/office/drawing/2014/main" id="{0D7EFF61-E3CE-2357-891E-158650FDD73D}"/>
                    </a:ext>
                  </a:extLst>
                </p:cNvPr>
                <p:cNvSpPr txBox="1">
                  <a:spLocks noRot="1" noChangeAspect="1" noMove="1" noResize="1" noEditPoints="1" noAdjustHandles="1" noChangeArrowheads="1" noChangeShapeType="1" noTextEdit="1"/>
                </p:cNvSpPr>
                <p:nvPr/>
              </p:nvSpPr>
              <p:spPr>
                <a:xfrm>
                  <a:off x="7642577" y="4171062"/>
                  <a:ext cx="4260141" cy="1200329"/>
                </a:xfrm>
                <a:prstGeom prst="rect">
                  <a:avLst/>
                </a:prstGeom>
                <a:blipFill>
                  <a:blip r:embed="rId6"/>
                  <a:stretch>
                    <a:fillRect b="-3553"/>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52FEFEA9-A027-65C8-F26B-EC21E2E303C8}"/>
                </a:ext>
              </a:extLst>
            </p:cNvPr>
            <p:cNvSpPr txBox="1"/>
            <p:nvPr/>
          </p:nvSpPr>
          <p:spPr>
            <a:xfrm>
              <a:off x="7642577" y="3530959"/>
              <a:ext cx="4159793" cy="369332"/>
            </a:xfrm>
            <a:prstGeom prst="rect">
              <a:avLst/>
            </a:prstGeom>
            <a:noFill/>
          </p:spPr>
          <p:txBody>
            <a:bodyPr wrap="none" rtlCol="0">
              <a:spAutoFit/>
            </a:bodyPr>
            <a:lstStyle/>
            <a:p>
              <a:r>
                <a:rPr lang="en-US" b="1" dirty="0"/>
                <a:t>Pivot and change values to satisfy bounds</a:t>
              </a:r>
            </a:p>
          </p:txBody>
        </p:sp>
      </p:grpSp>
    </p:spTree>
    <p:extLst>
      <p:ext uri="{BB962C8B-B14F-4D97-AF65-F5344CB8AC3E}">
        <p14:creationId xmlns:p14="http://schemas.microsoft.com/office/powerpoint/2010/main" val="43128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77756-2454-4B49-BB8F-8E6949205CCE}"/>
              </a:ext>
            </a:extLst>
          </p:cNvPr>
          <p:cNvSpPr>
            <a:spLocks noGrp="1"/>
          </p:cNvSpPr>
          <p:nvPr>
            <p:ph type="title"/>
          </p:nvPr>
        </p:nvSpPr>
        <p:spPr/>
        <p:txBody>
          <a:bodyPr/>
          <a:lstStyle/>
          <a:p>
            <a:r>
              <a:rPr lang="en-US"/>
              <a:t>Propagating Equalities</a:t>
            </a:r>
          </a:p>
        </p:txBody>
      </p:sp>
      <p:grpSp>
        <p:nvGrpSpPr>
          <p:cNvPr id="3" name="Group 2">
            <a:extLst>
              <a:ext uri="{FF2B5EF4-FFF2-40B4-BE49-F238E27FC236}">
                <a16:creationId xmlns:a16="http://schemas.microsoft.com/office/drawing/2014/main" id="{56E5F551-278A-43D1-A6E3-73C5F5E0D0F0}"/>
              </a:ext>
            </a:extLst>
          </p:cNvPr>
          <p:cNvGrpSpPr/>
          <p:nvPr/>
        </p:nvGrpSpPr>
        <p:grpSpPr>
          <a:xfrm>
            <a:off x="1459686" y="1910387"/>
            <a:ext cx="8373042" cy="3702026"/>
            <a:chOff x="1459686" y="1910387"/>
            <a:chExt cx="8373042" cy="3702026"/>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D6D3237-6736-416A-8F08-65FB7BA0BDB2}"/>
                    </a:ext>
                  </a:extLst>
                </p:cNvPr>
                <p:cNvSpPr txBox="1"/>
                <p:nvPr/>
              </p:nvSpPr>
              <p:spPr>
                <a:xfrm>
                  <a:off x="6931614" y="4962409"/>
                  <a:ext cx="2901114" cy="3373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bar>
                          <m:bar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bar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+1=</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𝑦</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𝑦</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−1=</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𝑧</m:t>
                            </m:r>
                          </m:e>
                        </m:bar>
                      </m:oMath>
                    </m:oMathPara>
                  </a14:m>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mc:Choice>
          <mc:Fallback xmlns="">
            <p:sp>
              <p:nvSpPr>
                <p:cNvPr id="16" name="TextBox 15">
                  <a:extLst>
                    <a:ext uri="{FF2B5EF4-FFF2-40B4-BE49-F238E27FC236}">
                      <a16:creationId xmlns:a16="http://schemas.microsoft.com/office/drawing/2014/main" id="{BD6D3237-6736-416A-8F08-65FB7BA0BDB2}"/>
                    </a:ext>
                  </a:extLst>
                </p:cNvPr>
                <p:cNvSpPr txBox="1">
                  <a:spLocks noRot="1" noChangeAspect="1" noMove="1" noResize="1" noEditPoints="1" noAdjustHandles="1" noChangeArrowheads="1" noChangeShapeType="1" noTextEdit="1"/>
                </p:cNvSpPr>
                <p:nvPr/>
              </p:nvSpPr>
              <p:spPr>
                <a:xfrm>
                  <a:off x="6931614" y="4962409"/>
                  <a:ext cx="2901114" cy="337336"/>
                </a:xfrm>
                <a:prstGeom prst="rect">
                  <a:avLst/>
                </a:prstGeom>
                <a:blipFill>
                  <a:blip r:embed="rId2"/>
                  <a:stretch>
                    <a:fillRect l="-630" r="-420" b="-5455"/>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6002DE9-BF05-4034-B0FA-5B2E453D7767}"/>
                    </a:ext>
                  </a:extLst>
                </p:cNvPr>
                <p:cNvSpPr txBox="1"/>
                <p:nvPr/>
              </p:nvSpPr>
              <p:spPr>
                <a:xfrm>
                  <a:off x="8165591" y="5335414"/>
                  <a:ext cx="60087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𝑧</m:t>
                        </m:r>
                      </m:oMath>
                    </m:oMathPara>
                  </a14:m>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mc:Choice>
          <mc:Fallback xmlns="">
            <p:sp>
              <p:nvSpPr>
                <p:cNvPr id="17" name="TextBox 16">
                  <a:extLst>
                    <a:ext uri="{FF2B5EF4-FFF2-40B4-BE49-F238E27FC236}">
                      <a16:creationId xmlns:a16="http://schemas.microsoft.com/office/drawing/2014/main" id="{76002DE9-BF05-4034-B0FA-5B2E453D7767}"/>
                    </a:ext>
                  </a:extLst>
                </p:cNvPr>
                <p:cNvSpPr txBox="1">
                  <a:spLocks noRot="1" noChangeAspect="1" noMove="1" noResize="1" noEditPoints="1" noAdjustHandles="1" noChangeArrowheads="1" noChangeShapeType="1" noTextEdit="1"/>
                </p:cNvSpPr>
                <p:nvPr/>
              </p:nvSpPr>
              <p:spPr>
                <a:xfrm>
                  <a:off x="8165591" y="5335414"/>
                  <a:ext cx="600870" cy="276999"/>
                </a:xfrm>
                <a:prstGeom prst="rect">
                  <a:avLst/>
                </a:prstGeom>
                <a:blipFill>
                  <a:blip r:embed="rId3"/>
                  <a:stretch>
                    <a:fillRect l="-4040" r="-4040"/>
                  </a:stretch>
                </a:blipFill>
                <a:ln w="12700" cap="flat">
                  <a:noFill/>
                  <a:miter lim="400000"/>
                </a:ln>
                <a:effectLst/>
              </p:spPr>
              <p:txBody>
                <a:bodyPr/>
                <a:lstStyle/>
                <a:p>
                  <a:r>
                    <a:rPr lang="en-US">
                      <a:noFill/>
                    </a:rPr>
                    <a:t> </a:t>
                  </a:r>
                </a:p>
              </p:txBody>
            </p:sp>
          </mc:Fallback>
        </mc:AlternateContent>
        <p:sp>
          <p:nvSpPr>
            <p:cNvPr id="19" name="Rectangle 18">
              <a:extLst>
                <a:ext uri="{FF2B5EF4-FFF2-40B4-BE49-F238E27FC236}">
                  <a16:creationId xmlns:a16="http://schemas.microsoft.com/office/drawing/2014/main" id="{37BA49E2-9982-49E3-BDAC-08F21D613CDC}"/>
                </a:ext>
              </a:extLst>
            </p:cNvPr>
            <p:cNvSpPr/>
            <p:nvPr/>
          </p:nvSpPr>
          <p:spPr>
            <a:xfrm>
              <a:off x="3736638" y="2928049"/>
              <a:ext cx="2415209"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Assert bounds on integer/real variables</a:t>
              </a:r>
            </a:p>
          </p:txBody>
        </p:sp>
        <p:sp>
          <p:nvSpPr>
            <p:cNvPr id="21" name="TextBox 20">
              <a:extLst>
                <a:ext uri="{FF2B5EF4-FFF2-40B4-BE49-F238E27FC236}">
                  <a16:creationId xmlns:a16="http://schemas.microsoft.com/office/drawing/2014/main" id="{78C1F0D9-5251-41E2-B5B8-FDBE19B5E580}"/>
                </a:ext>
              </a:extLst>
            </p:cNvPr>
            <p:cNvSpPr txBox="1"/>
            <p:nvPr/>
          </p:nvSpPr>
          <p:spPr>
            <a:xfrm>
              <a:off x="1459686" y="2009709"/>
              <a:ext cx="219226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SAT/SMT Backtracking</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Search</a:t>
              </a:r>
            </a:p>
          </p:txBody>
        </p:sp>
        <p:sp>
          <p:nvSpPr>
            <p:cNvPr id="23" name="Arrow: Bent-Up 22">
              <a:extLst>
                <a:ext uri="{FF2B5EF4-FFF2-40B4-BE49-F238E27FC236}">
                  <a16:creationId xmlns:a16="http://schemas.microsoft.com/office/drawing/2014/main" id="{164C7E85-E696-454D-969A-2BBFB3BE9E0A}"/>
                </a:ext>
              </a:extLst>
            </p:cNvPr>
            <p:cNvSpPr/>
            <p:nvPr/>
          </p:nvSpPr>
          <p:spPr>
            <a:xfrm rot="5400000">
              <a:off x="1886202" y="2667194"/>
              <a:ext cx="435063" cy="825925"/>
            </a:xfrm>
            <a:prstGeom prst="bentUpArrow">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Rectangle 24">
              <a:extLst>
                <a:ext uri="{FF2B5EF4-FFF2-40B4-BE49-F238E27FC236}">
                  <a16:creationId xmlns:a16="http://schemas.microsoft.com/office/drawing/2014/main" id="{8C66ABD7-CC39-473E-A401-3871DC8A843E}"/>
                </a:ext>
              </a:extLst>
            </p:cNvPr>
            <p:cNvSpPr/>
            <p:nvPr/>
          </p:nvSpPr>
          <p:spPr>
            <a:xfrm>
              <a:off x="3736638" y="4044878"/>
              <a:ext cx="3561521"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Bounds propagation</a:t>
              </a: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Infer equalities and bounds from existing bounds</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CAC4FA2-95B3-4D5A-B481-816C1F1731F4}"/>
                    </a:ext>
                  </a:extLst>
                </p:cNvPr>
                <p:cNvSpPr txBox="1"/>
                <p:nvPr/>
              </p:nvSpPr>
              <p:spPr>
                <a:xfrm>
                  <a:off x="2215543" y="2807586"/>
                  <a:ext cx="156664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+1=</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𝑦</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m:t>
                        </m:r>
                      </m:oMath>
                    </m:oMathPara>
                  </a14:m>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mc:Choice>
          <mc:Fallback xmlns="">
            <p:sp>
              <p:nvSpPr>
                <p:cNvPr id="33" name="TextBox 32">
                  <a:extLst>
                    <a:ext uri="{FF2B5EF4-FFF2-40B4-BE49-F238E27FC236}">
                      <a16:creationId xmlns:a16="http://schemas.microsoft.com/office/drawing/2014/main" id="{DCAC4FA2-95B3-4D5A-B481-816C1F1731F4}"/>
                    </a:ext>
                  </a:extLst>
                </p:cNvPr>
                <p:cNvSpPr txBox="1">
                  <a:spLocks noRot="1" noChangeAspect="1" noMove="1" noResize="1" noEditPoints="1" noAdjustHandles="1" noChangeArrowheads="1" noChangeShapeType="1" noTextEdit="1"/>
                </p:cNvSpPr>
                <p:nvPr/>
              </p:nvSpPr>
              <p:spPr>
                <a:xfrm>
                  <a:off x="2215543" y="2807586"/>
                  <a:ext cx="1566644" cy="369332"/>
                </a:xfrm>
                <a:prstGeom prst="rect">
                  <a:avLst/>
                </a:prstGeom>
                <a:blipFill>
                  <a:blip r:embed="rId4"/>
                  <a:stretch>
                    <a:fillRect b="-666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9809B73-9B5C-404E-8B4A-0C231DA5179A}"/>
                    </a:ext>
                  </a:extLst>
                </p:cNvPr>
                <p:cNvSpPr txBox="1"/>
                <p:nvPr/>
              </p:nvSpPr>
              <p:spPr>
                <a:xfrm>
                  <a:off x="2169994" y="3236613"/>
                  <a:ext cx="156664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𝑦</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−1=</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𝑧</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m:t>
                        </m:r>
                      </m:oMath>
                    </m:oMathPara>
                  </a14:m>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mc:Choice>
          <mc:Fallback xmlns="">
            <p:sp>
              <p:nvSpPr>
                <p:cNvPr id="35" name="TextBox 34">
                  <a:extLst>
                    <a:ext uri="{FF2B5EF4-FFF2-40B4-BE49-F238E27FC236}">
                      <a16:creationId xmlns:a16="http://schemas.microsoft.com/office/drawing/2014/main" id="{69809B73-9B5C-404E-8B4A-0C231DA5179A}"/>
                    </a:ext>
                  </a:extLst>
                </p:cNvPr>
                <p:cNvSpPr txBox="1">
                  <a:spLocks noRot="1" noChangeAspect="1" noMove="1" noResize="1" noEditPoints="1" noAdjustHandles="1" noChangeArrowheads="1" noChangeShapeType="1" noTextEdit="1"/>
                </p:cNvSpPr>
                <p:nvPr/>
              </p:nvSpPr>
              <p:spPr>
                <a:xfrm>
                  <a:off x="2169994" y="3236613"/>
                  <a:ext cx="1566644" cy="369332"/>
                </a:xfrm>
                <a:prstGeom prst="rect">
                  <a:avLst/>
                </a:prstGeom>
                <a:blipFill>
                  <a:blip r:embed="rId5"/>
                  <a:stretch>
                    <a:fillRect b="-4918"/>
                  </a:stretch>
                </a:blipFill>
                <a:ln w="12700" cap="flat">
                  <a:noFill/>
                  <a:miter lim="400000"/>
                </a:ln>
                <a:effectLst/>
              </p:spPr>
              <p:txBody>
                <a:bodyPr/>
                <a:lstStyle/>
                <a:p>
                  <a:r>
                    <a:rPr lang="en-US">
                      <a:noFill/>
                    </a:rPr>
                    <a:t> </a:t>
                  </a:r>
                </a:p>
              </p:txBody>
            </p:sp>
          </mc:Fallback>
        </mc:AlternateContent>
        <p:sp>
          <p:nvSpPr>
            <p:cNvPr id="39" name="Arrow: Bent-Up 38">
              <a:extLst>
                <a:ext uri="{FF2B5EF4-FFF2-40B4-BE49-F238E27FC236}">
                  <a16:creationId xmlns:a16="http://schemas.microsoft.com/office/drawing/2014/main" id="{39036CB2-1437-4BC8-804C-4AB71E1D99FF}"/>
                </a:ext>
              </a:extLst>
            </p:cNvPr>
            <p:cNvSpPr/>
            <p:nvPr/>
          </p:nvSpPr>
          <p:spPr>
            <a:xfrm rot="16200000">
              <a:off x="6255648" y="1387453"/>
              <a:ext cx="2467013" cy="3969193"/>
            </a:xfrm>
            <a:prstGeom prst="bentUpArrow">
              <a:avLst>
                <a:gd name="adj1" fmla="val 3779"/>
                <a:gd name="adj2" fmla="val 5310"/>
                <a:gd name="adj3" fmla="val 7665"/>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910E864-6740-4247-8788-FF2588974F6A}"/>
                    </a:ext>
                  </a:extLst>
                </p:cNvPr>
                <p:cNvSpPr txBox="1"/>
                <p:nvPr/>
              </p:nvSpPr>
              <p:spPr>
                <a:xfrm>
                  <a:off x="6697026" y="1910387"/>
                  <a:ext cx="60087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𝑧</m:t>
                        </m:r>
                      </m:oMath>
                    </m:oMathPara>
                  </a14:m>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mc:Choice>
          <mc:Fallback xmlns="">
            <p:sp>
              <p:nvSpPr>
                <p:cNvPr id="41" name="TextBox 40">
                  <a:extLst>
                    <a:ext uri="{FF2B5EF4-FFF2-40B4-BE49-F238E27FC236}">
                      <a16:creationId xmlns:a16="http://schemas.microsoft.com/office/drawing/2014/main" id="{7910E864-6740-4247-8788-FF2588974F6A}"/>
                    </a:ext>
                  </a:extLst>
                </p:cNvPr>
                <p:cNvSpPr txBox="1">
                  <a:spLocks noRot="1" noChangeAspect="1" noMove="1" noResize="1" noEditPoints="1" noAdjustHandles="1" noChangeArrowheads="1" noChangeShapeType="1" noTextEdit="1"/>
                </p:cNvSpPr>
                <p:nvPr/>
              </p:nvSpPr>
              <p:spPr>
                <a:xfrm>
                  <a:off x="6697026" y="1910387"/>
                  <a:ext cx="600870" cy="276999"/>
                </a:xfrm>
                <a:prstGeom prst="rect">
                  <a:avLst/>
                </a:prstGeom>
                <a:blipFill>
                  <a:blip r:embed="rId6"/>
                  <a:stretch>
                    <a:fillRect l="-5102" r="-5102"/>
                  </a:stretch>
                </a:blipFill>
                <a:ln w="12700" cap="flat">
                  <a:noFill/>
                  <a:miter lim="400000"/>
                </a:ln>
                <a:effectLst/>
              </p:spPr>
              <p:txBody>
                <a:bodyPr/>
                <a:lstStyle/>
                <a:p>
                  <a:r>
                    <a:rPr lang="en-US">
                      <a:noFill/>
                    </a:rPr>
                    <a:t> </a:t>
                  </a:r>
                </a:p>
              </p:txBody>
            </p:sp>
          </mc:Fallback>
        </mc:AlternateContent>
        <p:sp>
          <p:nvSpPr>
            <p:cNvPr id="43" name="Arrow: Bent-Up 42">
              <a:extLst>
                <a:ext uri="{FF2B5EF4-FFF2-40B4-BE49-F238E27FC236}">
                  <a16:creationId xmlns:a16="http://schemas.microsoft.com/office/drawing/2014/main" id="{BEAD3BE1-567B-40D2-AE70-0B52AAD9D43D}"/>
                </a:ext>
              </a:extLst>
            </p:cNvPr>
            <p:cNvSpPr/>
            <p:nvPr/>
          </p:nvSpPr>
          <p:spPr>
            <a:xfrm rot="5400000">
              <a:off x="2917523" y="3876356"/>
              <a:ext cx="755387" cy="511745"/>
            </a:xfrm>
            <a:prstGeom prst="bentUpArrow">
              <a:avLst>
                <a:gd name="adj1" fmla="val 19000"/>
                <a:gd name="adj2" fmla="val 21000"/>
                <a:gd name="adj3" fmla="val 25000"/>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Arrow: Bent-Up 44">
              <a:extLst>
                <a:ext uri="{FF2B5EF4-FFF2-40B4-BE49-F238E27FC236}">
                  <a16:creationId xmlns:a16="http://schemas.microsoft.com/office/drawing/2014/main" id="{DAFAD02A-5CF2-4B08-A19E-4741E254AD72}"/>
                </a:ext>
              </a:extLst>
            </p:cNvPr>
            <p:cNvSpPr/>
            <p:nvPr/>
          </p:nvSpPr>
          <p:spPr>
            <a:xfrm rot="5400000">
              <a:off x="5915637" y="5077728"/>
              <a:ext cx="360727" cy="337454"/>
            </a:xfrm>
            <a:prstGeom prst="bentUpArrow">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E5703BD-7B31-4D29-B9E1-0FDF14E3F3AC}"/>
                  </a:ext>
                </a:extLst>
              </p:cNvPr>
              <p:cNvSpPr txBox="1"/>
              <p:nvPr/>
            </p:nvSpPr>
            <p:spPr>
              <a:xfrm>
                <a:off x="986398" y="3533771"/>
                <a:ext cx="8846330"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Complete method [</a:t>
                </a:r>
                <a:r>
                  <a:rPr kumimoji="0" lang="en-US" sz="1800" b="0" i="0" u="none" strike="noStrike" kern="0" cap="none" spc="0" normalizeH="0" baseline="0" noProof="0" err="1">
                    <a:ln>
                      <a:noFill/>
                    </a:ln>
                    <a:solidFill>
                      <a:srgbClr val="000000"/>
                    </a:solidFill>
                    <a:effectLst/>
                    <a:uLnTx/>
                    <a:uFillTx/>
                    <a:latin typeface="Calibri"/>
                    <a:ea typeface="Calibri"/>
                    <a:cs typeface="Calibri"/>
                    <a:sym typeface="Calibri"/>
                  </a:rPr>
                  <a:t>Bromberger</a:t>
                </a: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&amp; Weidenbach]:</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1. Turn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oMath>
                </a14:m>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into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&gt;</m:t>
                    </m:r>
                  </m:oMath>
                </a14:m>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on asserted bounds. </a:t>
                </a:r>
              </a:p>
              <a:p>
                <a:pPr marL="342900" marR="0" lvl="0" indent="-342900" algn="l" defTabSz="914400" rtl="0" eaLnBrk="1" fontAlgn="auto" latinLnBrk="0" hangingPunct="0">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2. If new inequalities are infeasible, then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m:t>
                    </m:r>
                  </m:oMath>
                </a14:m>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can be strengthened to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oMath>
                </a14:m>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in minimal </a:t>
                </a:r>
                <a:r>
                  <a:rPr kumimoji="0" lang="en-US" sz="1800" b="0" i="0" u="none" strike="noStrike" kern="0" cap="none" spc="0" normalizeH="0" baseline="0" noProof="0" err="1">
                    <a:ln>
                      <a:noFill/>
                    </a:ln>
                    <a:solidFill>
                      <a:srgbClr val="000000"/>
                    </a:solidFill>
                    <a:effectLst/>
                    <a:uLnTx/>
                    <a:uFillTx/>
                    <a:latin typeface="Calibri"/>
                    <a:ea typeface="Calibri"/>
                    <a:cs typeface="Calibri"/>
                    <a:sym typeface="Calibri"/>
                  </a:rPr>
                  <a:t>unsat</a:t>
                </a: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core.</a:t>
                </a:r>
              </a:p>
            </p:txBody>
          </p:sp>
        </mc:Choice>
        <mc:Fallback xmlns="">
          <p:sp>
            <p:nvSpPr>
              <p:cNvPr id="4" name="TextBox 3">
                <a:extLst>
                  <a:ext uri="{FF2B5EF4-FFF2-40B4-BE49-F238E27FC236}">
                    <a16:creationId xmlns:a16="http://schemas.microsoft.com/office/drawing/2014/main" id="{8E5703BD-7B31-4D29-B9E1-0FDF14E3F3AC}"/>
                  </a:ext>
                </a:extLst>
              </p:cNvPr>
              <p:cNvSpPr txBox="1">
                <a:spLocks noRot="1" noChangeAspect="1" noMove="1" noResize="1" noEditPoints="1" noAdjustHandles="1" noChangeArrowheads="1" noChangeShapeType="1" noTextEdit="1"/>
              </p:cNvSpPr>
              <p:nvPr/>
            </p:nvSpPr>
            <p:spPr>
              <a:xfrm>
                <a:off x="986398" y="3533771"/>
                <a:ext cx="8846330" cy="1477325"/>
              </a:xfrm>
              <a:prstGeom prst="rect">
                <a:avLst/>
              </a:prstGeom>
              <a:blipFill>
                <a:blip r:embed="rId7"/>
                <a:stretch>
                  <a:fillRect l="-1103" t="-2479" b="-5785"/>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410662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3.7037E-7 L 0.37057 -0.36667 " pathEditMode="relative" rAng="0" ptsTypes="AA">
                                      <p:cBhvr>
                                        <p:cTn id="6" dur="2000" fill="hold"/>
                                        <p:tgtEl>
                                          <p:spTgt spid="3"/>
                                        </p:tgtEl>
                                        <p:attrNameLst>
                                          <p:attrName>ppt_x</p:attrName>
                                          <p:attrName>ppt_y</p:attrName>
                                        </p:attrNameLst>
                                      </p:cBhvr>
                                      <p:rCtr x="18529" y="-18333"/>
                                    </p:animMotion>
                                  </p:childTnLst>
                                  <p:subTnLst>
                                    <p:animClr clrSpc="rgb" dir="cw">
                                      <p:cBhvr override="childStyle">
                                        <p:cTn dur="1" fill="hold" display="0" masterRel="nextClick" afterEffect="1"/>
                                        <p:tgtEl>
                                          <p:spTgt spid="3"/>
                                        </p:tgtEl>
                                        <p:attrNameLst>
                                          <p:attrName>ppt_c</p:attrName>
                                        </p:attrNameLst>
                                      </p:cBhvr>
                                      <p:to>
                                        <a:schemeClr val="tx2"/>
                                      </p:to>
                                    </p:animClr>
                                  </p:sub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77756-2454-4B49-BB8F-8E6949205CCE}"/>
              </a:ext>
            </a:extLst>
          </p:cNvPr>
          <p:cNvSpPr>
            <a:spLocks noGrp="1"/>
          </p:cNvSpPr>
          <p:nvPr>
            <p:ph type="title"/>
          </p:nvPr>
        </p:nvSpPr>
        <p:spPr/>
        <p:txBody>
          <a:bodyPr/>
          <a:lstStyle/>
          <a:p>
            <a:r>
              <a:rPr lang="en-US"/>
              <a:t>Propagating Equalities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54105E5-BF31-450B-B23E-DCEA19B19228}"/>
                  </a:ext>
                </a:extLst>
              </p:cNvPr>
              <p:cNvSpPr txBox="1"/>
              <p:nvPr/>
            </p:nvSpPr>
            <p:spPr>
              <a:xfrm>
                <a:off x="527370" y="2453591"/>
                <a:ext cx="4927503"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a:cs typeface="Calibri"/>
                    <a:sym typeface="Calibri"/>
                  </a:rPr>
                  <a:t>Asserted inequalities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𝑢</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𝑧</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𝑧</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−1≤</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𝑦</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𝑦</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1≤</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𝑢</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≤1</m:t>
                    </m:r>
                  </m:oMath>
                </a14:m>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mc:Choice>
        <mc:Fallback xmlns="">
          <p:sp>
            <p:nvSpPr>
              <p:cNvPr id="3" name="TextBox 2">
                <a:extLst>
                  <a:ext uri="{FF2B5EF4-FFF2-40B4-BE49-F238E27FC236}">
                    <a16:creationId xmlns:a16="http://schemas.microsoft.com/office/drawing/2014/main" id="{D54105E5-BF31-450B-B23E-DCEA19B19228}"/>
                  </a:ext>
                </a:extLst>
              </p:cNvPr>
              <p:cNvSpPr txBox="1">
                <a:spLocks noRot="1" noChangeAspect="1" noMove="1" noResize="1" noEditPoints="1" noAdjustHandles="1" noChangeArrowheads="1" noChangeShapeType="1" noTextEdit="1"/>
              </p:cNvSpPr>
              <p:nvPr/>
            </p:nvSpPr>
            <p:spPr>
              <a:xfrm>
                <a:off x="527370" y="2453591"/>
                <a:ext cx="4927503" cy="553998"/>
              </a:xfrm>
              <a:prstGeom prst="rect">
                <a:avLst/>
              </a:prstGeom>
              <a:blipFill>
                <a:blip r:embed="rId3"/>
                <a:stretch>
                  <a:fillRect l="-2970" t="-15385" r="-743" b="-12088"/>
                </a:stretch>
              </a:blipFill>
              <a:ln w="12700" cap="flat">
                <a:noFill/>
                <a:miter lim="400000"/>
              </a:ln>
              <a:effectLst/>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52699BE8-E13B-46C9-BD4C-907B3B180990}"/>
              </a:ext>
            </a:extLst>
          </p:cNvPr>
          <p:cNvGrpSpPr/>
          <p:nvPr/>
        </p:nvGrpSpPr>
        <p:grpSpPr>
          <a:xfrm>
            <a:off x="2220391" y="2034994"/>
            <a:ext cx="8353127" cy="1064428"/>
            <a:chOff x="2133112" y="2051182"/>
            <a:chExt cx="8353127" cy="1064428"/>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971EDAA-4B53-4FAF-804D-8CEA9FBE98FD}"/>
                    </a:ext>
                  </a:extLst>
                </p:cNvPr>
                <p:cNvSpPr txBox="1"/>
                <p:nvPr/>
              </p:nvSpPr>
              <p:spPr>
                <a:xfrm>
                  <a:off x="2133112" y="2526372"/>
                  <a:ext cx="2995692" cy="3373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bar>
                          <m:bar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bar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+1=</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𝑧</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𝑧</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−1=</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𝑦</m:t>
                            </m:r>
                          </m:e>
                        </m:bar>
                      </m:oMath>
                    </m:oMathPara>
                  </a14:m>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mc:Choice>
          <mc:Fallback xmlns="">
            <p:sp>
              <p:nvSpPr>
                <p:cNvPr id="4" name="TextBox 3">
                  <a:extLst>
                    <a:ext uri="{FF2B5EF4-FFF2-40B4-BE49-F238E27FC236}">
                      <a16:creationId xmlns:a16="http://schemas.microsoft.com/office/drawing/2014/main" id="{A971EDAA-4B53-4FAF-804D-8CEA9FBE98FD}"/>
                    </a:ext>
                  </a:extLst>
                </p:cNvPr>
                <p:cNvSpPr txBox="1">
                  <a:spLocks noRot="1" noChangeAspect="1" noMove="1" noResize="1" noEditPoints="1" noAdjustHandles="1" noChangeArrowheads="1" noChangeShapeType="1" noTextEdit="1"/>
                </p:cNvSpPr>
                <p:nvPr/>
              </p:nvSpPr>
              <p:spPr>
                <a:xfrm>
                  <a:off x="2133112" y="2526372"/>
                  <a:ext cx="2995692" cy="337336"/>
                </a:xfrm>
                <a:prstGeom prst="rect">
                  <a:avLst/>
                </a:prstGeom>
                <a:blipFill>
                  <a:blip r:embed="rId4"/>
                  <a:stretch>
                    <a:fillRect b="-5455"/>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8C0DAA5-B2E1-4F79-90D8-755B62C34280}"/>
                    </a:ext>
                  </a:extLst>
                </p:cNvPr>
                <p:cNvSpPr txBox="1"/>
                <p:nvPr/>
              </p:nvSpPr>
              <p:spPr>
                <a:xfrm>
                  <a:off x="3157399" y="2838611"/>
                  <a:ext cx="61850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𝑦</m:t>
                        </m:r>
                      </m:oMath>
                    </m:oMathPara>
                  </a14:m>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mc:Choice>
          <mc:Fallback xmlns="">
            <p:sp>
              <p:nvSpPr>
                <p:cNvPr id="5" name="TextBox 4">
                  <a:extLst>
                    <a:ext uri="{FF2B5EF4-FFF2-40B4-BE49-F238E27FC236}">
                      <a16:creationId xmlns:a16="http://schemas.microsoft.com/office/drawing/2014/main" id="{98C0DAA5-B2E1-4F79-90D8-755B62C34280}"/>
                    </a:ext>
                  </a:extLst>
                </p:cNvPr>
                <p:cNvSpPr txBox="1">
                  <a:spLocks noRot="1" noChangeAspect="1" noMove="1" noResize="1" noEditPoints="1" noAdjustHandles="1" noChangeArrowheads="1" noChangeShapeType="1" noTextEdit="1"/>
                </p:cNvSpPr>
                <p:nvPr/>
              </p:nvSpPr>
              <p:spPr>
                <a:xfrm>
                  <a:off x="3157399" y="2838611"/>
                  <a:ext cx="618503" cy="276999"/>
                </a:xfrm>
                <a:prstGeom prst="rect">
                  <a:avLst/>
                </a:prstGeom>
                <a:blipFill>
                  <a:blip r:embed="rId5"/>
                  <a:stretch>
                    <a:fillRect l="-4902" r="-7843" b="-26667"/>
                  </a:stretch>
                </a:blipFill>
                <a:ln w="12700" cap="flat">
                  <a:noFill/>
                  <a:miter lim="400000"/>
                </a:ln>
                <a:effectLst/>
              </p:spPr>
              <p:txBody>
                <a:bodyPr/>
                <a:lstStyle/>
                <a:p>
                  <a:r>
                    <a:rPr lang="en-US">
                      <a:noFill/>
                    </a:rPr>
                    <a:t> </a:t>
                  </a:r>
                </a:p>
              </p:txBody>
            </p:sp>
          </mc:Fallback>
        </mc:AlternateContent>
        <p:sp>
          <p:nvSpPr>
            <p:cNvPr id="6" name="Speech Bubble: Rectangle with Corners Rounded 5">
              <a:extLst>
                <a:ext uri="{FF2B5EF4-FFF2-40B4-BE49-F238E27FC236}">
                  <a16:creationId xmlns:a16="http://schemas.microsoft.com/office/drawing/2014/main" id="{A6B0D0B6-B845-4CC3-93BF-2EE21D3A616B}"/>
                </a:ext>
              </a:extLst>
            </p:cNvPr>
            <p:cNvSpPr/>
            <p:nvPr/>
          </p:nvSpPr>
          <p:spPr>
            <a:xfrm>
              <a:off x="7164199" y="2051182"/>
              <a:ext cx="3322040" cy="715087"/>
            </a:xfrm>
            <a:prstGeom prst="wedgeRoundRectCallout">
              <a:avLst>
                <a:gd name="adj1" fmla="val -103426"/>
                <a:gd name="adj2" fmla="val 47088"/>
                <a:gd name="adj3" fmla="val 16667"/>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Equality inferences require addition/subtraction operations</a:t>
              </a:r>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ADAB539-D242-4073-B872-D3AA3E8562C8}"/>
                  </a:ext>
                </a:extLst>
              </p:cNvPr>
              <p:cNvSpPr txBox="1"/>
              <p:nvPr/>
            </p:nvSpPr>
            <p:spPr>
              <a:xfrm>
                <a:off x="398583" y="3383452"/>
                <a:ext cx="10502787"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a:cs typeface="Calibri"/>
                    <a:sym typeface="Calibri"/>
                  </a:rPr>
                  <a:t>How the solver sees the constraints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𝑢</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𝑧</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𝑧</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−1+</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2</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𝑦</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𝑦</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3</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1≤</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𝑢</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≤1        0≤</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0≤</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2</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0≤</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3</m:t>
                        </m:r>
                      </m:sub>
                    </m:sSub>
                  </m:oMath>
                </a14:m>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mc:Choice>
        <mc:Fallback xmlns="">
          <p:sp>
            <p:nvSpPr>
              <p:cNvPr id="22" name="TextBox 21">
                <a:extLst>
                  <a:ext uri="{FF2B5EF4-FFF2-40B4-BE49-F238E27FC236}">
                    <a16:creationId xmlns:a16="http://schemas.microsoft.com/office/drawing/2014/main" id="{4ADAB539-D242-4073-B872-D3AA3E8562C8}"/>
                  </a:ext>
                </a:extLst>
              </p:cNvPr>
              <p:cNvSpPr txBox="1">
                <a:spLocks noRot="1" noChangeAspect="1" noMove="1" noResize="1" noEditPoints="1" noAdjustHandles="1" noChangeArrowheads="1" noChangeShapeType="1" noTextEdit="1"/>
              </p:cNvSpPr>
              <p:nvPr/>
            </p:nvSpPr>
            <p:spPr>
              <a:xfrm>
                <a:off x="398583" y="3383452"/>
                <a:ext cx="10502787" cy="646331"/>
              </a:xfrm>
              <a:prstGeom prst="rect">
                <a:avLst/>
              </a:prstGeom>
              <a:blipFill>
                <a:blip r:embed="rId6"/>
                <a:stretch>
                  <a:fillRect l="-464" t="-5660" b="-3774"/>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2BFB37C-5A8A-4ABD-9EE3-C45578BB66F4}"/>
                  </a:ext>
                </a:extLst>
              </p:cNvPr>
              <p:cNvSpPr txBox="1"/>
              <p:nvPr/>
            </p:nvSpPr>
            <p:spPr>
              <a:xfrm>
                <a:off x="398583" y="4297158"/>
                <a:ext cx="1121380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a:cs typeface="Calibri"/>
                    <a:sym typeface="Calibri"/>
                  </a:rPr>
                  <a:t>After pivoting</a:t>
                </a:r>
              </a:p>
              <a:p>
                <a:pPr marL="0" marR="0" lvl="0" indent="0" algn="l" defTabSz="9144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𝑧</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𝑢</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𝑦</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𝑧</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−1+</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2</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3</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2</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𝑢</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+1−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1≤</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𝑢</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≤1        0≤</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0≤</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2</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0≤</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3</m:t>
                          </m:r>
                        </m:sub>
                      </m:sSub>
                    </m:oMath>
                  </m:oMathPara>
                </a14:m>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mc:Choice>
        <mc:Fallback xmlns="">
          <p:sp>
            <p:nvSpPr>
              <p:cNvPr id="8" name="TextBox 7">
                <a:extLst>
                  <a:ext uri="{FF2B5EF4-FFF2-40B4-BE49-F238E27FC236}">
                    <a16:creationId xmlns:a16="http://schemas.microsoft.com/office/drawing/2014/main" id="{F2BFB37C-5A8A-4ABD-9EE3-C45578BB66F4}"/>
                  </a:ext>
                </a:extLst>
              </p:cNvPr>
              <p:cNvSpPr txBox="1">
                <a:spLocks noRot="1" noChangeAspect="1" noMove="1" noResize="1" noEditPoints="1" noAdjustHandles="1" noChangeArrowheads="1" noChangeShapeType="1" noTextEdit="1"/>
              </p:cNvSpPr>
              <p:nvPr/>
            </p:nvSpPr>
            <p:spPr>
              <a:xfrm>
                <a:off x="398583" y="4297158"/>
                <a:ext cx="11213809" cy="646331"/>
              </a:xfrm>
              <a:prstGeom prst="rect">
                <a:avLst/>
              </a:prstGeom>
              <a:blipFill>
                <a:blip r:embed="rId7"/>
                <a:stretch>
                  <a:fillRect l="-435" t="-6604" b="-283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98F2E72-D37A-4D9B-890F-4D7D6E8E13D0}"/>
                  </a:ext>
                </a:extLst>
              </p:cNvPr>
              <p:cNvSpPr txBox="1"/>
              <p:nvPr/>
            </p:nvSpPr>
            <p:spPr>
              <a:xfrm>
                <a:off x="400051" y="5191943"/>
                <a:ext cx="1168988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a:cs typeface="Calibri"/>
                    <a:sym typeface="Calibri"/>
                  </a:rPr>
                  <a:t>After propagating bounds on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𝑠</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 </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2</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3</m:t>
                        </m:r>
                      </m:sub>
                    </m:sSub>
                  </m:oMath>
                </a14:m>
                <a:endPar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𝑧</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𝑢</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 −</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𝑠</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1</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       </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𝑦</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𝑧</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 −1+</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𝑠</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2</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      </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3</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𝑠</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2</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 </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𝑢</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+1− </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𝑠</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1≤</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𝑢</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≤1        0≤</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≤0        0≤</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2</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≤0       0≤</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𝑠</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3</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≤0</m:t>
                      </m:r>
                    </m:oMath>
                  </m:oMathPara>
                </a14:m>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mc:Choice>
        <mc:Fallback xmlns="">
          <p:sp>
            <p:nvSpPr>
              <p:cNvPr id="9" name="TextBox 8">
                <a:extLst>
                  <a:ext uri="{FF2B5EF4-FFF2-40B4-BE49-F238E27FC236}">
                    <a16:creationId xmlns:a16="http://schemas.microsoft.com/office/drawing/2014/main" id="{298F2E72-D37A-4D9B-890F-4D7D6E8E13D0}"/>
                  </a:ext>
                </a:extLst>
              </p:cNvPr>
              <p:cNvSpPr txBox="1">
                <a:spLocks noRot="1" noChangeAspect="1" noMove="1" noResize="1" noEditPoints="1" noAdjustHandles="1" noChangeArrowheads="1" noChangeShapeType="1" noTextEdit="1"/>
              </p:cNvSpPr>
              <p:nvPr/>
            </p:nvSpPr>
            <p:spPr>
              <a:xfrm>
                <a:off x="400051" y="5191943"/>
                <a:ext cx="11689884" cy="646331"/>
              </a:xfrm>
              <a:prstGeom prst="rect">
                <a:avLst/>
              </a:prstGeom>
              <a:blipFill>
                <a:blip r:embed="rId8"/>
                <a:stretch>
                  <a:fillRect l="-469" t="-6604" b="-283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546A073-CA63-4AA9-8EB7-AA0C6A9C682F}"/>
                  </a:ext>
                </a:extLst>
              </p:cNvPr>
              <p:cNvSpPr txBox="1"/>
              <p:nvPr/>
            </p:nvSpPr>
            <p:spPr>
              <a:xfrm>
                <a:off x="398583" y="6021622"/>
                <a:ext cx="397334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000000"/>
                    </a:solidFill>
                    <a:effectLst/>
                    <a:uLnTx/>
                    <a:uFillTx/>
                    <a:latin typeface="Cambria Math" panose="02040503050406030204" pitchFamily="18" charset="0"/>
                    <a:ea typeface="Calibri"/>
                    <a:cs typeface="Calibri"/>
                    <a:sym typeface="Calibri"/>
                  </a:rPr>
                  <a:t>Subtract first two equalities to infer</a:t>
                </a:r>
              </a:p>
              <a:p>
                <a:pPr marL="0" marR="0" lvl="0" indent="0" algn="l" defTabSz="9144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𝑦</m:t>
                      </m:r>
                    </m:oMath>
                  </m:oMathPara>
                </a14:m>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mc:Choice>
        <mc:Fallback xmlns="">
          <p:sp>
            <p:nvSpPr>
              <p:cNvPr id="29" name="TextBox 28">
                <a:extLst>
                  <a:ext uri="{FF2B5EF4-FFF2-40B4-BE49-F238E27FC236}">
                    <a16:creationId xmlns:a16="http://schemas.microsoft.com/office/drawing/2014/main" id="{F546A073-CA63-4AA9-8EB7-AA0C6A9C682F}"/>
                  </a:ext>
                </a:extLst>
              </p:cNvPr>
              <p:cNvSpPr txBox="1">
                <a:spLocks noRot="1" noChangeAspect="1" noMove="1" noResize="1" noEditPoints="1" noAdjustHandles="1" noChangeArrowheads="1" noChangeShapeType="1" noTextEdit="1"/>
              </p:cNvSpPr>
              <p:nvPr/>
            </p:nvSpPr>
            <p:spPr>
              <a:xfrm>
                <a:off x="398583" y="6021622"/>
                <a:ext cx="3973342" cy="646331"/>
              </a:xfrm>
              <a:prstGeom prst="rect">
                <a:avLst/>
              </a:prstGeom>
              <a:blipFill>
                <a:blip r:embed="rId9"/>
                <a:stretch>
                  <a:fillRect l="-1227" t="-6604" b="-2830"/>
                </a:stretch>
              </a:blipFill>
              <a:ln w="12700" cap="flat">
                <a:noFill/>
                <a:miter lim="400000"/>
              </a:ln>
              <a:effectLst/>
            </p:spPr>
            <p:txBody>
              <a:bodyPr/>
              <a:lstStyle/>
              <a:p>
                <a:r>
                  <a:rPr lang="en-US">
                    <a:noFill/>
                  </a:rPr>
                  <a:t> </a:t>
                </a:r>
              </a:p>
            </p:txBody>
          </p:sp>
        </mc:Fallback>
      </mc:AlternateContent>
      <p:sp>
        <p:nvSpPr>
          <p:cNvPr id="12" name="Speech Bubble: Rectangle with Corners Rounded 11">
            <a:extLst>
              <a:ext uri="{FF2B5EF4-FFF2-40B4-BE49-F238E27FC236}">
                <a16:creationId xmlns:a16="http://schemas.microsoft.com/office/drawing/2014/main" id="{A638EC0B-9D23-484F-A653-258828B8B091}"/>
              </a:ext>
            </a:extLst>
          </p:cNvPr>
          <p:cNvSpPr/>
          <p:nvPr/>
        </p:nvSpPr>
        <p:spPr>
          <a:xfrm>
            <a:off x="5454873" y="5952866"/>
            <a:ext cx="6157519" cy="715087"/>
          </a:xfrm>
          <a:prstGeom prst="wedgeRoundRectCallout">
            <a:avLst>
              <a:gd name="adj1" fmla="val -93408"/>
              <a:gd name="adj2" fmla="val -54709"/>
              <a:gd name="adj3" fmla="val 16667"/>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Subtle complexity: Every row can have many fixed variables. Adding values of constant bounds requires significant runtime.</a:t>
            </a:r>
          </a:p>
        </p:txBody>
      </p:sp>
    </p:spTree>
    <p:extLst>
      <p:ext uri="{BB962C8B-B14F-4D97-AF65-F5344CB8AC3E}">
        <p14:creationId xmlns:p14="http://schemas.microsoft.com/office/powerpoint/2010/main" val="179469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44444E-6 L 0.35325 -0.24051 " pathEditMode="relative" rAng="0" ptsTypes="AA">
                                      <p:cBhvr>
                                        <p:cTn id="6" dur="2000" fill="hold"/>
                                        <p:tgtEl>
                                          <p:spTgt spid="10"/>
                                        </p:tgtEl>
                                        <p:attrNameLst>
                                          <p:attrName>ppt_x</p:attrName>
                                          <p:attrName>ppt_y</p:attrName>
                                        </p:attrNameLst>
                                      </p:cBhvr>
                                      <p:rCtr x="17656" y="-12037"/>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8" grpId="0"/>
      <p:bldP spid="9" grpId="0"/>
      <p:bldP spid="29" grpId="0"/>
      <p:bldP spid="1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77756-2454-4B49-BB8F-8E6949205CCE}"/>
              </a:ext>
            </a:extLst>
          </p:cNvPr>
          <p:cNvSpPr>
            <a:spLocks noGrp="1"/>
          </p:cNvSpPr>
          <p:nvPr>
            <p:ph type="title"/>
          </p:nvPr>
        </p:nvSpPr>
        <p:spPr/>
        <p:txBody>
          <a:bodyPr/>
          <a:lstStyle/>
          <a:p>
            <a:r>
              <a:rPr lang="en-US"/>
              <a:t>Propagating Equalities - efficiently</a:t>
            </a:r>
          </a:p>
        </p:txBody>
      </p:sp>
      <p:grpSp>
        <p:nvGrpSpPr>
          <p:cNvPr id="13" name="Group 12">
            <a:extLst>
              <a:ext uri="{FF2B5EF4-FFF2-40B4-BE49-F238E27FC236}">
                <a16:creationId xmlns:a16="http://schemas.microsoft.com/office/drawing/2014/main" id="{B7A0A5A6-A2BF-4720-8582-BD8B471F2D7A}"/>
              </a:ext>
            </a:extLst>
          </p:cNvPr>
          <p:cNvGrpSpPr/>
          <p:nvPr/>
        </p:nvGrpSpPr>
        <p:grpSpPr>
          <a:xfrm>
            <a:off x="1048816" y="2300634"/>
            <a:ext cx="9082038" cy="614335"/>
            <a:chOff x="2133112" y="2526372"/>
            <a:chExt cx="9082038" cy="614335"/>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8FC74D0-E316-40F1-ADB7-74ADEA74906E}"/>
                    </a:ext>
                  </a:extLst>
                </p:cNvPr>
                <p:cNvSpPr txBox="1"/>
                <p:nvPr/>
              </p:nvSpPr>
              <p:spPr>
                <a:xfrm>
                  <a:off x="2133112" y="2526372"/>
                  <a:ext cx="9082038" cy="3373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bar>
                          <m:bar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ctrlPr>
                          </m:bar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𝑧</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𝑢</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 −</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𝑠</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1</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       </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𝑦</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𝑧</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 −1+</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𝑠</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2</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      1≤</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𝑢</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≤1        0≤</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𝑠</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1</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≤0        0≤</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𝑠</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2</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≤0       0≤</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𝑠</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3</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≤0</m:t>
                            </m:r>
                          </m:e>
                        </m:bar>
                      </m:oMath>
                    </m:oMathPara>
                  </a14:m>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mc:Choice>
          <mc:Fallback xmlns="">
            <p:sp>
              <p:nvSpPr>
                <p:cNvPr id="14" name="TextBox 13">
                  <a:extLst>
                    <a:ext uri="{FF2B5EF4-FFF2-40B4-BE49-F238E27FC236}">
                      <a16:creationId xmlns:a16="http://schemas.microsoft.com/office/drawing/2014/main" id="{88FC74D0-E316-40F1-ADB7-74ADEA74906E}"/>
                    </a:ext>
                  </a:extLst>
                </p:cNvPr>
                <p:cNvSpPr txBox="1">
                  <a:spLocks noRot="1" noChangeAspect="1" noMove="1" noResize="1" noEditPoints="1" noAdjustHandles="1" noChangeArrowheads="1" noChangeShapeType="1" noTextEdit="1"/>
                </p:cNvSpPr>
                <p:nvPr/>
              </p:nvSpPr>
              <p:spPr>
                <a:xfrm>
                  <a:off x="2133112" y="2526372"/>
                  <a:ext cx="9082038" cy="337336"/>
                </a:xfrm>
                <a:prstGeom prst="rect">
                  <a:avLst/>
                </a:prstGeom>
                <a:blipFill>
                  <a:blip r:embed="rId2"/>
                  <a:stretch>
                    <a:fillRect r="-134" b="-3571"/>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FCFC79B-3C9A-4520-9ECE-D29F7B97AB33}"/>
                    </a:ext>
                  </a:extLst>
                </p:cNvPr>
                <p:cNvSpPr txBox="1"/>
                <p:nvPr/>
              </p:nvSpPr>
              <p:spPr>
                <a:xfrm>
                  <a:off x="6373696" y="2863708"/>
                  <a:ext cx="61850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𝑦</m:t>
                        </m:r>
                      </m:oMath>
                    </m:oMathPara>
                  </a14:m>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mc:Choice>
          <mc:Fallback xmlns="">
            <p:sp>
              <p:nvSpPr>
                <p:cNvPr id="15" name="TextBox 14">
                  <a:extLst>
                    <a:ext uri="{FF2B5EF4-FFF2-40B4-BE49-F238E27FC236}">
                      <a16:creationId xmlns:a16="http://schemas.microsoft.com/office/drawing/2014/main" id="{8FCFC79B-3C9A-4520-9ECE-D29F7B97AB33}"/>
                    </a:ext>
                  </a:extLst>
                </p:cNvPr>
                <p:cNvSpPr txBox="1">
                  <a:spLocks noRot="1" noChangeAspect="1" noMove="1" noResize="1" noEditPoints="1" noAdjustHandles="1" noChangeArrowheads="1" noChangeShapeType="1" noTextEdit="1"/>
                </p:cNvSpPr>
                <p:nvPr/>
              </p:nvSpPr>
              <p:spPr>
                <a:xfrm>
                  <a:off x="6373696" y="2863708"/>
                  <a:ext cx="618503" cy="276999"/>
                </a:xfrm>
                <a:prstGeom prst="rect">
                  <a:avLst/>
                </a:prstGeom>
                <a:blipFill>
                  <a:blip r:embed="rId3"/>
                  <a:stretch>
                    <a:fillRect l="-4950" r="-8911" b="-26667"/>
                  </a:stretch>
                </a:blipFill>
                <a:ln w="12700" cap="flat">
                  <a:noFill/>
                  <a:miter lim="400000"/>
                </a:ln>
                <a:effectLst/>
              </p:spPr>
              <p:txBody>
                <a:bodyPr/>
                <a:lstStyle/>
                <a:p>
                  <a:r>
                    <a:rPr lang="en-US">
                      <a:noFill/>
                    </a:rPr>
                    <a:t> </a:t>
                  </a:r>
                </a:p>
              </p:txBody>
            </p:sp>
          </mc:Fallback>
        </mc:AlternateContent>
      </p:grpSp>
      <p:pic>
        <p:nvPicPr>
          <p:cNvPr id="11" name="Picture 10" descr="One glowing light bulb in sea of unlit bulbs">
            <a:extLst>
              <a:ext uri="{FF2B5EF4-FFF2-40B4-BE49-F238E27FC236}">
                <a16:creationId xmlns:a16="http://schemas.microsoft.com/office/drawing/2014/main" id="{EA4D5E1E-0E52-4597-BFF0-E3C0B9AB0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816" y="3670368"/>
            <a:ext cx="1695450" cy="1271588"/>
          </a:xfrm>
          <a:prstGeom prst="rect">
            <a:avLst/>
          </a:prstGeom>
        </p:spPr>
      </p:pic>
      <p:sp>
        <p:nvSpPr>
          <p:cNvPr id="17" name="TextBox 16">
            <a:extLst>
              <a:ext uri="{FF2B5EF4-FFF2-40B4-BE49-F238E27FC236}">
                <a16:creationId xmlns:a16="http://schemas.microsoft.com/office/drawing/2014/main" id="{AF16E053-E103-49CE-AAE5-7C5E6B8411F5}"/>
              </a:ext>
            </a:extLst>
          </p:cNvPr>
          <p:cNvSpPr txBox="1"/>
          <p:nvPr/>
        </p:nvSpPr>
        <p:spPr>
          <a:xfrm>
            <a:off x="3370784" y="3267057"/>
            <a:ext cx="7772400"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Instead of adding up rows to </a:t>
            </a:r>
            <a:r>
              <a:rPr kumimoji="0" lang="en-US" sz="1800" b="0" i="1" u="none" strike="noStrike" kern="0" cap="none" spc="0" normalizeH="0" baseline="0" noProof="0" dirty="0">
                <a:ln>
                  <a:noFill/>
                </a:ln>
                <a:solidFill>
                  <a:srgbClr val="000000"/>
                </a:solidFill>
                <a:effectLst/>
                <a:uLnTx/>
                <a:uFillTx/>
                <a:latin typeface="Calibri"/>
                <a:ea typeface="Calibri"/>
                <a:cs typeface="Calibri"/>
                <a:sym typeface="Calibri"/>
              </a:rPr>
              <a:t>prove </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implied equality</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Use fact all variables have values assigned by Simplex solver</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Then two variables are equal if</a:t>
            </a:r>
          </a:p>
          <a:p>
            <a:pPr marL="285750" marR="0" lvl="0" indent="-285750" algn="l" defTabSz="914400" rtl="0" eaLnBrk="1" fontAlgn="auto" latinLnBrk="0" hangingPunct="0">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They are connected through offset equalities</a:t>
            </a:r>
          </a:p>
          <a:p>
            <a:pPr marL="285750" marR="0" lvl="0" indent="-285750" algn="l" defTabSz="914400" rtl="0" eaLnBrk="1" fontAlgn="auto" latinLnBrk="0" hangingPunct="0">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They have the same value</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C7A6D2B-1A18-4DD1-90CA-22AAF042CDC7}"/>
                  </a:ext>
                </a:extLst>
              </p:cNvPr>
              <p:cNvSpPr txBox="1"/>
              <p:nvPr/>
            </p:nvSpPr>
            <p:spPr>
              <a:xfrm>
                <a:off x="3459977" y="5508704"/>
                <a:ext cx="5712597"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Example: If solver assigns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=3</m:t>
                    </m:r>
                  </m:oMath>
                </a14:m>
                <a: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a:cs typeface="Calibri"/>
                    <a:sym typeface="Calibri"/>
                  </a:rPr>
                  <a:t> </a:t>
                </a: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then</a:t>
                </a:r>
                <a: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a:cs typeface="Calibri"/>
                    <a:sym typeface="Calibri"/>
                  </a:rPr>
                  <a:t>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𝑧</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=4,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𝑦</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=3</m:t>
                    </m:r>
                  </m:oMath>
                </a14:m>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𝑦</m:t>
                    </m:r>
                  </m:oMath>
                </a14:m>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are connected (over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𝑧</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−1</m:t>
                    </m:r>
                  </m:oMath>
                </a14:m>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a:t>
                </a:r>
              </a:p>
              <a:p>
                <a:pPr marL="0" marR="0" lvl="0" indent="0" algn="l" defTabSz="914400" rtl="0" eaLnBrk="1" fontAlgn="auto" latinLnBrk="0" hangingPunct="0">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mj-ea"/>
                        <a:cs typeface="+mj-cs"/>
                        <a:sym typeface="Calibri"/>
                      </a:rPr>
                      <m:t>𝑦</m:t>
                    </m:r>
                  </m:oMath>
                </a14:m>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have the same value (3)</a:t>
                </a:r>
              </a:p>
            </p:txBody>
          </p:sp>
        </mc:Choice>
        <mc:Fallback xmlns="">
          <p:sp>
            <p:nvSpPr>
              <p:cNvPr id="24" name="TextBox 23">
                <a:extLst>
                  <a:ext uri="{FF2B5EF4-FFF2-40B4-BE49-F238E27FC236}">
                    <a16:creationId xmlns:a16="http://schemas.microsoft.com/office/drawing/2014/main" id="{2C7A6D2B-1A18-4DD1-90CA-22AAF042CDC7}"/>
                  </a:ext>
                </a:extLst>
              </p:cNvPr>
              <p:cNvSpPr txBox="1">
                <a:spLocks noRot="1" noChangeAspect="1" noMove="1" noResize="1" noEditPoints="1" noAdjustHandles="1" noChangeArrowheads="1" noChangeShapeType="1" noTextEdit="1"/>
              </p:cNvSpPr>
              <p:nvPr/>
            </p:nvSpPr>
            <p:spPr>
              <a:xfrm>
                <a:off x="3459977" y="5508704"/>
                <a:ext cx="5712597" cy="1107996"/>
              </a:xfrm>
              <a:prstGeom prst="rect">
                <a:avLst/>
              </a:prstGeom>
              <a:blipFill>
                <a:blip r:embed="rId5"/>
                <a:stretch>
                  <a:fillRect l="-2561" t="-7182" b="-12155"/>
                </a:stretch>
              </a:blipFill>
              <a:ln w="12700" cap="flat">
                <a:noFill/>
                <a:miter lim="400000"/>
              </a:ln>
              <a:effectLst/>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B313C8DA-2A4E-45AB-92BC-8A8CBE56D03A}"/>
              </a:ext>
            </a:extLst>
          </p:cNvPr>
          <p:cNvGrpSpPr/>
          <p:nvPr/>
        </p:nvGrpSpPr>
        <p:grpSpPr>
          <a:xfrm>
            <a:off x="8372475" y="4572624"/>
            <a:ext cx="3695700" cy="936080"/>
            <a:chOff x="8372475" y="4572624"/>
            <a:chExt cx="3695700" cy="936080"/>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4F491AD-0B66-4141-BB28-71C8790520AD}"/>
                    </a:ext>
                  </a:extLst>
                </p:cNvPr>
                <p:cNvSpPr txBox="1"/>
                <p:nvPr/>
              </p:nvSpPr>
              <p:spPr>
                <a:xfrm>
                  <a:off x="8372475" y="4851536"/>
                  <a:ext cx="3695700" cy="6571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𝑥</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𝑦</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ctrlPr>
                          </m:sSubPr>
                          <m:e>
                            <m:limLow>
                              <m:limLow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ctrlPr>
                              </m:limLowPr>
                              <m:e>
                                <m:groupChr>
                                  <m:groupChrPr>
                                    <m:chr m:val="⏟"/>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ctrlPr>
                                  </m:groupChrPr>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ctrlPr>
                                      </m:sSubPr>
                                      <m:e>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𝑎</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1</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𝑧</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1</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𝑎</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2</m:t>
                                        </m:r>
                                      </m:sub>
                                    </m:sSub>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𝑧</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2</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Calibri"/>
                                      </a:rPr>
                                      <m:t>+…</m:t>
                                    </m:r>
                                  </m:e>
                                </m:groupChr>
                              </m:e>
                              <m:lim>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ctrlPr>
                                  </m:sSubPr>
                                  <m:e>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𝑏</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𝑧</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𝑏</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  </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𝑏</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2</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𝑧</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2</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𝑏</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2</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Calibri"/>
                                  </a:rPr>
                                  <m:t>,</m:t>
                                </m:r>
                              </m:lim>
                            </m:limLow>
                          </m:e>
                          <m:sub/>
                        </m:sSub>
                      </m:oMath>
                    </m:oMathPara>
                  </a14:m>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mc:Choice>
          <mc:Fallback xmlns="">
            <p:sp>
              <p:nvSpPr>
                <p:cNvPr id="27" name="TextBox 26">
                  <a:extLst>
                    <a:ext uri="{FF2B5EF4-FFF2-40B4-BE49-F238E27FC236}">
                      <a16:creationId xmlns:a16="http://schemas.microsoft.com/office/drawing/2014/main" id="{24F491AD-0B66-4141-BB28-71C8790520AD}"/>
                    </a:ext>
                  </a:extLst>
                </p:cNvPr>
                <p:cNvSpPr txBox="1">
                  <a:spLocks noRot="1" noChangeAspect="1" noMove="1" noResize="1" noEditPoints="1" noAdjustHandles="1" noChangeArrowheads="1" noChangeShapeType="1" noTextEdit="1"/>
                </p:cNvSpPr>
                <p:nvPr/>
              </p:nvSpPr>
              <p:spPr>
                <a:xfrm>
                  <a:off x="8372475" y="4851536"/>
                  <a:ext cx="3695700" cy="657168"/>
                </a:xfrm>
                <a:prstGeom prst="rect">
                  <a:avLst/>
                </a:prstGeom>
                <a:blipFill>
                  <a:blip r:embed="rId6"/>
                  <a:stretch>
                    <a:fillRect/>
                  </a:stretch>
                </a:blipFill>
                <a:ln w="12700" cap="flat">
                  <a:noFill/>
                  <a:miter lim="400000"/>
                </a:ln>
                <a:effectLst/>
              </p:spPr>
              <p:txBody>
                <a:bodyPr/>
                <a:lstStyle/>
                <a:p>
                  <a:r>
                    <a:rPr lang="en-US">
                      <a:noFill/>
                    </a:rPr>
                    <a:t> </a:t>
                  </a:r>
                </a:p>
              </p:txBody>
            </p:sp>
          </mc:Fallback>
        </mc:AlternateContent>
        <p:sp>
          <p:nvSpPr>
            <p:cNvPr id="30" name="TextBox 29">
              <a:extLst>
                <a:ext uri="{FF2B5EF4-FFF2-40B4-BE49-F238E27FC236}">
                  <a16:creationId xmlns:a16="http://schemas.microsoft.com/office/drawing/2014/main" id="{1EB9A537-1ED1-417B-8847-B49B7FA6B7FC}"/>
                </a:ext>
              </a:extLst>
            </p:cNvPr>
            <p:cNvSpPr txBox="1"/>
            <p:nvPr/>
          </p:nvSpPr>
          <p:spPr>
            <a:xfrm>
              <a:off x="8372475" y="4572624"/>
              <a:ext cx="298132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       offset equality</a:t>
              </a:r>
            </a:p>
          </p:txBody>
        </p:sp>
      </p:grpSp>
    </p:spTree>
    <p:extLst>
      <p:ext uri="{BB962C8B-B14F-4D97-AF65-F5344CB8AC3E}">
        <p14:creationId xmlns:p14="http://schemas.microsoft.com/office/powerpoint/2010/main" val="384019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CF12D-D322-5C8B-131F-A743930A459A}"/>
              </a:ext>
            </a:extLst>
          </p:cNvPr>
          <p:cNvSpPr>
            <a:spLocks noGrp="1"/>
          </p:cNvSpPr>
          <p:nvPr>
            <p:ph type="title"/>
          </p:nvPr>
        </p:nvSpPr>
        <p:spPr/>
        <p:txBody>
          <a:bodyPr/>
          <a:lstStyle/>
          <a:p>
            <a:r>
              <a:rPr lang="en-US" dirty="0"/>
              <a:t>Arithmetic – Integers</a:t>
            </a:r>
          </a:p>
        </p:txBody>
      </p:sp>
      <p:cxnSp>
        <p:nvCxnSpPr>
          <p:cNvPr id="8" name="Straight Connector 7">
            <a:extLst>
              <a:ext uri="{FF2B5EF4-FFF2-40B4-BE49-F238E27FC236}">
                <a16:creationId xmlns:a16="http://schemas.microsoft.com/office/drawing/2014/main" id="{C5339ED4-52B7-CDDC-797A-42754E74E090}"/>
              </a:ext>
            </a:extLst>
          </p:cNvPr>
          <p:cNvCxnSpPr/>
          <p:nvPr/>
        </p:nvCxnSpPr>
        <p:spPr>
          <a:xfrm>
            <a:off x="6096000" y="1557130"/>
            <a:ext cx="0" cy="5022574"/>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5418E434-4B22-CCA1-4962-14CF50AFD082}"/>
              </a:ext>
            </a:extLst>
          </p:cNvPr>
          <p:cNvCxnSpPr>
            <a:cxnSpLocks/>
          </p:cNvCxnSpPr>
          <p:nvPr/>
        </p:nvCxnSpPr>
        <p:spPr>
          <a:xfrm>
            <a:off x="543339" y="4008783"/>
            <a:ext cx="11310731"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0A595F6-32B0-D7EE-9044-27EB579A7281}"/>
                  </a:ext>
                </a:extLst>
              </p:cNvPr>
              <p:cNvSpPr txBox="1"/>
              <p:nvPr/>
            </p:nvSpPr>
            <p:spPr>
              <a:xfrm>
                <a:off x="841008" y="1986265"/>
                <a:ext cx="1552257" cy="1477328"/>
              </a:xfrm>
              <a:prstGeom prst="rect">
                <a:avLst/>
              </a:prstGeom>
              <a:noFill/>
            </p:spPr>
            <p:txBody>
              <a:bodyPr wrap="square">
                <a:spAutoFit/>
              </a:bodyPr>
              <a:lstStyle/>
              <a:p>
                <a:endParaRPr lang="en-US" dirty="0"/>
              </a:p>
              <a:p>
                <a:r>
                  <a:rPr lang="en-US" dirty="0"/>
                  <a:t>Unit Cube fits </a:t>
                </a:r>
                <a:endParaRPr lang="en-US" b="0" i="1" dirty="0">
                  <a:latin typeface="Cambria Math" panose="02040503050406030204" pitchFamily="18" charset="0"/>
                </a:endParaRPr>
              </a:p>
              <a:p>
                <a14:m>
                  <m:oMath xmlns:m="http://schemas.openxmlformats.org/officeDocument/2006/math">
                    <m:r>
                      <a:rPr lang="en-US" b="0" i="1" dirty="0" smtClean="0">
                        <a:latin typeface="Cambria Math" panose="02040503050406030204" pitchFamily="18" charset="0"/>
                      </a:rPr>
                      <m:t>⇒</m:t>
                    </m:r>
                  </m:oMath>
                </a14:m>
                <a:r>
                  <a:rPr lang="en-US" dirty="0"/>
                  <a:t> Integer solutions are guaranteed</a:t>
                </a:r>
              </a:p>
            </p:txBody>
          </p:sp>
        </mc:Choice>
        <mc:Fallback xmlns="">
          <p:sp>
            <p:nvSpPr>
              <p:cNvPr id="4" name="TextBox 3">
                <a:extLst>
                  <a:ext uri="{FF2B5EF4-FFF2-40B4-BE49-F238E27FC236}">
                    <a16:creationId xmlns:a16="http://schemas.microsoft.com/office/drawing/2014/main" id="{F0A595F6-32B0-D7EE-9044-27EB579A7281}"/>
                  </a:ext>
                </a:extLst>
              </p:cNvPr>
              <p:cNvSpPr txBox="1">
                <a:spLocks noRot="1" noChangeAspect="1" noMove="1" noResize="1" noEditPoints="1" noAdjustHandles="1" noChangeArrowheads="1" noChangeShapeType="1" noTextEdit="1"/>
              </p:cNvSpPr>
              <p:nvPr/>
            </p:nvSpPr>
            <p:spPr>
              <a:xfrm>
                <a:off x="841008" y="1986265"/>
                <a:ext cx="1552257" cy="1477328"/>
              </a:xfrm>
              <a:prstGeom prst="rect">
                <a:avLst/>
              </a:prstGeom>
              <a:blipFill>
                <a:blip r:embed="rId2"/>
                <a:stretch>
                  <a:fillRect l="-3529" b="-578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6CE958E-77B7-7C82-6D57-C2C69D7200B7}"/>
              </a:ext>
            </a:extLst>
          </p:cNvPr>
          <p:cNvSpPr txBox="1"/>
          <p:nvPr/>
        </p:nvSpPr>
        <p:spPr>
          <a:xfrm>
            <a:off x="6227200" y="1628831"/>
            <a:ext cx="1000708" cy="369332"/>
          </a:xfrm>
          <a:prstGeom prst="rect">
            <a:avLst/>
          </a:prstGeom>
          <a:noFill/>
        </p:spPr>
        <p:txBody>
          <a:bodyPr wrap="square">
            <a:spAutoFit/>
          </a:bodyPr>
          <a:lstStyle/>
          <a:p>
            <a:pPr algn="ctr"/>
            <a:r>
              <a:rPr lang="en-US" dirty="0"/>
              <a:t>GCD test</a:t>
            </a:r>
          </a:p>
        </p:txBody>
      </p:sp>
      <p:sp>
        <p:nvSpPr>
          <p:cNvPr id="10" name="TextBox 9">
            <a:extLst>
              <a:ext uri="{FF2B5EF4-FFF2-40B4-BE49-F238E27FC236}">
                <a16:creationId xmlns:a16="http://schemas.microsoft.com/office/drawing/2014/main" id="{F7961743-DE08-E641-96F9-03F8D0E69062}"/>
              </a:ext>
            </a:extLst>
          </p:cNvPr>
          <p:cNvSpPr txBox="1"/>
          <p:nvPr/>
        </p:nvSpPr>
        <p:spPr>
          <a:xfrm>
            <a:off x="337931" y="4121683"/>
            <a:ext cx="2232348" cy="369332"/>
          </a:xfrm>
          <a:prstGeom prst="rect">
            <a:avLst/>
          </a:prstGeom>
          <a:noFill/>
        </p:spPr>
        <p:txBody>
          <a:bodyPr wrap="square">
            <a:spAutoFit/>
          </a:bodyPr>
          <a:lstStyle/>
          <a:p>
            <a:pPr algn="ctr"/>
            <a:r>
              <a:rPr lang="en-US" dirty="0"/>
              <a:t>Branch and bound</a:t>
            </a:r>
          </a:p>
        </p:txBody>
      </p:sp>
      <p:sp>
        <p:nvSpPr>
          <p:cNvPr id="12" name="TextBox 11">
            <a:extLst>
              <a:ext uri="{FF2B5EF4-FFF2-40B4-BE49-F238E27FC236}">
                <a16:creationId xmlns:a16="http://schemas.microsoft.com/office/drawing/2014/main" id="{E9682B50-3DAB-190F-EED2-849B682BD0D3}"/>
              </a:ext>
            </a:extLst>
          </p:cNvPr>
          <p:cNvSpPr txBox="1"/>
          <p:nvPr/>
        </p:nvSpPr>
        <p:spPr>
          <a:xfrm>
            <a:off x="6121660" y="4066504"/>
            <a:ext cx="935393" cy="369332"/>
          </a:xfrm>
          <a:prstGeom prst="rect">
            <a:avLst/>
          </a:prstGeom>
          <a:noFill/>
        </p:spPr>
        <p:txBody>
          <a:bodyPr wrap="square">
            <a:spAutoFit/>
          </a:bodyPr>
          <a:lstStyle/>
          <a:p>
            <a:pPr algn="ctr"/>
            <a:r>
              <a:rPr lang="en-US" dirty="0"/>
              <a:t>Cut</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9864D95-FE9E-03DA-4F1D-2DB4F2D08704}"/>
                  </a:ext>
                </a:extLst>
              </p:cNvPr>
              <p:cNvSpPr txBox="1"/>
              <p:nvPr/>
            </p:nvSpPr>
            <p:spPr>
              <a:xfrm>
                <a:off x="7227908" y="2179167"/>
                <a:ext cx="3780470" cy="923330"/>
              </a:xfrm>
              <a:prstGeom prst="rect">
                <a:avLst/>
              </a:prstGeom>
              <a:noFill/>
            </p:spPr>
            <p:txBody>
              <a:bodyPr wrap="square">
                <a:spAutoFit/>
              </a:bodyPr>
              <a:lstStyle/>
              <a:p>
                <a:pPr algn="ctr"/>
                <a:r>
                  <a:rPr lang="en-US" dirty="0"/>
                  <a:t>5 + 3y + 6z = 0</a:t>
                </a:r>
              </a:p>
              <a:p>
                <a:pPr algn="ctr"/>
                <a:endParaRPr lang="en-US" dirty="0"/>
              </a:p>
              <a:p>
                <a:pPr algn="ctr"/>
                <a:r>
                  <a:rPr lang="en-US" dirty="0"/>
                  <a:t>Has no integer solution because 3</a:t>
                </a:r>
                <a14:m>
                  <m:oMath xmlns:m="http://schemas.openxmlformats.org/officeDocument/2006/math">
                    <m:r>
                      <a:rPr lang="en-US" b="0" i="0" dirty="0" smtClean="0">
                        <a:latin typeface="Cambria Math" panose="02040503050406030204" pitchFamily="18" charset="0"/>
                      </a:rPr>
                      <m:t> </m:t>
                    </m:r>
                    <m:r>
                      <a:rPr lang="en-US" b="0" i="1" dirty="0" smtClean="0">
                        <a:latin typeface="Cambria Math" panose="02040503050406030204" pitchFamily="18" charset="0"/>
                      </a:rPr>
                      <m:t>⊥</m:t>
                    </m:r>
                  </m:oMath>
                </a14:m>
                <a:r>
                  <a:rPr lang="en-US" dirty="0"/>
                  <a:t> 5</a:t>
                </a:r>
              </a:p>
            </p:txBody>
          </p:sp>
        </mc:Choice>
        <mc:Fallback xmlns="">
          <p:sp>
            <p:nvSpPr>
              <p:cNvPr id="16" name="TextBox 15">
                <a:extLst>
                  <a:ext uri="{FF2B5EF4-FFF2-40B4-BE49-F238E27FC236}">
                    <a16:creationId xmlns:a16="http://schemas.microsoft.com/office/drawing/2014/main" id="{C9864D95-FE9E-03DA-4F1D-2DB4F2D08704}"/>
                  </a:ext>
                </a:extLst>
              </p:cNvPr>
              <p:cNvSpPr txBox="1">
                <a:spLocks noRot="1" noChangeAspect="1" noMove="1" noResize="1" noEditPoints="1" noAdjustHandles="1" noChangeArrowheads="1" noChangeShapeType="1" noTextEdit="1"/>
              </p:cNvSpPr>
              <p:nvPr/>
            </p:nvSpPr>
            <p:spPr>
              <a:xfrm>
                <a:off x="7227908" y="2179167"/>
                <a:ext cx="3780470" cy="923330"/>
              </a:xfrm>
              <a:prstGeom prst="rect">
                <a:avLst/>
              </a:prstGeom>
              <a:blipFill>
                <a:blip r:embed="rId3"/>
                <a:stretch>
                  <a:fillRect l="-323" t="-3289"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DB4CB9F-8EB3-3D3D-F82F-8227284F550A}"/>
                  </a:ext>
                </a:extLst>
              </p:cNvPr>
              <p:cNvSpPr txBox="1"/>
              <p:nvPr/>
            </p:nvSpPr>
            <p:spPr>
              <a:xfrm>
                <a:off x="1054638" y="4722876"/>
                <a:ext cx="4249104" cy="1754326"/>
              </a:xfrm>
              <a:prstGeom prst="rect">
                <a:avLst/>
              </a:prstGeom>
              <a:noFill/>
            </p:spPr>
            <p:txBody>
              <a:bodyPr wrap="square">
                <a:spAutoFit/>
              </a:bodyPr>
              <a:lstStyle/>
              <a:p>
                <a:r>
                  <a:rPr lang="en-US" b="0" dirty="0"/>
                  <a:t> </a:t>
                </a:r>
                <a14:m>
                  <m:oMath xmlns:m="http://schemas.openxmlformats.org/officeDocument/2006/math">
                    <m:r>
                      <a:rPr lang="en-US" b="0" i="1" smtClean="0">
                        <a:latin typeface="Cambria Math" panose="02040503050406030204" pitchFamily="18" charset="0"/>
                      </a:rPr>
                      <m:t>𝐿𝑃</m:t>
                    </m:r>
                    <m:r>
                      <a:rPr lang="en-US" b="0" i="1" smtClean="0">
                        <a:latin typeface="Cambria Math" panose="02040503050406030204" pitchFamily="18" charset="0"/>
                      </a:rPr>
                      <m:t> </m:t>
                    </m:r>
                    <m:r>
                      <a:rPr lang="en-US" b="0" i="1" smtClean="0">
                        <a:latin typeface="Cambria Math" panose="02040503050406030204" pitchFamily="18" charset="0"/>
                      </a:rPr>
                      <m:t>𝑠𝑜𝑙𝑣𝑒𝑟</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≔1.5</m:t>
                    </m:r>
                  </m:oMath>
                </a14:m>
                <a:endParaRPr lang="en-US" b="0" dirty="0"/>
              </a:p>
              <a:p>
                <a:endParaRPr lang="en-US" dirty="0"/>
              </a:p>
              <a:p>
                <a:r>
                  <a:rPr lang="en-US" b="0" dirty="0"/>
                  <a:t>Create case split: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≤1</m:t>
                    </m:r>
                  </m:oMath>
                </a14:m>
                <a:endParaRPr lang="en-US" b="0" dirty="0"/>
              </a:p>
              <a:p>
                <a:endParaRPr lang="en-US" b="0" dirty="0"/>
              </a:p>
              <a:p>
                <a:r>
                  <a:rPr lang="en-US" dirty="0"/>
                  <a:t>Z3 knows </a:t>
                </a:r>
                <a:r>
                  <a:rPr lang="en-US" b="0" dirty="0"/>
                  <a:t>: </a:t>
                </a: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≥2</m:t>
                    </m:r>
                  </m:oMath>
                </a14:m>
                <a:endParaRPr lang="en-US" b="0" dirty="0"/>
              </a:p>
              <a:p>
                <a:pPr algn="ctr"/>
                <a:endParaRPr lang="en-US" dirty="0"/>
              </a:p>
            </p:txBody>
          </p:sp>
        </mc:Choice>
        <mc:Fallback xmlns="">
          <p:sp>
            <p:nvSpPr>
              <p:cNvPr id="20" name="TextBox 19">
                <a:extLst>
                  <a:ext uri="{FF2B5EF4-FFF2-40B4-BE49-F238E27FC236}">
                    <a16:creationId xmlns:a16="http://schemas.microsoft.com/office/drawing/2014/main" id="{8DB4CB9F-8EB3-3D3D-F82F-8227284F550A}"/>
                  </a:ext>
                </a:extLst>
              </p:cNvPr>
              <p:cNvSpPr txBox="1">
                <a:spLocks noRot="1" noChangeAspect="1" noMove="1" noResize="1" noEditPoints="1" noAdjustHandles="1" noChangeArrowheads="1" noChangeShapeType="1" noTextEdit="1"/>
              </p:cNvSpPr>
              <p:nvPr/>
            </p:nvSpPr>
            <p:spPr>
              <a:xfrm>
                <a:off x="1054638" y="4722876"/>
                <a:ext cx="4249104" cy="1754326"/>
              </a:xfrm>
              <a:prstGeom prst="rect">
                <a:avLst/>
              </a:prstGeom>
              <a:blipFill>
                <a:blip r:embed="rId4"/>
                <a:stretch>
                  <a:fillRect l="-1148"/>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E9100495-E635-241A-E7B3-3F1BAC2171EC}"/>
              </a:ext>
            </a:extLst>
          </p:cNvPr>
          <p:cNvCxnSpPr/>
          <p:nvPr/>
        </p:nvCxnSpPr>
        <p:spPr>
          <a:xfrm>
            <a:off x="2687438" y="3716307"/>
            <a:ext cx="238584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D1D748DF-21F9-544E-A1B4-22402D6E2799}"/>
              </a:ext>
            </a:extLst>
          </p:cNvPr>
          <p:cNvCxnSpPr>
            <a:cxnSpLocks/>
          </p:cNvCxnSpPr>
          <p:nvPr/>
        </p:nvCxnSpPr>
        <p:spPr>
          <a:xfrm flipV="1">
            <a:off x="2687438" y="1654248"/>
            <a:ext cx="0" cy="206710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DA797548-EC68-40E6-1FFC-EE9C9B1E1C6A}"/>
              </a:ext>
            </a:extLst>
          </p:cNvPr>
          <p:cNvCxnSpPr/>
          <p:nvPr/>
        </p:nvCxnSpPr>
        <p:spPr>
          <a:xfrm flipV="1">
            <a:off x="2929175" y="1745236"/>
            <a:ext cx="0" cy="1971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BBFAE66-BAE4-0C12-5AF3-752AA5F59678}"/>
              </a:ext>
            </a:extLst>
          </p:cNvPr>
          <p:cNvCxnSpPr/>
          <p:nvPr/>
        </p:nvCxnSpPr>
        <p:spPr>
          <a:xfrm flipV="1">
            <a:off x="3192434" y="1745235"/>
            <a:ext cx="0" cy="1971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37126B-C48D-DAA6-A6B3-52D72DEE7242}"/>
              </a:ext>
            </a:extLst>
          </p:cNvPr>
          <p:cNvCxnSpPr/>
          <p:nvPr/>
        </p:nvCxnSpPr>
        <p:spPr>
          <a:xfrm flipV="1">
            <a:off x="3439427" y="1745234"/>
            <a:ext cx="0" cy="1971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95067C-278A-4661-FB72-B472DF4C9100}"/>
              </a:ext>
            </a:extLst>
          </p:cNvPr>
          <p:cNvCxnSpPr/>
          <p:nvPr/>
        </p:nvCxnSpPr>
        <p:spPr>
          <a:xfrm flipV="1">
            <a:off x="3702186" y="1745234"/>
            <a:ext cx="0" cy="1971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18F180-5FEB-2C4C-A6F4-F63EE6E670B0}"/>
              </a:ext>
            </a:extLst>
          </p:cNvPr>
          <p:cNvCxnSpPr/>
          <p:nvPr/>
        </p:nvCxnSpPr>
        <p:spPr>
          <a:xfrm flipV="1">
            <a:off x="3978610" y="1745234"/>
            <a:ext cx="0" cy="1971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94A47CF-495A-7ECA-CE26-1845CD7A424D}"/>
              </a:ext>
            </a:extLst>
          </p:cNvPr>
          <p:cNvCxnSpPr/>
          <p:nvPr/>
        </p:nvCxnSpPr>
        <p:spPr>
          <a:xfrm flipV="1">
            <a:off x="4248724" y="1745234"/>
            <a:ext cx="0" cy="1971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325FA0C-4AEC-E165-1A3B-83527347C68C}"/>
              </a:ext>
            </a:extLst>
          </p:cNvPr>
          <p:cNvCxnSpPr/>
          <p:nvPr/>
        </p:nvCxnSpPr>
        <p:spPr>
          <a:xfrm flipV="1">
            <a:off x="4511482" y="1745233"/>
            <a:ext cx="0" cy="1971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59B7798-EB04-5D10-A3EF-4A89C1A491D2}"/>
              </a:ext>
            </a:extLst>
          </p:cNvPr>
          <p:cNvCxnSpPr>
            <a:cxnSpLocks/>
          </p:cNvCxnSpPr>
          <p:nvPr/>
        </p:nvCxnSpPr>
        <p:spPr>
          <a:xfrm flipH="1">
            <a:off x="2687438" y="3450919"/>
            <a:ext cx="22439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30812A9-7A1D-01E7-1FF1-966EEE70C773}"/>
              </a:ext>
            </a:extLst>
          </p:cNvPr>
          <p:cNvCxnSpPr>
            <a:cxnSpLocks/>
          </p:cNvCxnSpPr>
          <p:nvPr/>
        </p:nvCxnSpPr>
        <p:spPr>
          <a:xfrm flipH="1">
            <a:off x="2687438" y="3182905"/>
            <a:ext cx="22439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F004A39-8A0C-67A2-FB67-480181874CBA}"/>
              </a:ext>
            </a:extLst>
          </p:cNvPr>
          <p:cNvCxnSpPr>
            <a:cxnSpLocks/>
          </p:cNvCxnSpPr>
          <p:nvPr/>
        </p:nvCxnSpPr>
        <p:spPr>
          <a:xfrm flipH="1">
            <a:off x="2687438" y="2932189"/>
            <a:ext cx="22439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E9FD5A5-5828-731E-F957-AA94BA346626}"/>
              </a:ext>
            </a:extLst>
          </p:cNvPr>
          <p:cNvCxnSpPr>
            <a:cxnSpLocks/>
          </p:cNvCxnSpPr>
          <p:nvPr/>
        </p:nvCxnSpPr>
        <p:spPr>
          <a:xfrm flipH="1">
            <a:off x="2677427" y="2687802"/>
            <a:ext cx="22439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CD2E5DD-6E34-74FE-C0A1-7ACAC683E182}"/>
              </a:ext>
            </a:extLst>
          </p:cNvPr>
          <p:cNvCxnSpPr>
            <a:cxnSpLocks/>
          </p:cNvCxnSpPr>
          <p:nvPr/>
        </p:nvCxnSpPr>
        <p:spPr>
          <a:xfrm flipH="1">
            <a:off x="2677426" y="2436671"/>
            <a:ext cx="22439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7047B86-A863-6F46-B650-FC0EAC91F263}"/>
              </a:ext>
            </a:extLst>
          </p:cNvPr>
          <p:cNvCxnSpPr>
            <a:cxnSpLocks/>
          </p:cNvCxnSpPr>
          <p:nvPr/>
        </p:nvCxnSpPr>
        <p:spPr>
          <a:xfrm flipH="1">
            <a:off x="2677425" y="2179167"/>
            <a:ext cx="22439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EF39521-1345-F041-3679-AA2B37A356E1}"/>
              </a:ext>
            </a:extLst>
          </p:cNvPr>
          <p:cNvCxnSpPr>
            <a:cxnSpLocks/>
          </p:cNvCxnSpPr>
          <p:nvPr/>
        </p:nvCxnSpPr>
        <p:spPr>
          <a:xfrm flipH="1">
            <a:off x="2677424" y="1936306"/>
            <a:ext cx="22439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0469795-0663-C9FB-C948-16FFD4CB3945}"/>
              </a:ext>
            </a:extLst>
          </p:cNvPr>
          <p:cNvCxnSpPr/>
          <p:nvPr/>
        </p:nvCxnSpPr>
        <p:spPr>
          <a:xfrm flipV="1">
            <a:off x="4758475" y="1745232"/>
            <a:ext cx="0" cy="1971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3067F49-30D2-E788-C54F-BC03EAB5E336}"/>
              </a:ext>
            </a:extLst>
          </p:cNvPr>
          <p:cNvCxnSpPr/>
          <p:nvPr/>
        </p:nvCxnSpPr>
        <p:spPr>
          <a:xfrm flipV="1">
            <a:off x="2687437" y="1616933"/>
            <a:ext cx="2128845" cy="1315256"/>
          </a:xfrm>
          <a:prstGeom prst="line">
            <a:avLst/>
          </a:prstGeom>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A7F041C1-FA2F-DD49-E227-E68EB74023A9}"/>
              </a:ext>
            </a:extLst>
          </p:cNvPr>
          <p:cNvCxnSpPr>
            <a:cxnSpLocks/>
          </p:cNvCxnSpPr>
          <p:nvPr/>
        </p:nvCxnSpPr>
        <p:spPr>
          <a:xfrm>
            <a:off x="2929175" y="1950641"/>
            <a:ext cx="2144111" cy="991855"/>
          </a:xfrm>
          <a:prstGeom prst="line">
            <a:avLst/>
          </a:prstGeom>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4E8330F6-B92D-8B0F-82DA-46E6F6E43440}"/>
              </a:ext>
            </a:extLst>
          </p:cNvPr>
          <p:cNvCxnSpPr>
            <a:cxnSpLocks/>
          </p:cNvCxnSpPr>
          <p:nvPr/>
        </p:nvCxnSpPr>
        <p:spPr>
          <a:xfrm flipV="1">
            <a:off x="2903516" y="2272604"/>
            <a:ext cx="2321524" cy="922416"/>
          </a:xfrm>
          <a:prstGeom prst="line">
            <a:avLst/>
          </a:prstGeom>
        </p:spPr>
        <p:style>
          <a:lnRef idx="2">
            <a:schemeClr val="accent2"/>
          </a:lnRef>
          <a:fillRef idx="0">
            <a:schemeClr val="accent2"/>
          </a:fillRef>
          <a:effectRef idx="1">
            <a:schemeClr val="accent2"/>
          </a:effectRef>
          <a:fontRef idx="minor">
            <a:schemeClr val="tx1"/>
          </a:fontRef>
        </p:style>
      </p:cxnSp>
      <p:cxnSp>
        <p:nvCxnSpPr>
          <p:cNvPr id="48" name="Straight Connector 47">
            <a:extLst>
              <a:ext uri="{FF2B5EF4-FFF2-40B4-BE49-F238E27FC236}">
                <a16:creationId xmlns:a16="http://schemas.microsoft.com/office/drawing/2014/main" id="{125A02C8-73C8-C6E6-512D-ECD78DEF949B}"/>
              </a:ext>
            </a:extLst>
          </p:cNvPr>
          <p:cNvCxnSpPr>
            <a:cxnSpLocks/>
          </p:cNvCxnSpPr>
          <p:nvPr/>
        </p:nvCxnSpPr>
        <p:spPr>
          <a:xfrm flipH="1" flipV="1">
            <a:off x="2510575" y="1986265"/>
            <a:ext cx="1572612" cy="1589444"/>
          </a:xfrm>
          <a:prstGeom prst="line">
            <a:avLst/>
          </a:prstGeom>
        </p:spPr>
        <p:style>
          <a:lnRef idx="2">
            <a:schemeClr val="accent2"/>
          </a:lnRef>
          <a:fillRef idx="0">
            <a:schemeClr val="accent2"/>
          </a:fillRef>
          <a:effectRef idx="1">
            <a:schemeClr val="accent2"/>
          </a:effectRef>
          <a:fontRef idx="minor">
            <a:schemeClr val="tx1"/>
          </a:fontRef>
        </p:style>
      </p:cxnSp>
      <p:sp>
        <p:nvSpPr>
          <p:cNvPr id="52" name="Rectangle 51">
            <a:extLst>
              <a:ext uri="{FF2B5EF4-FFF2-40B4-BE49-F238E27FC236}">
                <a16:creationId xmlns:a16="http://schemas.microsoft.com/office/drawing/2014/main" id="{1C1443B1-9A4D-AA71-8FE2-C0D7DBBBFC08}"/>
              </a:ext>
            </a:extLst>
          </p:cNvPr>
          <p:cNvSpPr/>
          <p:nvPr/>
        </p:nvSpPr>
        <p:spPr>
          <a:xfrm>
            <a:off x="3607066" y="2514642"/>
            <a:ext cx="236479" cy="25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5870CCAA-F78A-AA93-4DC6-F1686F1FA7DF}"/>
              </a:ext>
            </a:extLst>
          </p:cNvPr>
          <p:cNvSpPr txBox="1"/>
          <p:nvPr/>
        </p:nvSpPr>
        <p:spPr>
          <a:xfrm>
            <a:off x="756533" y="1640075"/>
            <a:ext cx="752136" cy="369332"/>
          </a:xfrm>
          <a:prstGeom prst="rect">
            <a:avLst/>
          </a:prstGeom>
          <a:noFill/>
        </p:spPr>
        <p:txBody>
          <a:bodyPr wrap="square">
            <a:spAutoFit/>
          </a:bodyPr>
          <a:lstStyle/>
          <a:p>
            <a:pPr algn="ctr"/>
            <a:r>
              <a:rPr lang="en-US" dirty="0"/>
              <a:t>Cube</a:t>
            </a:r>
          </a:p>
        </p:txBody>
      </p:sp>
      <p:pic>
        <p:nvPicPr>
          <p:cNvPr id="11" name="Picture 10">
            <a:extLst>
              <a:ext uri="{FF2B5EF4-FFF2-40B4-BE49-F238E27FC236}">
                <a16:creationId xmlns:a16="http://schemas.microsoft.com/office/drawing/2014/main" id="{A8BA3A0E-89B7-F29F-82D2-3245B80826B5}"/>
              </a:ext>
            </a:extLst>
          </p:cNvPr>
          <p:cNvPicPr>
            <a:picLocks noChangeAspect="1"/>
          </p:cNvPicPr>
          <p:nvPr/>
        </p:nvPicPr>
        <p:blipFill>
          <a:blip r:embed="rId5"/>
          <a:stretch>
            <a:fillRect/>
          </a:stretch>
        </p:blipFill>
        <p:spPr>
          <a:xfrm>
            <a:off x="6622747" y="4330210"/>
            <a:ext cx="4753638" cy="2143424"/>
          </a:xfrm>
          <a:prstGeom prst="rect">
            <a:avLst/>
          </a:prstGeom>
        </p:spPr>
      </p:pic>
      <p:sp>
        <p:nvSpPr>
          <p:cNvPr id="14" name="TextBox 13">
            <a:extLst>
              <a:ext uri="{FF2B5EF4-FFF2-40B4-BE49-F238E27FC236}">
                <a16:creationId xmlns:a16="http://schemas.microsoft.com/office/drawing/2014/main" id="{6B53DA0C-B769-95E9-B9AF-9A71379549A7}"/>
              </a:ext>
            </a:extLst>
          </p:cNvPr>
          <p:cNvSpPr txBox="1"/>
          <p:nvPr/>
        </p:nvSpPr>
        <p:spPr>
          <a:xfrm>
            <a:off x="8207307" y="6210372"/>
            <a:ext cx="3897862" cy="369332"/>
          </a:xfrm>
          <a:prstGeom prst="rect">
            <a:avLst/>
          </a:prstGeom>
          <a:noFill/>
        </p:spPr>
        <p:txBody>
          <a:bodyPr wrap="none" rtlCol="0">
            <a:spAutoFit/>
          </a:bodyPr>
          <a:lstStyle/>
          <a:p>
            <a:r>
              <a:rPr lang="en-US" dirty="0">
                <a:solidFill>
                  <a:srgbClr val="B9B9B9"/>
                </a:solidFill>
              </a:rPr>
              <a:t>[copied from Duterte, de Moura SRI TR]</a:t>
            </a:r>
          </a:p>
        </p:txBody>
      </p:sp>
    </p:spTree>
    <p:extLst>
      <p:ext uri="{BB962C8B-B14F-4D97-AF65-F5344CB8AC3E}">
        <p14:creationId xmlns:p14="http://schemas.microsoft.com/office/powerpoint/2010/main" val="3170668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9EA659-417D-0D83-AAE7-E24CD9E7A465}"/>
              </a:ext>
            </a:extLst>
          </p:cNvPr>
          <p:cNvSpPr>
            <a:spLocks noGrp="1"/>
          </p:cNvSpPr>
          <p:nvPr>
            <p:ph type="ctrTitle"/>
          </p:nvPr>
        </p:nvSpPr>
        <p:spPr/>
        <p:txBody>
          <a:bodyPr/>
          <a:lstStyle/>
          <a:p>
            <a:r>
              <a:rPr lang="en-US" dirty="0"/>
              <a:t>Interfacing with Z3</a:t>
            </a:r>
          </a:p>
        </p:txBody>
      </p:sp>
      <p:sp>
        <p:nvSpPr>
          <p:cNvPr id="5" name="Subtitle 4">
            <a:extLst>
              <a:ext uri="{FF2B5EF4-FFF2-40B4-BE49-F238E27FC236}">
                <a16:creationId xmlns:a16="http://schemas.microsoft.com/office/drawing/2014/main" id="{AA56B3B6-FA2D-8541-F7D4-AADAAE508144}"/>
              </a:ext>
            </a:extLst>
          </p:cNvPr>
          <p:cNvSpPr>
            <a:spLocks noGrp="1"/>
          </p:cNvSpPr>
          <p:nvPr>
            <p:ph type="subTitle" idx="1"/>
          </p:nvPr>
        </p:nvSpPr>
        <p:spPr/>
        <p:txBody>
          <a:bodyPr/>
          <a:lstStyle/>
          <a:p>
            <a:r>
              <a:rPr lang="en-US" dirty="0"/>
              <a:t>Some anecdotal experiences</a:t>
            </a:r>
          </a:p>
        </p:txBody>
      </p:sp>
    </p:spTree>
    <p:extLst>
      <p:ext uri="{BB962C8B-B14F-4D97-AF65-F5344CB8AC3E}">
        <p14:creationId xmlns:p14="http://schemas.microsoft.com/office/powerpoint/2010/main" val="28179013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CF12D-D322-5C8B-131F-A743930A459A}"/>
              </a:ext>
            </a:extLst>
          </p:cNvPr>
          <p:cNvSpPr>
            <a:spLocks noGrp="1"/>
          </p:cNvSpPr>
          <p:nvPr>
            <p:ph type="title"/>
          </p:nvPr>
        </p:nvSpPr>
        <p:spPr/>
        <p:txBody>
          <a:bodyPr/>
          <a:lstStyle/>
          <a:p>
            <a:r>
              <a:rPr lang="en-US" dirty="0"/>
              <a:t>Arithmetic – Integers</a:t>
            </a:r>
          </a:p>
        </p:txBody>
      </p:sp>
      <p:sp>
        <p:nvSpPr>
          <p:cNvPr id="3" name="Content Placeholder 2">
            <a:extLst>
              <a:ext uri="{FF2B5EF4-FFF2-40B4-BE49-F238E27FC236}">
                <a16:creationId xmlns:a16="http://schemas.microsoft.com/office/drawing/2014/main" id="{7BCC2193-7B50-58C9-6540-617CD674B5FC}"/>
              </a:ext>
            </a:extLst>
          </p:cNvPr>
          <p:cNvSpPr>
            <a:spLocks noGrp="1"/>
          </p:cNvSpPr>
          <p:nvPr>
            <p:ph sz="half" idx="1"/>
          </p:nvPr>
        </p:nvSpPr>
        <p:spPr/>
        <p:txBody>
          <a:bodyPr/>
          <a:lstStyle/>
          <a:p>
            <a:r>
              <a:rPr lang="en-US" dirty="0"/>
              <a:t>In scope</a:t>
            </a:r>
          </a:p>
          <a:p>
            <a:endParaRPr lang="en-US" dirty="0"/>
          </a:p>
          <a:p>
            <a:pPr lvl="1"/>
            <a:r>
              <a:rPr lang="en-US" dirty="0"/>
              <a:t>Bounds propagation to CDCL</a:t>
            </a:r>
          </a:p>
          <a:p>
            <a:pPr lvl="1"/>
            <a:endParaRPr lang="en-US" dirty="0"/>
          </a:p>
          <a:p>
            <a:pPr lvl="1"/>
            <a:r>
              <a:rPr lang="en-US" dirty="0"/>
              <a:t>Equality propagation to T</a:t>
            </a:r>
          </a:p>
          <a:p>
            <a:pPr lvl="1"/>
            <a:endParaRPr lang="en-US" dirty="0"/>
          </a:p>
          <a:p>
            <a:pPr lvl="1"/>
            <a:r>
              <a:rPr lang="en-US" dirty="0"/>
              <a:t>Modeling at level of SMT</a:t>
            </a:r>
          </a:p>
          <a:p>
            <a:pPr lvl="1"/>
            <a:endParaRPr lang="en-US" dirty="0"/>
          </a:p>
          <a:p>
            <a:pPr lvl="1"/>
            <a:endParaRPr lang="en-US" dirty="0"/>
          </a:p>
          <a:p>
            <a:endParaRPr lang="en-US" dirty="0"/>
          </a:p>
          <a:p>
            <a:pPr lvl="1"/>
            <a:endParaRPr lang="en-US" dirty="0"/>
          </a:p>
        </p:txBody>
      </p:sp>
      <p:sp>
        <p:nvSpPr>
          <p:cNvPr id="4" name="Content Placeholder 3">
            <a:extLst>
              <a:ext uri="{FF2B5EF4-FFF2-40B4-BE49-F238E27FC236}">
                <a16:creationId xmlns:a16="http://schemas.microsoft.com/office/drawing/2014/main" id="{24C883FA-858F-9BA2-773B-71288AACA9F0}"/>
              </a:ext>
            </a:extLst>
          </p:cNvPr>
          <p:cNvSpPr>
            <a:spLocks noGrp="1"/>
          </p:cNvSpPr>
          <p:nvPr>
            <p:ph sz="half" idx="2"/>
          </p:nvPr>
        </p:nvSpPr>
        <p:spPr/>
        <p:txBody>
          <a:bodyPr/>
          <a:lstStyle/>
          <a:p>
            <a:r>
              <a:rPr lang="en-US" dirty="0"/>
              <a:t>Out of scope</a:t>
            </a:r>
          </a:p>
          <a:p>
            <a:endParaRPr lang="en-US" dirty="0"/>
          </a:p>
          <a:p>
            <a:pPr lvl="1"/>
            <a:r>
              <a:rPr lang="en-US" dirty="0"/>
              <a:t>Finite domains</a:t>
            </a:r>
          </a:p>
          <a:p>
            <a:pPr lvl="1"/>
            <a:endParaRPr lang="en-US" dirty="0"/>
          </a:p>
          <a:p>
            <a:pPr lvl="1"/>
            <a:r>
              <a:rPr lang="en-US" dirty="0"/>
              <a:t>Weak cuts</a:t>
            </a:r>
          </a:p>
          <a:p>
            <a:pPr lvl="1"/>
            <a:endParaRPr lang="en-US" dirty="0"/>
          </a:p>
          <a:p>
            <a:pPr lvl="1"/>
            <a:r>
              <a:rPr lang="en-US" dirty="0"/>
              <a:t>Incomplete for mixed-Integer</a:t>
            </a:r>
          </a:p>
          <a:p>
            <a:pPr lvl="1"/>
            <a:endParaRPr lang="en-US" dirty="0"/>
          </a:p>
          <a:p>
            <a:pPr lvl="1"/>
            <a:r>
              <a:rPr lang="en-US" dirty="0"/>
              <a:t>Modular arithmetic and LP</a:t>
            </a:r>
          </a:p>
          <a:p>
            <a:pPr lvl="1"/>
            <a:endParaRPr lang="en-US" dirty="0"/>
          </a:p>
        </p:txBody>
      </p:sp>
    </p:spTree>
    <p:extLst>
      <p:ext uri="{BB962C8B-B14F-4D97-AF65-F5344CB8AC3E}">
        <p14:creationId xmlns:p14="http://schemas.microsoft.com/office/powerpoint/2010/main" val="862492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CF12D-D322-5C8B-131F-A743930A459A}"/>
              </a:ext>
            </a:extLst>
          </p:cNvPr>
          <p:cNvSpPr>
            <a:spLocks noGrp="1"/>
          </p:cNvSpPr>
          <p:nvPr>
            <p:ph type="title"/>
          </p:nvPr>
        </p:nvSpPr>
        <p:spPr/>
        <p:txBody>
          <a:bodyPr/>
          <a:lstStyle/>
          <a:p>
            <a:r>
              <a:rPr lang="en-US" dirty="0"/>
              <a:t>Arithmetic – Non-linear</a:t>
            </a:r>
          </a:p>
        </p:txBody>
      </p:sp>
      <p:cxnSp>
        <p:nvCxnSpPr>
          <p:cNvPr id="8" name="Straight Connector 7">
            <a:extLst>
              <a:ext uri="{FF2B5EF4-FFF2-40B4-BE49-F238E27FC236}">
                <a16:creationId xmlns:a16="http://schemas.microsoft.com/office/drawing/2014/main" id="{C5339ED4-52B7-CDDC-797A-42754E74E090}"/>
              </a:ext>
            </a:extLst>
          </p:cNvPr>
          <p:cNvCxnSpPr/>
          <p:nvPr/>
        </p:nvCxnSpPr>
        <p:spPr>
          <a:xfrm>
            <a:off x="6096000" y="1557130"/>
            <a:ext cx="0" cy="5022574"/>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5418E434-4B22-CCA1-4962-14CF50AFD082}"/>
              </a:ext>
            </a:extLst>
          </p:cNvPr>
          <p:cNvCxnSpPr>
            <a:cxnSpLocks/>
          </p:cNvCxnSpPr>
          <p:nvPr/>
        </p:nvCxnSpPr>
        <p:spPr>
          <a:xfrm>
            <a:off x="543339" y="4008783"/>
            <a:ext cx="11310731" cy="0"/>
          </a:xfrm>
          <a:prstGeom prst="line">
            <a:avLst/>
          </a:prstGeom>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29000EEE-1228-879B-3A53-2C044A82FF2E}"/>
              </a:ext>
            </a:extLst>
          </p:cNvPr>
          <p:cNvSpPr txBox="1"/>
          <p:nvPr/>
        </p:nvSpPr>
        <p:spPr>
          <a:xfrm>
            <a:off x="470452" y="1596889"/>
            <a:ext cx="1933543" cy="369332"/>
          </a:xfrm>
          <a:prstGeom prst="rect">
            <a:avLst/>
          </a:prstGeom>
          <a:noFill/>
        </p:spPr>
        <p:txBody>
          <a:bodyPr wrap="none" rtlCol="0">
            <a:spAutoFit/>
          </a:bodyPr>
          <a:lstStyle/>
          <a:p>
            <a:r>
              <a:rPr lang="en-US" dirty="0"/>
              <a:t>Non-linear bounds</a:t>
            </a:r>
          </a:p>
        </p:txBody>
      </p:sp>
      <p:sp>
        <p:nvSpPr>
          <p:cNvPr id="15" name="TextBox 14">
            <a:extLst>
              <a:ext uri="{FF2B5EF4-FFF2-40B4-BE49-F238E27FC236}">
                <a16:creationId xmlns:a16="http://schemas.microsoft.com/office/drawing/2014/main" id="{578BEC47-84AE-D7CB-CCBC-F75765B00403}"/>
              </a:ext>
            </a:extLst>
          </p:cNvPr>
          <p:cNvSpPr txBox="1"/>
          <p:nvPr/>
        </p:nvSpPr>
        <p:spPr>
          <a:xfrm>
            <a:off x="6118884" y="1554937"/>
            <a:ext cx="968022" cy="369332"/>
          </a:xfrm>
          <a:prstGeom prst="rect">
            <a:avLst/>
          </a:prstGeom>
          <a:noFill/>
        </p:spPr>
        <p:txBody>
          <a:bodyPr wrap="none" rtlCol="0">
            <a:spAutoFit/>
          </a:bodyPr>
          <a:lstStyle/>
          <a:p>
            <a:r>
              <a:rPr lang="en-US" dirty="0" err="1"/>
              <a:t>Gröbner</a:t>
            </a:r>
            <a:endParaRPr lang="en-US" dirty="0"/>
          </a:p>
        </p:txBody>
      </p:sp>
      <p:sp>
        <p:nvSpPr>
          <p:cNvPr id="19" name="TextBox 18">
            <a:extLst>
              <a:ext uri="{FF2B5EF4-FFF2-40B4-BE49-F238E27FC236}">
                <a16:creationId xmlns:a16="http://schemas.microsoft.com/office/drawing/2014/main" id="{F6147648-2C04-E39A-39B1-99617F56BBD6}"/>
              </a:ext>
            </a:extLst>
          </p:cNvPr>
          <p:cNvSpPr txBox="1"/>
          <p:nvPr/>
        </p:nvSpPr>
        <p:spPr>
          <a:xfrm>
            <a:off x="276642" y="4050735"/>
            <a:ext cx="2940323" cy="369332"/>
          </a:xfrm>
          <a:prstGeom prst="rect">
            <a:avLst/>
          </a:prstGeom>
          <a:noFill/>
        </p:spPr>
        <p:txBody>
          <a:bodyPr wrap="square">
            <a:spAutoFit/>
          </a:bodyPr>
          <a:lstStyle/>
          <a:p>
            <a:pPr algn="ctr"/>
            <a:r>
              <a:rPr lang="en-US" dirty="0"/>
              <a:t>Incremental Linearization</a:t>
            </a:r>
          </a:p>
        </p:txBody>
      </p:sp>
      <p:sp>
        <p:nvSpPr>
          <p:cNvPr id="23" name="TextBox 22">
            <a:extLst>
              <a:ext uri="{FF2B5EF4-FFF2-40B4-BE49-F238E27FC236}">
                <a16:creationId xmlns:a16="http://schemas.microsoft.com/office/drawing/2014/main" id="{A8B042B5-6EF2-2973-79D6-37BE378D9B56}"/>
              </a:ext>
            </a:extLst>
          </p:cNvPr>
          <p:cNvSpPr txBox="1"/>
          <p:nvPr/>
        </p:nvSpPr>
        <p:spPr>
          <a:xfrm>
            <a:off x="5982374" y="4031794"/>
            <a:ext cx="1241041" cy="369332"/>
          </a:xfrm>
          <a:prstGeom prst="rect">
            <a:avLst/>
          </a:prstGeom>
          <a:noFill/>
        </p:spPr>
        <p:txBody>
          <a:bodyPr wrap="square">
            <a:spAutoFit/>
          </a:bodyPr>
          <a:lstStyle/>
          <a:p>
            <a:pPr algn="ctr"/>
            <a:r>
              <a:rPr lang="en-US" dirty="0"/>
              <a:t>NLSAT</a:t>
            </a:r>
          </a:p>
        </p:txBody>
      </p:sp>
      <p:sp>
        <p:nvSpPr>
          <p:cNvPr id="25" name="TextBox 24">
            <a:extLst>
              <a:ext uri="{FF2B5EF4-FFF2-40B4-BE49-F238E27FC236}">
                <a16:creationId xmlns:a16="http://schemas.microsoft.com/office/drawing/2014/main" id="{D35D0DEC-E57B-F9D8-79ED-6F9A847CA354}"/>
              </a:ext>
            </a:extLst>
          </p:cNvPr>
          <p:cNvSpPr txBox="1"/>
          <p:nvPr/>
        </p:nvSpPr>
        <p:spPr>
          <a:xfrm>
            <a:off x="7503665" y="5066507"/>
            <a:ext cx="2284341" cy="369332"/>
          </a:xfrm>
          <a:prstGeom prst="rect">
            <a:avLst/>
          </a:prstGeom>
          <a:noFill/>
        </p:spPr>
        <p:txBody>
          <a:bodyPr wrap="square">
            <a:spAutoFit/>
          </a:bodyPr>
          <a:lstStyle/>
          <a:p>
            <a:pPr algn="ctr"/>
            <a:r>
              <a:rPr lang="en-US" dirty="0"/>
              <a:t>(how it is staged?)</a:t>
            </a:r>
          </a:p>
        </p:txBody>
      </p:sp>
      <p:pic>
        <p:nvPicPr>
          <p:cNvPr id="18" name="Picture 17">
            <a:extLst>
              <a:ext uri="{FF2B5EF4-FFF2-40B4-BE49-F238E27FC236}">
                <a16:creationId xmlns:a16="http://schemas.microsoft.com/office/drawing/2014/main" id="{78984033-A741-C491-5DE9-C83FB3BFCE71}"/>
              </a:ext>
            </a:extLst>
          </p:cNvPr>
          <p:cNvPicPr>
            <a:picLocks noChangeAspect="1"/>
          </p:cNvPicPr>
          <p:nvPr/>
        </p:nvPicPr>
        <p:blipFill>
          <a:blip r:embed="rId2"/>
          <a:stretch>
            <a:fillRect/>
          </a:stretch>
        </p:blipFill>
        <p:spPr>
          <a:xfrm>
            <a:off x="7086906" y="4067510"/>
            <a:ext cx="4691701" cy="2520150"/>
          </a:xfrm>
          <a:prstGeom prst="rect">
            <a:avLst/>
          </a:prstGeom>
        </p:spPr>
      </p:pic>
      <p:pic>
        <p:nvPicPr>
          <p:cNvPr id="22" name="Picture 21">
            <a:extLst>
              <a:ext uri="{FF2B5EF4-FFF2-40B4-BE49-F238E27FC236}">
                <a16:creationId xmlns:a16="http://schemas.microsoft.com/office/drawing/2014/main" id="{D54E2BDD-6AD2-05A8-D7BE-4FE06A315060}"/>
              </a:ext>
            </a:extLst>
          </p:cNvPr>
          <p:cNvPicPr>
            <a:picLocks noChangeAspect="1"/>
          </p:cNvPicPr>
          <p:nvPr/>
        </p:nvPicPr>
        <p:blipFill>
          <a:blip r:embed="rId3"/>
          <a:stretch>
            <a:fillRect/>
          </a:stretch>
        </p:blipFill>
        <p:spPr>
          <a:xfrm>
            <a:off x="6209627" y="1891804"/>
            <a:ext cx="1753742" cy="1131253"/>
          </a:xfrm>
          <a:prstGeom prst="rect">
            <a:avLst/>
          </a:prstGeom>
        </p:spPr>
      </p:pic>
      <p:pic>
        <p:nvPicPr>
          <p:cNvPr id="26" name="Picture 25">
            <a:extLst>
              <a:ext uri="{FF2B5EF4-FFF2-40B4-BE49-F238E27FC236}">
                <a16:creationId xmlns:a16="http://schemas.microsoft.com/office/drawing/2014/main" id="{80CDA280-880F-EFCA-619E-5F40B0E6E943}"/>
              </a:ext>
            </a:extLst>
          </p:cNvPr>
          <p:cNvPicPr>
            <a:picLocks noChangeAspect="1"/>
          </p:cNvPicPr>
          <p:nvPr/>
        </p:nvPicPr>
        <p:blipFill>
          <a:blip r:embed="rId4"/>
          <a:stretch>
            <a:fillRect/>
          </a:stretch>
        </p:blipFill>
        <p:spPr>
          <a:xfrm>
            <a:off x="6267233" y="3046067"/>
            <a:ext cx="1638529" cy="219106"/>
          </a:xfrm>
          <a:prstGeom prst="rect">
            <a:avLst/>
          </a:prstGeom>
        </p:spPr>
      </p:pic>
      <p:sp>
        <p:nvSpPr>
          <p:cNvPr id="27" name="TextBox 26">
            <a:extLst>
              <a:ext uri="{FF2B5EF4-FFF2-40B4-BE49-F238E27FC236}">
                <a16:creationId xmlns:a16="http://schemas.microsoft.com/office/drawing/2014/main" id="{3CF94F2E-8A58-DB81-5B05-AFA256435B66}"/>
              </a:ext>
            </a:extLst>
          </p:cNvPr>
          <p:cNvSpPr txBox="1"/>
          <p:nvPr/>
        </p:nvSpPr>
        <p:spPr>
          <a:xfrm>
            <a:off x="6264965" y="3261340"/>
            <a:ext cx="2084930" cy="646331"/>
          </a:xfrm>
          <a:prstGeom prst="rect">
            <a:avLst/>
          </a:prstGeom>
          <a:noFill/>
        </p:spPr>
        <p:txBody>
          <a:bodyPr wrap="none" rtlCol="0">
            <a:spAutoFit/>
          </a:bodyPr>
          <a:lstStyle/>
          <a:p>
            <a:r>
              <a:rPr lang="en-US" dirty="0"/>
              <a:t>Polynomials as </a:t>
            </a:r>
          </a:p>
          <a:p>
            <a:r>
              <a:rPr lang="en-US" dirty="0"/>
              <a:t>Multi-terminal ZDDs</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90653C1-CC94-F4C5-BA24-B461FE4A0AB2}"/>
                  </a:ext>
                </a:extLst>
              </p:cNvPr>
              <p:cNvSpPr txBox="1"/>
              <p:nvPr/>
            </p:nvSpPr>
            <p:spPr>
              <a:xfrm>
                <a:off x="8107530" y="1576928"/>
                <a:ext cx="4062907" cy="1938992"/>
              </a:xfrm>
              <a:prstGeom prst="rect">
                <a:avLst/>
              </a:prstGeom>
              <a:noFill/>
            </p:spPr>
            <p:txBody>
              <a:bodyPr wrap="none" lIns="0" tIns="0" rIns="0" bIns="0" rtlCol="0">
                <a:spAutoFit/>
              </a:bodyPr>
              <a:lstStyle/>
              <a:p>
                <a:r>
                  <a:rPr lang="en-US" dirty="0">
                    <a:latin typeface="Cambria Math" panose="02040503050406030204" pitchFamily="18" charset="0"/>
                  </a:rPr>
                  <a:t>Factoring and equality propagation</a:t>
                </a:r>
                <a:endParaRPr lang="en-US" b="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𝑥𝑦</m:t>
                      </m:r>
                      <m:r>
                        <a:rPr lang="en-US" b="0" i="1" smtClean="0">
                          <a:latin typeface="Cambria Math" panose="02040503050406030204" pitchFamily="18" charset="0"/>
                        </a:rPr>
                        <m:t>=0∧</m:t>
                      </m:r>
                      <m:r>
                        <a:rPr lang="en-US" b="0" i="1" smtClean="0">
                          <a:latin typeface="Cambria Math" panose="02040503050406030204" pitchFamily="18" charset="0"/>
                        </a:rPr>
                        <m:t>𝑥𝑦𝑧</m:t>
                      </m:r>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=0⇒</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𝑣</m:t>
                      </m:r>
                    </m:oMath>
                  </m:oMathPara>
                </a14:m>
                <a:endParaRPr lang="en-US" b="0" dirty="0"/>
              </a:p>
              <a:p>
                <a:endParaRPr lang="en-US" dirty="0"/>
              </a:p>
              <a:p>
                <a:r>
                  <a:rPr lang="en-US" dirty="0"/>
                  <a:t>Solving (based on variable ordering)</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=0∧</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=0⇒</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2</m:t>
                          </m:r>
                        </m:sup>
                      </m:sSup>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=0</m:t>
                      </m:r>
                    </m:oMath>
                  </m:oMathPara>
                </a14:m>
                <a:endParaRPr lang="en-US" b="0" dirty="0"/>
              </a:p>
              <a:p>
                <a:endParaRPr lang="en-US" dirty="0"/>
              </a:p>
              <a:p>
                <a:r>
                  <a:rPr lang="en-US" dirty="0"/>
                  <a:t>Result of GB used for bounds propagation</a:t>
                </a:r>
              </a:p>
            </p:txBody>
          </p:sp>
        </mc:Choice>
        <mc:Fallback xmlns="">
          <p:sp>
            <p:nvSpPr>
              <p:cNvPr id="28" name="TextBox 27">
                <a:extLst>
                  <a:ext uri="{FF2B5EF4-FFF2-40B4-BE49-F238E27FC236}">
                    <a16:creationId xmlns:a16="http://schemas.microsoft.com/office/drawing/2014/main" id="{290653C1-CC94-F4C5-BA24-B461FE4A0AB2}"/>
                  </a:ext>
                </a:extLst>
              </p:cNvPr>
              <p:cNvSpPr txBox="1">
                <a:spLocks noRot="1" noChangeAspect="1" noMove="1" noResize="1" noEditPoints="1" noAdjustHandles="1" noChangeArrowheads="1" noChangeShapeType="1" noTextEdit="1"/>
              </p:cNvSpPr>
              <p:nvPr/>
            </p:nvSpPr>
            <p:spPr>
              <a:xfrm>
                <a:off x="8107530" y="1576928"/>
                <a:ext cx="4062907" cy="1938992"/>
              </a:xfrm>
              <a:prstGeom prst="rect">
                <a:avLst/>
              </a:prstGeom>
              <a:blipFill>
                <a:blip r:embed="rId5"/>
                <a:stretch>
                  <a:fillRect l="-3604" t="-4403" b="-62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1D07DAA-691D-CC5D-334D-98C9694BDF6B}"/>
                  </a:ext>
                </a:extLst>
              </p:cNvPr>
              <p:cNvSpPr txBox="1"/>
              <p:nvPr/>
            </p:nvSpPr>
            <p:spPr>
              <a:xfrm>
                <a:off x="413393" y="4660946"/>
                <a:ext cx="5042609" cy="1200329"/>
              </a:xfrm>
              <a:prstGeom prst="rect">
                <a:avLst/>
              </a:prstGeom>
              <a:noFill/>
            </p:spPr>
            <p:txBody>
              <a:bodyPr wrap="square">
                <a:spAutoFit/>
              </a:bodyPr>
              <a:lstStyle/>
              <a:p>
                <a:endParaRPr lang="en-US" dirty="0"/>
              </a:p>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    0</m:t>
                      </m:r>
                      <m:r>
                        <a:rPr lang="en-US" b="0" i="1" dirty="0" smtClean="0">
                          <a:latin typeface="Cambria Math" panose="02040503050406030204" pitchFamily="18" charset="0"/>
                        </a:rPr>
                        <m:t>≥</m:t>
                      </m:r>
                      <m:r>
                        <a:rPr lang="en-US" i="1" dirty="0" smtClean="0">
                          <a:latin typeface="Cambria Math" panose="02040503050406030204" pitchFamily="18" charset="0"/>
                        </a:rPr>
                        <m:t>𝑥</m:t>
                      </m:r>
                      <m:r>
                        <a:rPr lang="en-US" b="0" i="1" dirty="0" smtClean="0">
                          <a:latin typeface="Cambria Math" panose="02040503050406030204" pitchFamily="18" charset="0"/>
                        </a:rPr>
                        <m:t>≥</m:t>
                      </m:r>
                      <m:r>
                        <a:rPr lang="en-US" i="1" dirty="0" smtClean="0">
                          <a:latin typeface="Cambria Math" panose="02040503050406030204" pitchFamily="18" charset="0"/>
                        </a:rPr>
                        <m:t>−2</m:t>
                      </m:r>
                      <m:r>
                        <a:rPr lang="en-US" b="0" i="1" dirty="0" smtClean="0">
                          <a:latin typeface="Cambria Math" panose="02040503050406030204" pitchFamily="18" charset="0"/>
                        </a:rPr>
                        <m:t>∧</m:t>
                      </m:r>
                      <m:r>
                        <a:rPr lang="en-US" i="1" dirty="0" smtClean="0">
                          <a:latin typeface="Cambria Math" panose="02040503050406030204" pitchFamily="18" charset="0"/>
                        </a:rPr>
                        <m:t> 0</m:t>
                      </m:r>
                      <m:r>
                        <a:rPr lang="en-US" b="0" i="1" dirty="0" smtClean="0">
                          <a:latin typeface="Cambria Math" panose="02040503050406030204" pitchFamily="18" charset="0"/>
                        </a:rPr>
                        <m:t>≤</m:t>
                      </m:r>
                      <m:r>
                        <a:rPr lang="en-US" i="1" dirty="0" smtClean="0">
                          <a:latin typeface="Cambria Math" panose="02040503050406030204" pitchFamily="18" charset="0"/>
                        </a:rPr>
                        <m:t> </m:t>
                      </m:r>
                      <m:r>
                        <a:rPr lang="en-US" i="1" dirty="0" smtClean="0">
                          <a:latin typeface="Cambria Math" panose="02040503050406030204" pitchFamily="18" charset="0"/>
                        </a:rPr>
                        <m:t>𝑦</m:t>
                      </m:r>
                      <m:r>
                        <a:rPr lang="en-US" b="0" i="1" dirty="0" smtClean="0">
                          <a:latin typeface="Cambria Math" panose="02040503050406030204" pitchFamily="18" charset="0"/>
                        </a:rPr>
                        <m:t>≤</m:t>
                      </m:r>
                      <m:r>
                        <a:rPr lang="en-US" i="1" dirty="0" smtClean="0">
                          <a:latin typeface="Cambria Math" panose="02040503050406030204" pitchFamily="18" charset="0"/>
                        </a:rPr>
                        <m:t> 3</m:t>
                      </m:r>
                      <m:r>
                        <a:rPr lang="en-US" b="0" i="1" dirty="0" smtClean="0">
                          <a:latin typeface="Cambria Math" panose="02040503050406030204" pitchFamily="18" charset="0"/>
                        </a:rPr>
                        <m:t>⇒</m:t>
                      </m:r>
                      <m:r>
                        <a:rPr lang="en-US" i="1" dirty="0" smtClean="0">
                          <a:latin typeface="Cambria Math" panose="02040503050406030204" pitchFamily="18" charset="0"/>
                        </a:rPr>
                        <m:t> </m:t>
                      </m:r>
                      <m:r>
                        <a:rPr lang="en-US" i="1" dirty="0" smtClean="0">
                          <a:latin typeface="Cambria Math" panose="02040503050406030204" pitchFamily="18" charset="0"/>
                        </a:rPr>
                        <m:t>𝑥</m:t>
                      </m:r>
                      <m:r>
                        <a:rPr lang="en-US" b="0" i="1" dirty="0" smtClean="0">
                          <a:latin typeface="Cambria Math" panose="02040503050406030204" pitchFamily="18" charset="0"/>
                        </a:rPr>
                        <m:t>⋅</m:t>
                      </m:r>
                      <m:r>
                        <a:rPr lang="en-US" i="1" dirty="0" smtClean="0">
                          <a:latin typeface="Cambria Math" panose="02040503050406030204" pitchFamily="18" charset="0"/>
                        </a:rPr>
                        <m:t>𝑦</m:t>
                      </m:r>
                      <m:r>
                        <a:rPr lang="en-US" b="0" i="1" dirty="0" smtClean="0">
                          <a:latin typeface="Cambria Math" panose="02040503050406030204" pitchFamily="18" charset="0"/>
                        </a:rPr>
                        <m:t>≥</m:t>
                      </m:r>
                      <m:r>
                        <a:rPr lang="en-US" i="1" dirty="0" smtClean="0">
                          <a:latin typeface="Cambria Math" panose="02040503050406030204" pitchFamily="18" charset="0"/>
                        </a:rPr>
                        <m:t> −6</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0≥</m:t>
                      </m:r>
                      <m:r>
                        <a:rPr lang="en-US" i="1" dirty="0">
                          <a:latin typeface="Cambria Math" panose="02040503050406030204" pitchFamily="18" charset="0"/>
                        </a:rPr>
                        <m:t>𝑥</m:t>
                      </m:r>
                      <m:r>
                        <a:rPr lang="en-US" i="1" dirty="0">
                          <a:latin typeface="Cambria Math" panose="02040503050406030204" pitchFamily="18" charset="0"/>
                        </a:rPr>
                        <m:t>≥−2∧ 0≤ </m:t>
                      </m:r>
                      <m:r>
                        <a:rPr lang="en-US" i="1" dirty="0">
                          <a:latin typeface="Cambria Math" panose="02040503050406030204" pitchFamily="18" charset="0"/>
                        </a:rPr>
                        <m:t>𝑦</m:t>
                      </m:r>
                      <m:r>
                        <a:rPr lang="en-US" i="1" dirty="0">
                          <a:latin typeface="Cambria Math" panose="02040503050406030204" pitchFamily="18" charset="0"/>
                        </a:rPr>
                        <m:t>≤ 3⇒ </m:t>
                      </m:r>
                      <m:r>
                        <a:rPr lang="en-US" i="1" dirty="0" smtClean="0">
                          <a:latin typeface="Cambria Math" panose="02040503050406030204" pitchFamily="18" charset="0"/>
                        </a:rPr>
                        <m:t>𝑥</m:t>
                      </m:r>
                      <m:r>
                        <a:rPr lang="en-US" i="1" dirty="0">
                          <a:latin typeface="Cambria Math" panose="02040503050406030204" pitchFamily="18" charset="0"/>
                        </a:rPr>
                        <m:t>⋅</m:t>
                      </m:r>
                      <m:r>
                        <a:rPr lang="en-US" i="1" dirty="0" smtClean="0">
                          <a:latin typeface="Cambria Math" panose="02040503050406030204" pitchFamily="18" charset="0"/>
                        </a:rPr>
                        <m:t>𝑥</m:t>
                      </m:r>
                      <m:r>
                        <a:rPr lang="en-US" i="1" dirty="0">
                          <a:latin typeface="Cambria Math" panose="02040503050406030204" pitchFamily="18" charset="0"/>
                        </a:rPr>
                        <m:t>⋅</m:t>
                      </m:r>
                      <m:r>
                        <a:rPr lang="en-US" i="1" dirty="0" smtClean="0">
                          <a:latin typeface="Cambria Math" panose="02040503050406030204" pitchFamily="18" charset="0"/>
                        </a:rPr>
                        <m:t>𝑦</m:t>
                      </m:r>
                      <m:r>
                        <a:rPr lang="en-US" b="0" i="1" dirty="0" smtClean="0">
                          <a:latin typeface="Cambria Math" panose="02040503050406030204" pitchFamily="18" charset="0"/>
                        </a:rPr>
                        <m:t>≤</m:t>
                      </m:r>
                      <m:r>
                        <a:rPr lang="en-US" i="1" dirty="0" smtClean="0">
                          <a:latin typeface="Cambria Math" panose="02040503050406030204" pitchFamily="18" charset="0"/>
                        </a:rPr>
                        <m:t> 12</m:t>
                      </m:r>
                    </m:oMath>
                  </m:oMathPara>
                </a14:m>
                <a:endParaRPr lang="en-US" dirty="0"/>
              </a:p>
            </p:txBody>
          </p:sp>
        </mc:Choice>
        <mc:Fallback xmlns="">
          <p:sp>
            <p:nvSpPr>
              <p:cNvPr id="6" name="TextBox 5">
                <a:extLst>
                  <a:ext uri="{FF2B5EF4-FFF2-40B4-BE49-F238E27FC236}">
                    <a16:creationId xmlns:a16="http://schemas.microsoft.com/office/drawing/2014/main" id="{51D07DAA-691D-CC5D-334D-98C9694BDF6B}"/>
                  </a:ext>
                </a:extLst>
              </p:cNvPr>
              <p:cNvSpPr txBox="1">
                <a:spLocks noRot="1" noChangeAspect="1" noMove="1" noResize="1" noEditPoints="1" noAdjustHandles="1" noChangeArrowheads="1" noChangeShapeType="1" noTextEdit="1"/>
              </p:cNvSpPr>
              <p:nvPr/>
            </p:nvSpPr>
            <p:spPr>
              <a:xfrm>
                <a:off x="413393" y="4660946"/>
                <a:ext cx="5042609" cy="1200329"/>
              </a:xfrm>
              <a:prstGeom prst="rect">
                <a:avLst/>
              </a:prstGeom>
              <a:blipFill>
                <a:blip r:embed="rId6"/>
                <a:stretch>
                  <a:fillRect b="-1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3D1CB6-97C5-16D0-A092-974B554AA51D}"/>
                  </a:ext>
                </a:extLst>
              </p:cNvPr>
              <p:cNvSpPr txBox="1"/>
              <p:nvPr/>
            </p:nvSpPr>
            <p:spPr>
              <a:xfrm>
                <a:off x="500340" y="2018218"/>
                <a:ext cx="5042609" cy="1200329"/>
              </a:xfrm>
              <a:prstGeom prst="rect">
                <a:avLst/>
              </a:prstGeom>
              <a:noFill/>
            </p:spPr>
            <p:txBody>
              <a:bodyPr wrap="square">
                <a:spAutoFit/>
              </a:bodyPr>
              <a:lstStyle/>
              <a:p>
                <a:endParaRPr lang="en-US" dirty="0"/>
              </a:p>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    0</m:t>
                      </m:r>
                      <m:r>
                        <a:rPr lang="en-US" b="0" i="1" dirty="0" smtClean="0">
                          <a:latin typeface="Cambria Math" panose="02040503050406030204" pitchFamily="18" charset="0"/>
                        </a:rPr>
                        <m:t>≥</m:t>
                      </m:r>
                      <m:r>
                        <a:rPr lang="en-US" i="1" dirty="0" smtClean="0">
                          <a:latin typeface="Cambria Math" panose="02040503050406030204" pitchFamily="18" charset="0"/>
                        </a:rPr>
                        <m:t>𝑥</m:t>
                      </m:r>
                      <m:r>
                        <a:rPr lang="en-US" b="0" i="1" dirty="0" smtClean="0">
                          <a:latin typeface="Cambria Math" panose="02040503050406030204" pitchFamily="18" charset="0"/>
                        </a:rPr>
                        <m:t>≥</m:t>
                      </m:r>
                      <m:r>
                        <a:rPr lang="en-US" i="1" dirty="0" smtClean="0">
                          <a:latin typeface="Cambria Math" panose="02040503050406030204" pitchFamily="18" charset="0"/>
                        </a:rPr>
                        <m:t>−2</m:t>
                      </m:r>
                      <m:r>
                        <a:rPr lang="en-US" b="0" i="1" dirty="0" smtClean="0">
                          <a:latin typeface="Cambria Math" panose="02040503050406030204" pitchFamily="18" charset="0"/>
                        </a:rPr>
                        <m:t>∧</m:t>
                      </m:r>
                      <m:r>
                        <a:rPr lang="en-US" i="1" dirty="0" smtClean="0">
                          <a:latin typeface="Cambria Math" panose="02040503050406030204" pitchFamily="18" charset="0"/>
                        </a:rPr>
                        <m:t> 0</m:t>
                      </m:r>
                      <m:r>
                        <a:rPr lang="en-US" b="0" i="1" dirty="0" smtClean="0">
                          <a:latin typeface="Cambria Math" panose="02040503050406030204" pitchFamily="18" charset="0"/>
                        </a:rPr>
                        <m:t>≤</m:t>
                      </m:r>
                      <m:r>
                        <a:rPr lang="en-US" i="1" dirty="0" smtClean="0">
                          <a:latin typeface="Cambria Math" panose="02040503050406030204" pitchFamily="18" charset="0"/>
                        </a:rPr>
                        <m:t> </m:t>
                      </m:r>
                      <m:r>
                        <a:rPr lang="en-US" i="1" dirty="0" smtClean="0">
                          <a:latin typeface="Cambria Math" panose="02040503050406030204" pitchFamily="18" charset="0"/>
                        </a:rPr>
                        <m:t>𝑦</m:t>
                      </m:r>
                      <m:r>
                        <a:rPr lang="en-US" b="0" i="1" dirty="0" smtClean="0">
                          <a:latin typeface="Cambria Math" panose="02040503050406030204" pitchFamily="18" charset="0"/>
                        </a:rPr>
                        <m:t>≤</m:t>
                      </m:r>
                      <m:r>
                        <a:rPr lang="en-US" i="1" dirty="0" smtClean="0">
                          <a:latin typeface="Cambria Math" panose="02040503050406030204" pitchFamily="18" charset="0"/>
                        </a:rPr>
                        <m:t> 3</m:t>
                      </m:r>
                      <m:r>
                        <a:rPr lang="en-US" b="0" i="1" dirty="0" smtClean="0">
                          <a:latin typeface="Cambria Math" panose="02040503050406030204" pitchFamily="18" charset="0"/>
                        </a:rPr>
                        <m:t>⇒</m:t>
                      </m:r>
                      <m:r>
                        <a:rPr lang="en-US" i="1" dirty="0" smtClean="0">
                          <a:latin typeface="Cambria Math" panose="02040503050406030204" pitchFamily="18" charset="0"/>
                        </a:rPr>
                        <m:t> </m:t>
                      </m:r>
                      <m:r>
                        <a:rPr lang="en-US" i="1" dirty="0" smtClean="0">
                          <a:latin typeface="Cambria Math" panose="02040503050406030204" pitchFamily="18" charset="0"/>
                        </a:rPr>
                        <m:t>𝑥</m:t>
                      </m:r>
                      <m:r>
                        <a:rPr lang="en-US" b="0" i="1" dirty="0" smtClean="0">
                          <a:latin typeface="Cambria Math" panose="02040503050406030204" pitchFamily="18" charset="0"/>
                        </a:rPr>
                        <m:t>⋅</m:t>
                      </m:r>
                      <m:r>
                        <a:rPr lang="en-US" i="1" dirty="0" smtClean="0">
                          <a:latin typeface="Cambria Math" panose="02040503050406030204" pitchFamily="18" charset="0"/>
                        </a:rPr>
                        <m:t>𝑦</m:t>
                      </m:r>
                      <m:r>
                        <a:rPr lang="en-US" b="0" i="1" dirty="0" smtClean="0">
                          <a:latin typeface="Cambria Math" panose="02040503050406030204" pitchFamily="18" charset="0"/>
                        </a:rPr>
                        <m:t>≥</m:t>
                      </m:r>
                      <m:r>
                        <a:rPr lang="en-US" i="1" dirty="0" smtClean="0">
                          <a:latin typeface="Cambria Math" panose="02040503050406030204" pitchFamily="18" charset="0"/>
                        </a:rPr>
                        <m:t> −6</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0≥</m:t>
                      </m:r>
                      <m:r>
                        <a:rPr lang="en-US" i="1" dirty="0">
                          <a:latin typeface="Cambria Math" panose="02040503050406030204" pitchFamily="18" charset="0"/>
                        </a:rPr>
                        <m:t>𝑥</m:t>
                      </m:r>
                      <m:r>
                        <a:rPr lang="en-US" i="1" dirty="0">
                          <a:latin typeface="Cambria Math" panose="02040503050406030204" pitchFamily="18" charset="0"/>
                        </a:rPr>
                        <m:t>≥−2∧ 0≤ </m:t>
                      </m:r>
                      <m:r>
                        <a:rPr lang="en-US" i="1" dirty="0">
                          <a:latin typeface="Cambria Math" panose="02040503050406030204" pitchFamily="18" charset="0"/>
                        </a:rPr>
                        <m:t>𝑦</m:t>
                      </m:r>
                      <m:r>
                        <a:rPr lang="en-US" i="1" dirty="0">
                          <a:latin typeface="Cambria Math" panose="02040503050406030204" pitchFamily="18" charset="0"/>
                        </a:rPr>
                        <m:t>≤ 3⇒ </m:t>
                      </m:r>
                      <m:r>
                        <a:rPr lang="en-US" i="1" dirty="0" smtClean="0">
                          <a:latin typeface="Cambria Math" panose="02040503050406030204" pitchFamily="18" charset="0"/>
                        </a:rPr>
                        <m:t>𝑥</m:t>
                      </m:r>
                      <m:r>
                        <a:rPr lang="en-US" i="1" dirty="0">
                          <a:latin typeface="Cambria Math" panose="02040503050406030204" pitchFamily="18" charset="0"/>
                        </a:rPr>
                        <m:t>⋅</m:t>
                      </m:r>
                      <m:r>
                        <a:rPr lang="en-US" i="1" dirty="0" smtClean="0">
                          <a:latin typeface="Cambria Math" panose="02040503050406030204" pitchFamily="18" charset="0"/>
                        </a:rPr>
                        <m:t>𝑥</m:t>
                      </m:r>
                      <m:r>
                        <a:rPr lang="en-US" i="1" dirty="0">
                          <a:latin typeface="Cambria Math" panose="02040503050406030204" pitchFamily="18" charset="0"/>
                        </a:rPr>
                        <m:t>⋅</m:t>
                      </m:r>
                      <m:r>
                        <a:rPr lang="en-US" i="1" dirty="0" smtClean="0">
                          <a:latin typeface="Cambria Math" panose="02040503050406030204" pitchFamily="18" charset="0"/>
                        </a:rPr>
                        <m:t>𝑦</m:t>
                      </m:r>
                      <m:r>
                        <a:rPr lang="en-US" b="0" i="1" dirty="0" smtClean="0">
                          <a:latin typeface="Cambria Math" panose="02040503050406030204" pitchFamily="18" charset="0"/>
                        </a:rPr>
                        <m:t>≤</m:t>
                      </m:r>
                      <m:r>
                        <a:rPr lang="en-US" i="1" dirty="0" smtClean="0">
                          <a:latin typeface="Cambria Math" panose="02040503050406030204" pitchFamily="18" charset="0"/>
                        </a:rPr>
                        <m:t> 12</m:t>
                      </m:r>
                    </m:oMath>
                  </m:oMathPara>
                </a14:m>
                <a:endParaRPr lang="en-US" dirty="0"/>
              </a:p>
            </p:txBody>
          </p:sp>
        </mc:Choice>
        <mc:Fallback xmlns="">
          <p:sp>
            <p:nvSpPr>
              <p:cNvPr id="7" name="TextBox 6">
                <a:extLst>
                  <a:ext uri="{FF2B5EF4-FFF2-40B4-BE49-F238E27FC236}">
                    <a16:creationId xmlns:a16="http://schemas.microsoft.com/office/drawing/2014/main" id="{653D1CB6-97C5-16D0-A092-974B554AA51D}"/>
                  </a:ext>
                </a:extLst>
              </p:cNvPr>
              <p:cNvSpPr txBox="1">
                <a:spLocks noRot="1" noChangeAspect="1" noMove="1" noResize="1" noEditPoints="1" noAdjustHandles="1" noChangeArrowheads="1" noChangeShapeType="1" noTextEdit="1"/>
              </p:cNvSpPr>
              <p:nvPr/>
            </p:nvSpPr>
            <p:spPr>
              <a:xfrm>
                <a:off x="500340" y="2018218"/>
                <a:ext cx="5042609" cy="1200329"/>
              </a:xfrm>
              <a:prstGeom prst="rect">
                <a:avLst/>
              </a:prstGeom>
              <a:blipFill>
                <a:blip r:embed="rId7"/>
                <a:stretch>
                  <a:fillRect b="-152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602F2F6D-3E7A-7769-C0DF-C51232A0CF65}"/>
              </a:ext>
            </a:extLst>
          </p:cNvPr>
          <p:cNvSpPr txBox="1"/>
          <p:nvPr/>
        </p:nvSpPr>
        <p:spPr>
          <a:xfrm>
            <a:off x="3360201" y="3501377"/>
            <a:ext cx="2550698" cy="369332"/>
          </a:xfrm>
          <a:prstGeom prst="rect">
            <a:avLst/>
          </a:prstGeom>
          <a:noFill/>
        </p:spPr>
        <p:txBody>
          <a:bodyPr wrap="none" rtlCol="0">
            <a:spAutoFit/>
          </a:bodyPr>
          <a:lstStyle/>
          <a:p>
            <a:r>
              <a:rPr lang="en-US" dirty="0"/>
              <a:t>Based on implied bounds</a:t>
            </a:r>
          </a:p>
        </p:txBody>
      </p:sp>
      <p:sp>
        <p:nvSpPr>
          <p:cNvPr id="13" name="TextBox 12">
            <a:extLst>
              <a:ext uri="{FF2B5EF4-FFF2-40B4-BE49-F238E27FC236}">
                <a16:creationId xmlns:a16="http://schemas.microsoft.com/office/drawing/2014/main" id="{2D4A54A7-3A93-DB69-7144-031BE14AE256}"/>
              </a:ext>
            </a:extLst>
          </p:cNvPr>
          <p:cNvSpPr txBox="1"/>
          <p:nvPr/>
        </p:nvSpPr>
        <p:spPr>
          <a:xfrm>
            <a:off x="2864789" y="6188804"/>
            <a:ext cx="3117585" cy="369332"/>
          </a:xfrm>
          <a:prstGeom prst="rect">
            <a:avLst/>
          </a:prstGeom>
          <a:noFill/>
        </p:spPr>
        <p:txBody>
          <a:bodyPr wrap="none" rtlCol="0">
            <a:spAutoFit/>
          </a:bodyPr>
          <a:lstStyle/>
          <a:p>
            <a:r>
              <a:rPr lang="en-US" dirty="0"/>
              <a:t>Based on current values for </a:t>
            </a:r>
            <a:r>
              <a:rPr lang="en-US" i="1" dirty="0"/>
              <a:t>x, y</a:t>
            </a:r>
          </a:p>
        </p:txBody>
      </p:sp>
    </p:spTree>
    <p:extLst>
      <p:ext uri="{BB962C8B-B14F-4D97-AF65-F5344CB8AC3E}">
        <p14:creationId xmlns:p14="http://schemas.microsoft.com/office/powerpoint/2010/main" val="23538893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CF12D-D322-5C8B-131F-A743930A459A}"/>
              </a:ext>
            </a:extLst>
          </p:cNvPr>
          <p:cNvSpPr>
            <a:spLocks noGrp="1"/>
          </p:cNvSpPr>
          <p:nvPr>
            <p:ph type="title"/>
          </p:nvPr>
        </p:nvSpPr>
        <p:spPr/>
        <p:txBody>
          <a:bodyPr/>
          <a:lstStyle/>
          <a:p>
            <a:r>
              <a:rPr lang="en-US" dirty="0"/>
              <a:t>Arithmetic – Non-linear</a:t>
            </a:r>
          </a:p>
        </p:txBody>
      </p:sp>
      <p:sp>
        <p:nvSpPr>
          <p:cNvPr id="3" name="Content Placeholder 2">
            <a:extLst>
              <a:ext uri="{FF2B5EF4-FFF2-40B4-BE49-F238E27FC236}">
                <a16:creationId xmlns:a16="http://schemas.microsoft.com/office/drawing/2014/main" id="{7BCC2193-7B50-58C9-6540-617CD674B5FC}"/>
              </a:ext>
            </a:extLst>
          </p:cNvPr>
          <p:cNvSpPr>
            <a:spLocks noGrp="1"/>
          </p:cNvSpPr>
          <p:nvPr>
            <p:ph sz="half" idx="1"/>
          </p:nvPr>
        </p:nvSpPr>
        <p:spPr/>
        <p:txBody>
          <a:bodyPr/>
          <a:lstStyle/>
          <a:p>
            <a:r>
              <a:rPr lang="en-US" dirty="0"/>
              <a:t>In scope</a:t>
            </a:r>
          </a:p>
          <a:p>
            <a:endParaRPr lang="en-US" dirty="0"/>
          </a:p>
          <a:p>
            <a:pPr lvl="1"/>
            <a:r>
              <a:rPr lang="en-US" dirty="0"/>
              <a:t>Bounds and Equality propagation</a:t>
            </a:r>
          </a:p>
          <a:p>
            <a:pPr lvl="1"/>
            <a:endParaRPr lang="en-US" dirty="0"/>
          </a:p>
          <a:p>
            <a:pPr lvl="1"/>
            <a:r>
              <a:rPr lang="en-US" dirty="0"/>
              <a:t>Polynomials over reals (low degree)</a:t>
            </a:r>
          </a:p>
        </p:txBody>
      </p:sp>
      <p:sp>
        <p:nvSpPr>
          <p:cNvPr id="4" name="Content Placeholder 3">
            <a:extLst>
              <a:ext uri="{FF2B5EF4-FFF2-40B4-BE49-F238E27FC236}">
                <a16:creationId xmlns:a16="http://schemas.microsoft.com/office/drawing/2014/main" id="{24C883FA-858F-9BA2-773B-71288AACA9F0}"/>
              </a:ext>
            </a:extLst>
          </p:cNvPr>
          <p:cNvSpPr>
            <a:spLocks noGrp="1"/>
          </p:cNvSpPr>
          <p:nvPr>
            <p:ph sz="half" idx="2"/>
          </p:nvPr>
        </p:nvSpPr>
        <p:spPr/>
        <p:txBody>
          <a:bodyPr/>
          <a:lstStyle/>
          <a:p>
            <a:r>
              <a:rPr lang="en-US" dirty="0"/>
              <a:t>Out of scope</a:t>
            </a:r>
          </a:p>
          <a:p>
            <a:endParaRPr lang="en-US" dirty="0"/>
          </a:p>
          <a:p>
            <a:pPr lvl="1"/>
            <a:r>
              <a:rPr lang="en-US" dirty="0"/>
              <a:t>Polynomials over integers</a:t>
            </a:r>
          </a:p>
          <a:p>
            <a:pPr lvl="1"/>
            <a:endParaRPr lang="en-US" dirty="0"/>
          </a:p>
          <a:p>
            <a:pPr lvl="1"/>
            <a:r>
              <a:rPr lang="en-US" dirty="0"/>
              <a:t>Exponentiation</a:t>
            </a:r>
          </a:p>
          <a:p>
            <a:pPr lvl="1"/>
            <a:endParaRPr lang="en-US" dirty="0"/>
          </a:p>
          <a:p>
            <a:pPr lvl="1"/>
            <a:r>
              <a:rPr lang="en-US" dirty="0"/>
              <a:t>Trigonometric functions</a:t>
            </a:r>
          </a:p>
          <a:p>
            <a:pPr lvl="1"/>
            <a:endParaRPr lang="en-US" dirty="0"/>
          </a:p>
          <a:p>
            <a:pPr lvl="1"/>
            <a:r>
              <a:rPr lang="en-US" dirty="0"/>
              <a:t>Indefinite operations</a:t>
            </a:r>
          </a:p>
          <a:p>
            <a:pPr lvl="2"/>
            <a:r>
              <a:rPr lang="en-US" dirty="0"/>
              <a:t>summations/products/integrals</a:t>
            </a:r>
          </a:p>
        </p:txBody>
      </p:sp>
    </p:spTree>
    <p:extLst>
      <p:ext uri="{BB962C8B-B14F-4D97-AF65-F5344CB8AC3E}">
        <p14:creationId xmlns:p14="http://schemas.microsoft.com/office/powerpoint/2010/main" val="32697811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7C0A-2792-4EB4-9219-07D7016C8510}"/>
              </a:ext>
            </a:extLst>
          </p:cNvPr>
          <p:cNvSpPr>
            <a:spLocks noGrp="1"/>
          </p:cNvSpPr>
          <p:nvPr>
            <p:ph type="title"/>
          </p:nvPr>
        </p:nvSpPr>
        <p:spPr/>
        <p:txBody>
          <a:bodyPr/>
          <a:lstStyle/>
          <a:p>
            <a:r>
              <a:rPr lang="en-US" dirty="0"/>
              <a:t>Arrays</a:t>
            </a:r>
          </a:p>
        </p:txBody>
      </p:sp>
      <p:graphicFrame>
        <p:nvGraphicFramePr>
          <p:cNvPr id="4" name="Table 4">
            <a:extLst>
              <a:ext uri="{FF2B5EF4-FFF2-40B4-BE49-F238E27FC236}">
                <a16:creationId xmlns:a16="http://schemas.microsoft.com/office/drawing/2014/main" id="{4E8B8AC3-EC2C-4E38-B54F-0EA177FEFF1C}"/>
              </a:ext>
            </a:extLst>
          </p:cNvPr>
          <p:cNvGraphicFramePr>
            <a:graphicFrameLocks noGrp="1"/>
          </p:cNvGraphicFramePr>
          <p:nvPr/>
        </p:nvGraphicFramePr>
        <p:xfrm>
          <a:off x="1059722" y="2050057"/>
          <a:ext cx="8046178" cy="791292"/>
        </p:xfrm>
        <a:graphic>
          <a:graphicData uri="http://schemas.openxmlformats.org/drawingml/2006/table">
            <a:tbl>
              <a:tblPr firstRow="1" bandRow="1">
                <a:tableStyleId>{2D5ABB26-0587-4C30-8999-92F81FD0307C}</a:tableStyleId>
              </a:tblPr>
              <a:tblGrid>
                <a:gridCol w="1821947">
                  <a:extLst>
                    <a:ext uri="{9D8B030D-6E8A-4147-A177-3AD203B41FA5}">
                      <a16:colId xmlns:a16="http://schemas.microsoft.com/office/drawing/2014/main" val="41293603"/>
                    </a:ext>
                  </a:extLst>
                </a:gridCol>
                <a:gridCol w="6224231">
                  <a:extLst>
                    <a:ext uri="{9D8B030D-6E8A-4147-A177-3AD203B41FA5}">
                      <a16:colId xmlns:a16="http://schemas.microsoft.com/office/drawing/2014/main" val="460653974"/>
                    </a:ext>
                  </a:extLst>
                </a:gridCol>
              </a:tblGrid>
              <a:tr h="791292">
                <a:tc>
                  <a:txBody>
                    <a:bodyPr/>
                    <a:lstStyle/>
                    <a:p>
                      <a:pPr algn="l"/>
                      <a:r>
                        <a:rPr lang="en-US" sz="2400" b="0">
                          <a:solidFill>
                            <a:srgbClr val="000000"/>
                          </a:solidFill>
                          <a:effectLst/>
                        </a:rPr>
                        <a:t>Reducible</a:t>
                      </a:r>
                      <a:endParaRPr lang="en-US" sz="2400">
                        <a:latin typeface="Cambria" panose="02040503050406030204" pitchFamily="18" charset="0"/>
                        <a:ea typeface="Cambria" panose="020405030504060302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a:solidFill>
                            <a:srgbClr val="000000"/>
                          </a:solidFill>
                          <a:effectLst/>
                        </a:rPr>
                        <a:t>reduce to base theories</a:t>
                      </a:r>
                      <a:endParaRPr lang="en-US" sz="2400" b="0" i="0">
                        <a:solidFill>
                          <a:srgbClr val="000000"/>
                        </a:solidFill>
                        <a:effectLst/>
                        <a:latin typeface="Cambria" panose="02040503050406030204" pitchFamily="18" charset="0"/>
                      </a:endParaRPr>
                    </a:p>
                  </a:txBody>
                  <a:tcPr/>
                </a:tc>
                <a:extLst>
                  <a:ext uri="{0D108BD9-81ED-4DB2-BD59-A6C34878D82A}">
                    <a16:rowId xmlns:a16="http://schemas.microsoft.com/office/drawing/2014/main" val="109145862"/>
                  </a:ext>
                </a:extLst>
              </a:tr>
            </a:tbl>
          </a:graphicData>
        </a:graphic>
      </p:graphicFrame>
      <p:sp>
        <p:nvSpPr>
          <p:cNvPr id="11" name="Arrow: Bent-Up 10">
            <a:extLst>
              <a:ext uri="{FF2B5EF4-FFF2-40B4-BE49-F238E27FC236}">
                <a16:creationId xmlns:a16="http://schemas.microsoft.com/office/drawing/2014/main" id="{9D850D83-4DD8-4707-A807-63426A67A49B}"/>
              </a:ext>
            </a:extLst>
          </p:cNvPr>
          <p:cNvSpPr/>
          <p:nvPr/>
        </p:nvSpPr>
        <p:spPr>
          <a:xfrm rot="5400000">
            <a:off x="2197713" y="4164987"/>
            <a:ext cx="923925" cy="1014052"/>
          </a:xfrm>
          <a:prstGeom prst="bentUpArrow">
            <a:avLst>
              <a:gd name="adj1" fmla="val 9153"/>
              <a:gd name="adj2" fmla="val 13323"/>
              <a:gd name="adj3" fmla="val 17493"/>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TextBox 11">
            <a:extLst>
              <a:ext uri="{FF2B5EF4-FFF2-40B4-BE49-F238E27FC236}">
                <a16:creationId xmlns:a16="http://schemas.microsoft.com/office/drawing/2014/main" id="{BDFB590B-52A6-4C3E-854B-8AB6013F5DA0}"/>
              </a:ext>
            </a:extLst>
          </p:cNvPr>
          <p:cNvSpPr txBox="1"/>
          <p:nvPr/>
        </p:nvSpPr>
        <p:spPr>
          <a:xfrm>
            <a:off x="1808919" y="5233539"/>
            <a:ext cx="17097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Compile into EUF</a:t>
            </a:r>
          </a:p>
        </p:txBody>
      </p:sp>
      <p:pic>
        <p:nvPicPr>
          <p:cNvPr id="18" name="Picture 17">
            <a:extLst>
              <a:ext uri="{FF2B5EF4-FFF2-40B4-BE49-F238E27FC236}">
                <a16:creationId xmlns:a16="http://schemas.microsoft.com/office/drawing/2014/main" id="{D4529053-8F91-48DA-926D-3B2CD3C307FD}"/>
              </a:ext>
            </a:extLst>
          </p:cNvPr>
          <p:cNvPicPr>
            <a:picLocks noChangeAspect="1"/>
          </p:cNvPicPr>
          <p:nvPr/>
        </p:nvPicPr>
        <p:blipFill>
          <a:blip r:embed="rId2"/>
          <a:stretch>
            <a:fillRect/>
          </a:stretch>
        </p:blipFill>
        <p:spPr>
          <a:xfrm>
            <a:off x="1148071" y="3124481"/>
            <a:ext cx="5876925" cy="847725"/>
          </a:xfrm>
          <a:prstGeom prst="rect">
            <a:avLst/>
          </a:prstGeom>
        </p:spPr>
      </p:pic>
      <p:pic>
        <p:nvPicPr>
          <p:cNvPr id="5" name="Picture 4">
            <a:extLst>
              <a:ext uri="{FF2B5EF4-FFF2-40B4-BE49-F238E27FC236}">
                <a16:creationId xmlns:a16="http://schemas.microsoft.com/office/drawing/2014/main" id="{9F5EE28B-F168-47FA-8971-324B577F785D}"/>
              </a:ext>
            </a:extLst>
          </p:cNvPr>
          <p:cNvPicPr>
            <a:picLocks noChangeAspect="1"/>
          </p:cNvPicPr>
          <p:nvPr/>
        </p:nvPicPr>
        <p:blipFill>
          <a:blip r:embed="rId3"/>
          <a:stretch>
            <a:fillRect/>
          </a:stretch>
        </p:blipFill>
        <p:spPr>
          <a:xfrm>
            <a:off x="3518680" y="4637960"/>
            <a:ext cx="5791200" cy="742950"/>
          </a:xfrm>
          <a:prstGeom prst="rect">
            <a:avLst/>
          </a:prstGeom>
        </p:spPr>
      </p:pic>
      <p:sp>
        <p:nvSpPr>
          <p:cNvPr id="6" name="Arrow: Bent-Up 5">
            <a:extLst>
              <a:ext uri="{FF2B5EF4-FFF2-40B4-BE49-F238E27FC236}">
                <a16:creationId xmlns:a16="http://schemas.microsoft.com/office/drawing/2014/main" id="{70284533-A3DF-4834-970F-F35E40056D5D}"/>
              </a:ext>
            </a:extLst>
          </p:cNvPr>
          <p:cNvSpPr/>
          <p:nvPr/>
        </p:nvSpPr>
        <p:spPr>
          <a:xfrm rot="5400000">
            <a:off x="5724525" y="5044430"/>
            <a:ext cx="742950" cy="1531602"/>
          </a:xfrm>
          <a:prstGeom prst="bentUpArrow">
            <a:avLst>
              <a:gd name="adj1" fmla="val 12999"/>
              <a:gd name="adj2" fmla="val 16528"/>
              <a:gd name="adj3" fmla="val 17493"/>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 name="TextBox 6">
            <a:extLst>
              <a:ext uri="{FF2B5EF4-FFF2-40B4-BE49-F238E27FC236}">
                <a16:creationId xmlns:a16="http://schemas.microsoft.com/office/drawing/2014/main" id="{6F461A4A-962C-4AB7-A417-CB77C4ACDAE1}"/>
              </a:ext>
            </a:extLst>
          </p:cNvPr>
          <p:cNvSpPr txBox="1"/>
          <p:nvPr/>
        </p:nvSpPr>
        <p:spPr>
          <a:xfrm>
            <a:off x="7161969" y="5861999"/>
            <a:ext cx="73994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UNSAT</a:t>
            </a:r>
          </a:p>
        </p:txBody>
      </p:sp>
    </p:spTree>
    <p:extLst>
      <p:ext uri="{BB962C8B-B14F-4D97-AF65-F5344CB8AC3E}">
        <p14:creationId xmlns:p14="http://schemas.microsoft.com/office/powerpoint/2010/main" val="22304476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8FE82E-3503-4E81-A51A-45A1FCB3441A}"/>
              </a:ext>
            </a:extLst>
          </p:cNvPr>
          <p:cNvPicPr>
            <a:picLocks noChangeAspect="1"/>
          </p:cNvPicPr>
          <p:nvPr/>
        </p:nvPicPr>
        <p:blipFill>
          <a:blip r:embed="rId2"/>
          <a:stretch>
            <a:fillRect/>
          </a:stretch>
        </p:blipFill>
        <p:spPr>
          <a:xfrm>
            <a:off x="3242902" y="5015707"/>
            <a:ext cx="8492486" cy="1030834"/>
          </a:xfrm>
          <a:prstGeom prst="rect">
            <a:avLst/>
          </a:prstGeom>
        </p:spPr>
      </p:pic>
      <p:sp>
        <p:nvSpPr>
          <p:cNvPr id="2" name="Title 1">
            <a:extLst>
              <a:ext uri="{FF2B5EF4-FFF2-40B4-BE49-F238E27FC236}">
                <a16:creationId xmlns:a16="http://schemas.microsoft.com/office/drawing/2014/main" id="{B96F7C0A-2792-4EB4-9219-07D7016C8510}"/>
              </a:ext>
            </a:extLst>
          </p:cNvPr>
          <p:cNvSpPr>
            <a:spLocks noGrp="1"/>
          </p:cNvSpPr>
          <p:nvPr>
            <p:ph type="title"/>
          </p:nvPr>
        </p:nvSpPr>
        <p:spPr/>
        <p:txBody>
          <a:bodyPr/>
          <a:lstStyle/>
          <a:p>
            <a:r>
              <a:rPr lang="en-US" dirty="0"/>
              <a:t>Arrays</a:t>
            </a:r>
          </a:p>
        </p:txBody>
      </p:sp>
      <p:graphicFrame>
        <p:nvGraphicFramePr>
          <p:cNvPr id="4" name="Table 4">
            <a:extLst>
              <a:ext uri="{FF2B5EF4-FFF2-40B4-BE49-F238E27FC236}">
                <a16:creationId xmlns:a16="http://schemas.microsoft.com/office/drawing/2014/main" id="{4E8B8AC3-EC2C-4E38-B54F-0EA177FEFF1C}"/>
              </a:ext>
            </a:extLst>
          </p:cNvPr>
          <p:cNvGraphicFramePr>
            <a:graphicFrameLocks noGrp="1"/>
          </p:cNvGraphicFramePr>
          <p:nvPr/>
        </p:nvGraphicFramePr>
        <p:xfrm>
          <a:off x="1059722" y="2050057"/>
          <a:ext cx="8046178" cy="791292"/>
        </p:xfrm>
        <a:graphic>
          <a:graphicData uri="http://schemas.openxmlformats.org/drawingml/2006/table">
            <a:tbl>
              <a:tblPr firstRow="1" bandRow="1">
                <a:tableStyleId>{2D5ABB26-0587-4C30-8999-92F81FD0307C}</a:tableStyleId>
              </a:tblPr>
              <a:tblGrid>
                <a:gridCol w="1821947">
                  <a:extLst>
                    <a:ext uri="{9D8B030D-6E8A-4147-A177-3AD203B41FA5}">
                      <a16:colId xmlns:a16="http://schemas.microsoft.com/office/drawing/2014/main" val="41293603"/>
                    </a:ext>
                  </a:extLst>
                </a:gridCol>
                <a:gridCol w="6224231">
                  <a:extLst>
                    <a:ext uri="{9D8B030D-6E8A-4147-A177-3AD203B41FA5}">
                      <a16:colId xmlns:a16="http://schemas.microsoft.com/office/drawing/2014/main" val="460653974"/>
                    </a:ext>
                  </a:extLst>
                </a:gridCol>
              </a:tblGrid>
              <a:tr h="791292">
                <a:tc>
                  <a:txBody>
                    <a:bodyPr/>
                    <a:lstStyle/>
                    <a:p>
                      <a:pPr algn="l"/>
                      <a:r>
                        <a:rPr lang="en-US" sz="2400" b="0">
                          <a:solidFill>
                            <a:srgbClr val="000000"/>
                          </a:solidFill>
                          <a:effectLst/>
                        </a:rPr>
                        <a:t>Reducible</a:t>
                      </a:r>
                      <a:endParaRPr lang="en-US" sz="2400">
                        <a:latin typeface="Cambria" panose="02040503050406030204" pitchFamily="18" charset="0"/>
                        <a:ea typeface="Cambria" panose="020405030504060302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a:solidFill>
                            <a:srgbClr val="000000"/>
                          </a:solidFill>
                          <a:effectLst/>
                        </a:rPr>
                        <a:t>reduce to base theories</a:t>
                      </a:r>
                      <a:endParaRPr lang="en-US" sz="2400" b="0" i="0">
                        <a:solidFill>
                          <a:srgbClr val="000000"/>
                        </a:solidFill>
                        <a:effectLst/>
                        <a:latin typeface="Cambria" panose="02040503050406030204" pitchFamily="18" charset="0"/>
                      </a:endParaRPr>
                    </a:p>
                  </a:txBody>
                  <a:tcPr/>
                </a:tc>
                <a:extLst>
                  <a:ext uri="{0D108BD9-81ED-4DB2-BD59-A6C34878D82A}">
                    <a16:rowId xmlns:a16="http://schemas.microsoft.com/office/drawing/2014/main" val="109145862"/>
                  </a:ext>
                </a:extLst>
              </a:tr>
            </a:tbl>
          </a:graphicData>
        </a:graphic>
      </p:graphicFrame>
      <p:pic>
        <p:nvPicPr>
          <p:cNvPr id="5" name="Picture 4">
            <a:extLst>
              <a:ext uri="{FF2B5EF4-FFF2-40B4-BE49-F238E27FC236}">
                <a16:creationId xmlns:a16="http://schemas.microsoft.com/office/drawing/2014/main" id="{269488D4-799E-44EC-9CF5-76FED6EB0623}"/>
              </a:ext>
            </a:extLst>
          </p:cNvPr>
          <p:cNvPicPr>
            <a:picLocks noChangeAspect="1"/>
          </p:cNvPicPr>
          <p:nvPr/>
        </p:nvPicPr>
        <p:blipFill>
          <a:blip r:embed="rId3"/>
          <a:stretch>
            <a:fillRect/>
          </a:stretch>
        </p:blipFill>
        <p:spPr>
          <a:xfrm>
            <a:off x="1857375" y="3135174"/>
            <a:ext cx="4238625" cy="781050"/>
          </a:xfrm>
          <a:prstGeom prst="rect">
            <a:avLst/>
          </a:prstGeom>
        </p:spPr>
      </p:pic>
      <p:sp>
        <p:nvSpPr>
          <p:cNvPr id="11" name="Arrow: Bent-Up 10">
            <a:extLst>
              <a:ext uri="{FF2B5EF4-FFF2-40B4-BE49-F238E27FC236}">
                <a16:creationId xmlns:a16="http://schemas.microsoft.com/office/drawing/2014/main" id="{9D850D83-4DD8-4707-A807-63426A67A49B}"/>
              </a:ext>
            </a:extLst>
          </p:cNvPr>
          <p:cNvSpPr/>
          <p:nvPr/>
        </p:nvSpPr>
        <p:spPr>
          <a:xfrm rot="5400000">
            <a:off x="2090097" y="4280850"/>
            <a:ext cx="1147405" cy="1005805"/>
          </a:xfrm>
          <a:prstGeom prst="bentUpArrow">
            <a:avLst>
              <a:gd name="adj1" fmla="val 9153"/>
              <a:gd name="adj2" fmla="val 13323"/>
              <a:gd name="adj3" fmla="val 17493"/>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TextBox 11">
            <a:extLst>
              <a:ext uri="{FF2B5EF4-FFF2-40B4-BE49-F238E27FC236}">
                <a16:creationId xmlns:a16="http://schemas.microsoft.com/office/drawing/2014/main" id="{BDFB590B-52A6-4C3E-854B-8AB6013F5DA0}"/>
              </a:ext>
            </a:extLst>
          </p:cNvPr>
          <p:cNvSpPr txBox="1"/>
          <p:nvPr/>
        </p:nvSpPr>
        <p:spPr>
          <a:xfrm>
            <a:off x="1808919" y="5504696"/>
            <a:ext cx="17097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Compile into EUF</a:t>
            </a:r>
          </a:p>
        </p:txBody>
      </p:sp>
      <p:sp>
        <p:nvSpPr>
          <p:cNvPr id="14" name="Arrow: Bent-Up 13">
            <a:extLst>
              <a:ext uri="{FF2B5EF4-FFF2-40B4-BE49-F238E27FC236}">
                <a16:creationId xmlns:a16="http://schemas.microsoft.com/office/drawing/2014/main" id="{C4FA7921-1B18-401D-B086-64955457FDE7}"/>
              </a:ext>
            </a:extLst>
          </p:cNvPr>
          <p:cNvSpPr/>
          <p:nvPr/>
        </p:nvSpPr>
        <p:spPr>
          <a:xfrm rot="16200000">
            <a:off x="6881006" y="3314699"/>
            <a:ext cx="1590673" cy="1743075"/>
          </a:xfrm>
          <a:prstGeom prst="bentUpArrow">
            <a:avLst>
              <a:gd name="adj1" fmla="val 6758"/>
              <a:gd name="adj2" fmla="val 8233"/>
              <a:gd name="adj3" fmla="val 13900"/>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TextBox 15">
            <a:extLst>
              <a:ext uri="{FF2B5EF4-FFF2-40B4-BE49-F238E27FC236}">
                <a16:creationId xmlns:a16="http://schemas.microsoft.com/office/drawing/2014/main" id="{87B649FA-1790-494D-96BF-FD7E7D5265BA}"/>
              </a:ext>
            </a:extLst>
          </p:cNvPr>
          <p:cNvSpPr txBox="1"/>
          <p:nvPr/>
        </p:nvSpPr>
        <p:spPr>
          <a:xfrm>
            <a:off x="8672128" y="3813998"/>
            <a:ext cx="237180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Convert EUF solution to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solution over arrays</a:t>
            </a:r>
          </a:p>
        </p:txBody>
      </p:sp>
    </p:spTree>
    <p:extLst>
      <p:ext uri="{BB962C8B-B14F-4D97-AF65-F5344CB8AC3E}">
        <p14:creationId xmlns:p14="http://schemas.microsoft.com/office/powerpoint/2010/main" val="40412914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A06F4-AAE9-4DC8-B50B-435A3E0185BD}"/>
              </a:ext>
            </a:extLst>
          </p:cNvPr>
          <p:cNvSpPr>
            <a:spLocks noGrp="1"/>
          </p:cNvSpPr>
          <p:nvPr>
            <p:ph type="title"/>
          </p:nvPr>
        </p:nvSpPr>
        <p:spPr/>
        <p:txBody>
          <a:bodyPr/>
          <a:lstStyle/>
          <a:p>
            <a:r>
              <a:rPr lang="en-US"/>
              <a:t>A Solver for Unicode Characters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3F7C7C3-8619-4EF3-B98D-7A177F58258F}"/>
                  </a:ext>
                </a:extLst>
              </p:cNvPr>
              <p:cNvSpPr>
                <a:spLocks noGrp="1"/>
              </p:cNvSpPr>
              <p:nvPr>
                <p:ph type="body" idx="1"/>
              </p:nvPr>
            </p:nvSpPr>
            <p:spPr/>
            <p:txBody>
              <a:bodyPr>
                <a:normAutofit lnSpcReduction="10000"/>
              </a:bodyPr>
              <a:lstStyle/>
              <a:p>
                <a:pPr marL="0" indent="0">
                  <a:buNone/>
                </a:pPr>
                <a:r>
                  <a:rPr lang="en-US" dirty="0"/>
                  <a:t>Unicode Theory</a:t>
                </a:r>
              </a:p>
              <a:p>
                <a:pPr marL="0" indent="0">
                  <a:buNone/>
                </a:pPr>
                <a:r>
                  <a:rPr lang="en-US" dirty="0"/>
                  <a:t> </a:t>
                </a:r>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𝑈</m:t>
                    </m:r>
                    <m:r>
                      <a:rPr lang="en-US" i="1">
                        <a:latin typeface="Cambria Math" panose="02040503050406030204" pitchFamily="18" charset="0"/>
                      </a:rPr>
                      <m:t>, ≤,=:</m:t>
                    </m:r>
                    <m:r>
                      <a:rPr lang="en-US" i="1">
                        <a:latin typeface="Cambria Math" panose="02040503050406030204" pitchFamily="18" charset="0"/>
                      </a:rPr>
                      <m:t>𝑈</m:t>
                    </m:r>
                    <m:r>
                      <a:rPr lang="en-US" i="1">
                        <a:latin typeface="Cambria Math" panose="02040503050406030204" pitchFamily="18" charset="0"/>
                      </a:rPr>
                      <m:t>×</m:t>
                    </m:r>
                    <m:r>
                      <a:rPr lang="en-US" i="1">
                        <a:latin typeface="Cambria Math" panose="02040503050406030204" pitchFamily="18" charset="0"/>
                      </a:rPr>
                      <m:t>𝑈</m:t>
                    </m:r>
                    <m:r>
                      <a:rPr lang="en-US" i="1">
                        <a:latin typeface="Cambria Math" panose="02040503050406030204" pitchFamily="18" charset="0"/>
                      </a:rPr>
                      <m:t>→</m:t>
                    </m:r>
                    <m:r>
                      <a:rPr lang="en-US" i="1">
                        <a:latin typeface="Cambria Math" panose="02040503050406030204" pitchFamily="18" charset="0"/>
                      </a:rPr>
                      <m:t>𝐵𝑜𝑜𝑙</m:t>
                    </m:r>
                    <m:r>
                      <a:rPr lang="en-US" i="1">
                        <a:latin typeface="Cambria Math" panose="02040503050406030204" pitchFamily="18" charset="0"/>
                      </a:rPr>
                      <m:t>⟩</m:t>
                    </m:r>
                  </m:oMath>
                </a14:m>
                <a:r>
                  <a:rPr lang="en-US" dirty="0"/>
                  <a:t>   </a:t>
                </a:r>
                <a14:m>
                  <m:oMath xmlns:m="http://schemas.openxmlformats.org/officeDocument/2006/math">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𝑈</m:t>
                        </m:r>
                      </m:e>
                    </m:d>
                    <m:r>
                      <a:rPr lang="en-US" i="1" dirty="0">
                        <a:latin typeface="Cambria Math" panose="02040503050406030204" pitchFamily="18" charset="0"/>
                      </a:rPr>
                      <m:t>=196608</m:t>
                    </m:r>
                  </m:oMath>
                </a14:m>
                <a:endParaRPr lang="en-US" dirty="0"/>
              </a:p>
              <a:p>
                <a:endParaRPr lang="en-US" dirty="0"/>
              </a:p>
              <a:p>
                <a:pPr marL="0" indent="0">
                  <a:buNone/>
                </a:pPr>
                <a:r>
                  <a:rPr lang="en-US" dirty="0"/>
                  <a:t>Operator </a:t>
                </a:r>
                <a14:m>
                  <m:oMath xmlns:m="http://schemas.openxmlformats.org/officeDocument/2006/math">
                    <m:r>
                      <a:rPr lang="en-US" i="1" smtClean="0">
                        <a:latin typeface="Cambria Math" panose="02040503050406030204" pitchFamily="18" charset="0"/>
                      </a:rPr>
                      <m:t>≤</m:t>
                    </m:r>
                  </m:oMath>
                </a14:m>
                <a:r>
                  <a:rPr lang="en-US" dirty="0"/>
                  <a:t> is used sparingly</a:t>
                </a:r>
              </a:p>
              <a:p>
                <a:pPr marL="0" indent="0">
                  <a:buNone/>
                </a:pPr>
                <a:r>
                  <a:rPr lang="en-US" dirty="0"/>
                  <a:t>So common case is theory of </a:t>
                </a:r>
                <a14:m>
                  <m:oMath xmlns:m="http://schemas.openxmlformats.org/officeDocument/2006/math">
                    <m:r>
                      <a:rPr lang="en-US" i="1">
                        <a:latin typeface="Cambria Math" panose="02040503050406030204" pitchFamily="18" charset="0"/>
                      </a:rPr>
                      <m:t>=,≠</m:t>
                    </m:r>
                  </m:oMath>
                </a14:m>
                <a:endParaRPr lang="en-US" dirty="0"/>
              </a:p>
              <a:p>
                <a:endParaRPr lang="en-US" dirty="0"/>
              </a:p>
              <a:p>
                <a:r>
                  <a:rPr lang="en-US" dirty="0"/>
                  <a:t>Engine: Union-find + Lazy reduction to bit-vectors</a:t>
                </a:r>
              </a:p>
              <a:p>
                <a:r>
                  <a:rPr lang="en-US" dirty="0"/>
                  <a:t>Inferior alternatives: pure bit-vectors, linear arithmetic, difference arithmetic</a:t>
                </a:r>
              </a:p>
              <a:p>
                <a:pPr lvl="1"/>
                <a:endParaRPr lang="en-US" dirty="0"/>
              </a:p>
              <a:p>
                <a:endParaRPr lang="en-US" dirty="0"/>
              </a:p>
            </p:txBody>
          </p:sp>
        </mc:Choice>
        <mc:Fallback xmlns="">
          <p:sp>
            <p:nvSpPr>
              <p:cNvPr id="3" name="Text Placeholder 2">
                <a:extLst>
                  <a:ext uri="{FF2B5EF4-FFF2-40B4-BE49-F238E27FC236}">
                    <a16:creationId xmlns:a16="http://schemas.microsoft.com/office/drawing/2014/main" id="{A3F7C7C3-8619-4EF3-B98D-7A177F58258F}"/>
                  </a:ext>
                </a:extLst>
              </p:cNvPr>
              <p:cNvSpPr>
                <a:spLocks noGrp="1" noRot="1" noChangeAspect="1" noMove="1" noResize="1" noEditPoints="1" noAdjustHandles="1" noChangeArrowheads="1" noChangeShapeType="1" noTextEdit="1"/>
              </p:cNvSpPr>
              <p:nvPr>
                <p:ph type="body" idx="1"/>
              </p:nvPr>
            </p:nvSpPr>
            <p:spPr>
              <a:blipFill>
                <a:blip r:embed="rId2"/>
                <a:stretch>
                  <a:fillRect l="-1217" t="-3081"/>
                </a:stretch>
              </a:blipFill>
            </p:spPr>
            <p:txBody>
              <a:bodyPr/>
              <a:lstStyle/>
              <a:p>
                <a:r>
                  <a:rPr lang="en-US">
                    <a:noFill/>
                  </a:rPr>
                  <a:t> </a:t>
                </a:r>
              </a:p>
            </p:txBody>
          </p:sp>
        </mc:Fallback>
      </mc:AlternateContent>
    </p:spTree>
    <p:extLst>
      <p:ext uri="{BB962C8B-B14F-4D97-AF65-F5344CB8AC3E}">
        <p14:creationId xmlns:p14="http://schemas.microsoft.com/office/powerpoint/2010/main" val="28029543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F7A06F4-AAE9-4DC8-B50B-435A3E0185BD}"/>
                  </a:ext>
                </a:extLst>
              </p:cNvPr>
              <p:cNvSpPr>
                <a:spLocks noGrp="1"/>
              </p:cNvSpPr>
              <p:nvPr>
                <p:ph type="title"/>
              </p:nvPr>
            </p:nvSpPr>
            <p:spPr>
              <a:xfrm>
                <a:off x="186431" y="365125"/>
                <a:ext cx="11922711" cy="1325563"/>
              </a:xfrm>
            </p:spPr>
            <p:txBody>
              <a:bodyPr>
                <a:normAutofit/>
              </a:bodyPr>
              <a:lstStyle/>
              <a:p>
                <a:r>
                  <a:rPr lang="en-US" sz="4000"/>
                  <a:t>A Solver for </a:t>
                </a:r>
                <a14:m>
                  <m:oMath xmlns:m="http://schemas.openxmlformats.org/officeDocument/2006/math">
                    <m:r>
                      <a:rPr lang="en-US" sz="3600" i="1">
                        <a:latin typeface="Cambria Math" panose="02040503050406030204" pitchFamily="18" charset="0"/>
                      </a:rPr>
                      <m:t>⟨</m:t>
                    </m:r>
                    <m:r>
                      <a:rPr lang="en-US" sz="3600" i="1">
                        <a:latin typeface="Cambria Math" panose="02040503050406030204" pitchFamily="18" charset="0"/>
                      </a:rPr>
                      <m:t>𝑈</m:t>
                    </m:r>
                    <m:r>
                      <a:rPr lang="en-US" sz="3600" i="1">
                        <a:latin typeface="Cambria Math" panose="02040503050406030204" pitchFamily="18" charset="0"/>
                      </a:rPr>
                      <m:t>, ≤,=:</m:t>
                    </m:r>
                    <m:r>
                      <a:rPr lang="en-US" sz="3600" i="1">
                        <a:latin typeface="Cambria Math" panose="02040503050406030204" pitchFamily="18" charset="0"/>
                      </a:rPr>
                      <m:t>𝑈</m:t>
                    </m:r>
                    <m:r>
                      <a:rPr lang="en-US" sz="3600" i="1">
                        <a:latin typeface="Cambria Math" panose="02040503050406030204" pitchFamily="18" charset="0"/>
                      </a:rPr>
                      <m:t>×</m:t>
                    </m:r>
                    <m:r>
                      <a:rPr lang="en-US" sz="3600" i="1">
                        <a:latin typeface="Cambria Math" panose="02040503050406030204" pitchFamily="18" charset="0"/>
                      </a:rPr>
                      <m:t>𝑈</m:t>
                    </m:r>
                    <m:r>
                      <a:rPr lang="en-US" sz="3600" i="1">
                        <a:latin typeface="Cambria Math" panose="02040503050406030204" pitchFamily="18" charset="0"/>
                      </a:rPr>
                      <m:t>→</m:t>
                    </m:r>
                    <m:r>
                      <a:rPr lang="en-US" sz="3600" i="1">
                        <a:latin typeface="Cambria Math" panose="02040503050406030204" pitchFamily="18" charset="0"/>
                      </a:rPr>
                      <m:t>𝐵𝑜𝑜𝑙</m:t>
                    </m:r>
                    <m:r>
                      <a:rPr lang="en-US" sz="3600" i="1">
                        <a:latin typeface="Cambria Math" panose="02040503050406030204" pitchFamily="18" charset="0"/>
                      </a:rPr>
                      <m:t>⟩</m:t>
                    </m:r>
                  </m:oMath>
                </a14:m>
                <a:r>
                  <a:rPr lang="en-US" sz="3600"/>
                  <a:t>   </a:t>
                </a:r>
                <a14:m>
                  <m:oMath xmlns:m="http://schemas.openxmlformats.org/officeDocument/2006/math">
                    <m:d>
                      <m:dPr>
                        <m:begChr m:val="|"/>
                        <m:endChr m:val="|"/>
                        <m:ctrlPr>
                          <a:rPr lang="en-US" sz="3600" b="0" i="1" dirty="0" smtClean="0">
                            <a:latin typeface="Cambria Math" panose="02040503050406030204" pitchFamily="18" charset="0"/>
                          </a:rPr>
                        </m:ctrlPr>
                      </m:dPr>
                      <m:e>
                        <m:r>
                          <a:rPr lang="en-US" sz="3600" b="0" i="1" dirty="0" smtClean="0">
                            <a:latin typeface="Cambria Math" panose="02040503050406030204" pitchFamily="18" charset="0"/>
                          </a:rPr>
                          <m:t>𝑈</m:t>
                        </m:r>
                      </m:e>
                    </m:d>
                    <m:r>
                      <a:rPr lang="en-US" sz="3600" i="1" dirty="0">
                        <a:latin typeface="Cambria Math" panose="02040503050406030204" pitchFamily="18" charset="0"/>
                      </a:rPr>
                      <m:t>=196608</m:t>
                    </m:r>
                  </m:oMath>
                </a14:m>
                <a:endParaRPr lang="en-US" sz="4000"/>
              </a:p>
            </p:txBody>
          </p:sp>
        </mc:Choice>
        <mc:Fallback xmlns="">
          <p:sp>
            <p:nvSpPr>
              <p:cNvPr id="2" name="Title 1">
                <a:extLst>
                  <a:ext uri="{FF2B5EF4-FFF2-40B4-BE49-F238E27FC236}">
                    <a16:creationId xmlns:a16="http://schemas.microsoft.com/office/drawing/2014/main" id="{EF7A06F4-AAE9-4DC8-B50B-435A3E0185BD}"/>
                  </a:ext>
                </a:extLst>
              </p:cNvPr>
              <p:cNvSpPr>
                <a:spLocks noGrp="1" noRot="1" noChangeAspect="1" noMove="1" noResize="1" noEditPoints="1" noAdjustHandles="1" noChangeArrowheads="1" noChangeShapeType="1" noTextEdit="1"/>
              </p:cNvSpPr>
              <p:nvPr>
                <p:ph type="title"/>
              </p:nvPr>
            </p:nvSpPr>
            <p:spPr>
              <a:xfrm>
                <a:off x="186431" y="365125"/>
                <a:ext cx="11922711" cy="1325563"/>
              </a:xfrm>
              <a:blipFill>
                <a:blip r:embed="rId2"/>
                <a:stretch>
                  <a:fillRect l="-2199"/>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A3F7C7C3-8619-4EF3-B98D-7A177F58258F}"/>
              </a:ext>
            </a:extLst>
          </p:cNvPr>
          <p:cNvSpPr>
            <a:spLocks noGrp="1"/>
          </p:cNvSpPr>
          <p:nvPr>
            <p:ph type="body" idx="1"/>
          </p:nvPr>
        </p:nvSpPr>
        <p:spPr>
          <a:xfrm>
            <a:off x="1347305" y="1736351"/>
            <a:ext cx="10515600" cy="4529886"/>
          </a:xfrm>
        </p:spPr>
        <p:txBody>
          <a:bodyPr/>
          <a:lstStyle/>
          <a:p>
            <a:endParaRPr lang="en-US"/>
          </a:p>
          <a:p>
            <a:endParaRPr lang="en-US"/>
          </a:p>
          <a:p>
            <a:endParaRPr lang="en-US"/>
          </a:p>
          <a:p>
            <a:endParaRPr lang="en-US"/>
          </a:p>
          <a:p>
            <a:pPr marL="0" indent="0">
              <a:buNone/>
            </a:pPr>
            <a:r>
              <a:rPr lang="en-US"/>
              <a:t>Equality</a:t>
            </a:r>
          </a:p>
          <a:p>
            <a:pPr marL="0" indent="0">
              <a:buNone/>
            </a:pPr>
            <a:r>
              <a:rPr lang="en-US"/>
              <a:t>Union Find </a:t>
            </a:r>
          </a:p>
          <a:p>
            <a:pPr lvl="1"/>
            <a:endParaRPr lang="en-US"/>
          </a:p>
          <a:p>
            <a:endParaRPr lang="en-US"/>
          </a:p>
        </p:txBody>
      </p:sp>
      <p:sp>
        <p:nvSpPr>
          <p:cNvPr id="22" name="Content Placeholder 2">
            <a:extLst>
              <a:ext uri="{FF2B5EF4-FFF2-40B4-BE49-F238E27FC236}">
                <a16:creationId xmlns:a16="http://schemas.microsoft.com/office/drawing/2014/main" id="{4B64CC5B-0D75-4535-A82F-DC6B37626EC0}"/>
              </a:ext>
            </a:extLst>
          </p:cNvPr>
          <p:cNvSpPr txBox="1">
            <a:spLocks/>
          </p:cNvSpPr>
          <p:nvPr/>
        </p:nvSpPr>
        <p:spPr>
          <a:xfrm>
            <a:off x="3438056" y="3807395"/>
            <a:ext cx="8382000" cy="3877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fontScale="92500" lnSpcReduction="20000"/>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algn="ctr" hangingPunct="1">
              <a:buFont typeface="Arial"/>
              <a:buNone/>
            </a:pPr>
            <a:r>
              <a:rPr lang="en-US">
                <a:cs typeface="Calibri" pitchFamily="34" charset="0"/>
              </a:rPr>
              <a:t>a = b, b = c, d = e, b = s, d = t, a</a:t>
            </a:r>
            <a:r>
              <a:rPr lang="en-US">
                <a:cs typeface="Calibri" pitchFamily="34" charset="0"/>
                <a:sym typeface="Symbol"/>
              </a:rPr>
              <a:t> e, </a:t>
            </a:r>
            <a:r>
              <a:rPr lang="en-US">
                <a:cs typeface="Calibri" pitchFamily="34" charset="0"/>
              </a:rPr>
              <a:t>a</a:t>
            </a:r>
            <a:r>
              <a:rPr lang="en-US">
                <a:cs typeface="Calibri" pitchFamily="34" charset="0"/>
                <a:sym typeface="Symbol"/>
              </a:rPr>
              <a:t> s</a:t>
            </a:r>
            <a:endParaRPr lang="en-US">
              <a:cs typeface="Calibri" pitchFamily="34" charset="0"/>
            </a:endParaRPr>
          </a:p>
        </p:txBody>
      </p:sp>
      <p:sp>
        <p:nvSpPr>
          <p:cNvPr id="23" name="Oval 22">
            <a:extLst>
              <a:ext uri="{FF2B5EF4-FFF2-40B4-BE49-F238E27FC236}">
                <a16:creationId xmlns:a16="http://schemas.microsoft.com/office/drawing/2014/main" id="{53B544A4-7CD2-40CF-A1FE-1F3E33B07C19}"/>
              </a:ext>
            </a:extLst>
          </p:cNvPr>
          <p:cNvSpPr/>
          <p:nvPr/>
        </p:nvSpPr>
        <p:spPr bwMode="auto">
          <a:xfrm>
            <a:off x="3072296" y="2282466"/>
            <a:ext cx="822960" cy="822960"/>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a:solidFill>
                  <a:srgbClr val="000000"/>
                </a:solidFill>
                <a:latin typeface="Calibri" pitchFamily="34" charset="0"/>
                <a:cs typeface="Calibri" pitchFamily="34" charset="0"/>
              </a:rPr>
              <a:t>a</a:t>
            </a:r>
          </a:p>
        </p:txBody>
      </p:sp>
      <p:sp>
        <p:nvSpPr>
          <p:cNvPr id="24" name="Oval 23">
            <a:extLst>
              <a:ext uri="{FF2B5EF4-FFF2-40B4-BE49-F238E27FC236}">
                <a16:creationId xmlns:a16="http://schemas.microsoft.com/office/drawing/2014/main" id="{F2434E5E-B59C-48C6-A0C1-2DD0F29EFA60}"/>
              </a:ext>
            </a:extLst>
          </p:cNvPr>
          <p:cNvSpPr/>
          <p:nvPr/>
        </p:nvSpPr>
        <p:spPr bwMode="auto">
          <a:xfrm>
            <a:off x="4316896" y="2282466"/>
            <a:ext cx="822960" cy="822960"/>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a:solidFill>
                  <a:srgbClr val="000000"/>
                </a:solidFill>
                <a:latin typeface="Calibri" pitchFamily="34" charset="0"/>
                <a:cs typeface="Calibri" pitchFamily="34" charset="0"/>
              </a:rPr>
              <a:t>b</a:t>
            </a:r>
          </a:p>
        </p:txBody>
      </p:sp>
      <p:sp>
        <p:nvSpPr>
          <p:cNvPr id="25" name="Oval 24">
            <a:extLst>
              <a:ext uri="{FF2B5EF4-FFF2-40B4-BE49-F238E27FC236}">
                <a16:creationId xmlns:a16="http://schemas.microsoft.com/office/drawing/2014/main" id="{91A2D668-0041-4F76-81C8-55C49B15926B}"/>
              </a:ext>
            </a:extLst>
          </p:cNvPr>
          <p:cNvSpPr/>
          <p:nvPr/>
        </p:nvSpPr>
        <p:spPr bwMode="auto">
          <a:xfrm>
            <a:off x="5561496" y="2282466"/>
            <a:ext cx="822960" cy="822960"/>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a:solidFill>
                  <a:srgbClr val="000000"/>
                </a:solidFill>
                <a:latin typeface="Calibri" pitchFamily="34" charset="0"/>
                <a:cs typeface="Calibri" pitchFamily="34" charset="0"/>
              </a:rPr>
              <a:t>c</a:t>
            </a:r>
          </a:p>
        </p:txBody>
      </p:sp>
      <p:sp>
        <p:nvSpPr>
          <p:cNvPr id="26" name="Oval 25">
            <a:extLst>
              <a:ext uri="{FF2B5EF4-FFF2-40B4-BE49-F238E27FC236}">
                <a16:creationId xmlns:a16="http://schemas.microsoft.com/office/drawing/2014/main" id="{31D46AEA-74BB-4FA7-8D1B-C388756D6786}"/>
              </a:ext>
            </a:extLst>
          </p:cNvPr>
          <p:cNvSpPr/>
          <p:nvPr/>
        </p:nvSpPr>
        <p:spPr bwMode="auto">
          <a:xfrm>
            <a:off x="6806096" y="2282466"/>
            <a:ext cx="822960" cy="822960"/>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a:solidFill>
                  <a:srgbClr val="000000"/>
                </a:solidFill>
                <a:latin typeface="Calibri" pitchFamily="34" charset="0"/>
                <a:cs typeface="Calibri" pitchFamily="34" charset="0"/>
              </a:rPr>
              <a:t>d</a:t>
            </a:r>
          </a:p>
        </p:txBody>
      </p:sp>
      <p:sp>
        <p:nvSpPr>
          <p:cNvPr id="27" name="Oval 26">
            <a:extLst>
              <a:ext uri="{FF2B5EF4-FFF2-40B4-BE49-F238E27FC236}">
                <a16:creationId xmlns:a16="http://schemas.microsoft.com/office/drawing/2014/main" id="{825E3DC3-C5A2-47F9-80B0-C103AD5CBB9E}"/>
              </a:ext>
            </a:extLst>
          </p:cNvPr>
          <p:cNvSpPr/>
          <p:nvPr/>
        </p:nvSpPr>
        <p:spPr bwMode="auto">
          <a:xfrm>
            <a:off x="8050696" y="2282466"/>
            <a:ext cx="822960" cy="822960"/>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a:solidFill>
                  <a:srgbClr val="000000"/>
                </a:solidFill>
                <a:latin typeface="Calibri" pitchFamily="34" charset="0"/>
                <a:cs typeface="Calibri" pitchFamily="34" charset="0"/>
              </a:rPr>
              <a:t>e</a:t>
            </a:r>
          </a:p>
        </p:txBody>
      </p:sp>
      <p:sp>
        <p:nvSpPr>
          <p:cNvPr id="28" name="Oval 27">
            <a:extLst>
              <a:ext uri="{FF2B5EF4-FFF2-40B4-BE49-F238E27FC236}">
                <a16:creationId xmlns:a16="http://schemas.microsoft.com/office/drawing/2014/main" id="{AA5F2468-AEF4-49C8-A5E3-CE1FC34B0CE5}"/>
              </a:ext>
            </a:extLst>
          </p:cNvPr>
          <p:cNvSpPr/>
          <p:nvPr/>
        </p:nvSpPr>
        <p:spPr bwMode="auto">
          <a:xfrm>
            <a:off x="9295296" y="2282466"/>
            <a:ext cx="822960" cy="822960"/>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a:solidFill>
                  <a:srgbClr val="000000"/>
                </a:solidFill>
                <a:latin typeface="Calibri" pitchFamily="34" charset="0"/>
                <a:cs typeface="Calibri" pitchFamily="34" charset="0"/>
              </a:rPr>
              <a:t>s</a:t>
            </a:r>
          </a:p>
        </p:txBody>
      </p:sp>
      <p:sp>
        <p:nvSpPr>
          <p:cNvPr id="29" name="Oval 28">
            <a:extLst>
              <a:ext uri="{FF2B5EF4-FFF2-40B4-BE49-F238E27FC236}">
                <a16:creationId xmlns:a16="http://schemas.microsoft.com/office/drawing/2014/main" id="{A91BD998-10B4-4870-B902-704C5AA610AD}"/>
              </a:ext>
            </a:extLst>
          </p:cNvPr>
          <p:cNvSpPr/>
          <p:nvPr/>
        </p:nvSpPr>
        <p:spPr bwMode="auto">
          <a:xfrm>
            <a:off x="10539896" y="2282466"/>
            <a:ext cx="822960" cy="822960"/>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a:solidFill>
                  <a:srgbClr val="000000"/>
                </a:solidFill>
                <a:latin typeface="Calibri" pitchFamily="34" charset="0"/>
                <a:cs typeface="Calibri" pitchFamily="34" charset="0"/>
              </a:rPr>
              <a:t>t</a:t>
            </a:r>
          </a:p>
        </p:txBody>
      </p:sp>
      <p:sp>
        <p:nvSpPr>
          <p:cNvPr id="30" name="Oval 29">
            <a:extLst>
              <a:ext uri="{FF2B5EF4-FFF2-40B4-BE49-F238E27FC236}">
                <a16:creationId xmlns:a16="http://schemas.microsoft.com/office/drawing/2014/main" id="{B08C7244-B8CE-4771-A03B-4920A3918B95}"/>
              </a:ext>
            </a:extLst>
          </p:cNvPr>
          <p:cNvSpPr/>
          <p:nvPr/>
        </p:nvSpPr>
        <p:spPr bwMode="auto">
          <a:xfrm>
            <a:off x="5794514" y="4643592"/>
            <a:ext cx="1621182" cy="1533371"/>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err="1">
                <a:solidFill>
                  <a:srgbClr val="000000"/>
                </a:solidFill>
                <a:latin typeface="Calibri" pitchFamily="34" charset="0"/>
                <a:cs typeface="Calibri" pitchFamily="34" charset="0"/>
              </a:rPr>
              <a:t>a,</a:t>
            </a:r>
            <a:r>
              <a:rPr lang="en-US" sz="2800" err="1">
                <a:solidFill>
                  <a:srgbClr val="FF0000"/>
                </a:solidFill>
                <a:latin typeface="Calibri" pitchFamily="34" charset="0"/>
                <a:cs typeface="Calibri" pitchFamily="34" charset="0"/>
              </a:rPr>
              <a:t>b</a:t>
            </a:r>
            <a:r>
              <a:rPr lang="en-US" sz="2800" err="1">
                <a:solidFill>
                  <a:srgbClr val="000000"/>
                </a:solidFill>
                <a:latin typeface="Calibri" pitchFamily="34" charset="0"/>
                <a:cs typeface="Calibri" pitchFamily="34" charset="0"/>
              </a:rPr>
              <a:t>,c,</a:t>
            </a:r>
            <a:r>
              <a:rPr lang="en-US" sz="2800" err="1">
                <a:solidFill>
                  <a:srgbClr val="FF0000"/>
                </a:solidFill>
                <a:latin typeface="Calibri" pitchFamily="34" charset="0"/>
                <a:cs typeface="Calibri" pitchFamily="34" charset="0"/>
              </a:rPr>
              <a:t>s</a:t>
            </a:r>
            <a:endParaRPr lang="en-US" sz="2800">
              <a:solidFill>
                <a:srgbClr val="FF0000"/>
              </a:solidFill>
              <a:latin typeface="Calibri" pitchFamily="34" charset="0"/>
              <a:cs typeface="Calibri" pitchFamily="34" charset="0"/>
            </a:endParaRPr>
          </a:p>
        </p:txBody>
      </p:sp>
      <p:sp>
        <p:nvSpPr>
          <p:cNvPr id="33" name="Oval 32">
            <a:extLst>
              <a:ext uri="{FF2B5EF4-FFF2-40B4-BE49-F238E27FC236}">
                <a16:creationId xmlns:a16="http://schemas.microsoft.com/office/drawing/2014/main" id="{170975F2-5B3D-452A-AAA5-934D7299C639}"/>
              </a:ext>
            </a:extLst>
          </p:cNvPr>
          <p:cNvSpPr/>
          <p:nvPr/>
        </p:nvSpPr>
        <p:spPr bwMode="auto">
          <a:xfrm>
            <a:off x="8050696" y="4691067"/>
            <a:ext cx="1369612" cy="1438420"/>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err="1">
                <a:solidFill>
                  <a:srgbClr val="000000"/>
                </a:solidFill>
                <a:latin typeface="Calibri" pitchFamily="34" charset="0"/>
                <a:cs typeface="Calibri" pitchFamily="34" charset="0"/>
              </a:rPr>
              <a:t>d,e,t</a:t>
            </a:r>
            <a:endParaRPr lang="en-US" sz="280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355265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2" grpId="0" animBg="1"/>
      <p:bldP spid="23" grpId="0" animBg="1"/>
      <p:bldP spid="24" grpId="0" animBg="1"/>
      <p:bldP spid="25" grpId="0" animBg="1"/>
      <p:bldP spid="26" grpId="0" animBg="1"/>
      <p:bldP spid="27" grpId="0" animBg="1"/>
      <p:bldP spid="28" grpId="0" animBg="1"/>
      <p:bldP spid="29" grpId="0" animBg="1"/>
      <p:bldP spid="30" grpId="0" animBg="1"/>
      <p:bldP spid="33"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F7A06F4-AAE9-4DC8-B50B-435A3E0185BD}"/>
                  </a:ext>
                </a:extLst>
              </p:cNvPr>
              <p:cNvSpPr>
                <a:spLocks noGrp="1"/>
              </p:cNvSpPr>
              <p:nvPr>
                <p:ph type="title"/>
              </p:nvPr>
            </p:nvSpPr>
            <p:spPr>
              <a:xfrm>
                <a:off x="186431" y="365125"/>
                <a:ext cx="11922711" cy="1325563"/>
              </a:xfrm>
            </p:spPr>
            <p:txBody>
              <a:bodyPr>
                <a:normAutofit/>
              </a:bodyPr>
              <a:lstStyle/>
              <a:p>
                <a:r>
                  <a:rPr lang="en-US" sz="4000"/>
                  <a:t>A Solver for </a:t>
                </a:r>
                <a14:m>
                  <m:oMath xmlns:m="http://schemas.openxmlformats.org/officeDocument/2006/math">
                    <m:r>
                      <a:rPr lang="en-US" sz="3600" i="1">
                        <a:latin typeface="Cambria Math" panose="02040503050406030204" pitchFamily="18" charset="0"/>
                      </a:rPr>
                      <m:t>⟨</m:t>
                    </m:r>
                    <m:r>
                      <a:rPr lang="en-US" sz="3600" i="1">
                        <a:latin typeface="Cambria Math" panose="02040503050406030204" pitchFamily="18" charset="0"/>
                      </a:rPr>
                      <m:t>𝑈</m:t>
                    </m:r>
                    <m:r>
                      <a:rPr lang="en-US" sz="3600" i="1">
                        <a:latin typeface="Cambria Math" panose="02040503050406030204" pitchFamily="18" charset="0"/>
                      </a:rPr>
                      <m:t>, ≤,=:</m:t>
                    </m:r>
                    <m:r>
                      <a:rPr lang="en-US" sz="3600" i="1">
                        <a:latin typeface="Cambria Math" panose="02040503050406030204" pitchFamily="18" charset="0"/>
                      </a:rPr>
                      <m:t>𝑈</m:t>
                    </m:r>
                    <m:r>
                      <a:rPr lang="en-US" sz="3600" i="1">
                        <a:latin typeface="Cambria Math" panose="02040503050406030204" pitchFamily="18" charset="0"/>
                      </a:rPr>
                      <m:t>×</m:t>
                    </m:r>
                    <m:r>
                      <a:rPr lang="en-US" sz="3600" i="1">
                        <a:latin typeface="Cambria Math" panose="02040503050406030204" pitchFamily="18" charset="0"/>
                      </a:rPr>
                      <m:t>𝑈</m:t>
                    </m:r>
                    <m:r>
                      <a:rPr lang="en-US" sz="3600" i="1">
                        <a:latin typeface="Cambria Math" panose="02040503050406030204" pitchFamily="18" charset="0"/>
                      </a:rPr>
                      <m:t>→</m:t>
                    </m:r>
                    <m:r>
                      <a:rPr lang="en-US" sz="3600" i="1">
                        <a:latin typeface="Cambria Math" panose="02040503050406030204" pitchFamily="18" charset="0"/>
                      </a:rPr>
                      <m:t>𝐵𝑜𝑜𝑙</m:t>
                    </m:r>
                    <m:r>
                      <a:rPr lang="en-US" sz="3600" i="1">
                        <a:latin typeface="Cambria Math" panose="02040503050406030204" pitchFamily="18" charset="0"/>
                      </a:rPr>
                      <m:t>⟩</m:t>
                    </m:r>
                  </m:oMath>
                </a14:m>
                <a:r>
                  <a:rPr lang="en-US" sz="3600"/>
                  <a:t>   </a:t>
                </a:r>
                <a14:m>
                  <m:oMath xmlns:m="http://schemas.openxmlformats.org/officeDocument/2006/math">
                    <m:d>
                      <m:dPr>
                        <m:begChr m:val="|"/>
                        <m:endChr m:val="|"/>
                        <m:ctrlPr>
                          <a:rPr lang="en-US" sz="3600" b="0" i="1" dirty="0" smtClean="0">
                            <a:latin typeface="Cambria Math" panose="02040503050406030204" pitchFamily="18" charset="0"/>
                          </a:rPr>
                        </m:ctrlPr>
                      </m:dPr>
                      <m:e>
                        <m:r>
                          <a:rPr lang="en-US" sz="3600" b="0" i="1" dirty="0" smtClean="0">
                            <a:latin typeface="Cambria Math" panose="02040503050406030204" pitchFamily="18" charset="0"/>
                          </a:rPr>
                          <m:t>𝑈</m:t>
                        </m:r>
                      </m:e>
                    </m:d>
                    <m:r>
                      <a:rPr lang="en-US" sz="3600" i="1" dirty="0">
                        <a:latin typeface="Cambria Math" panose="02040503050406030204" pitchFamily="18" charset="0"/>
                      </a:rPr>
                      <m:t>=196608</m:t>
                    </m:r>
                  </m:oMath>
                </a14:m>
                <a:endParaRPr lang="en-US" sz="4000"/>
              </a:p>
            </p:txBody>
          </p:sp>
        </mc:Choice>
        <mc:Fallback xmlns="">
          <p:sp>
            <p:nvSpPr>
              <p:cNvPr id="2" name="Title 1">
                <a:extLst>
                  <a:ext uri="{FF2B5EF4-FFF2-40B4-BE49-F238E27FC236}">
                    <a16:creationId xmlns:a16="http://schemas.microsoft.com/office/drawing/2014/main" id="{EF7A06F4-AAE9-4DC8-B50B-435A3E0185BD}"/>
                  </a:ext>
                </a:extLst>
              </p:cNvPr>
              <p:cNvSpPr>
                <a:spLocks noGrp="1" noRot="1" noChangeAspect="1" noMove="1" noResize="1" noEditPoints="1" noAdjustHandles="1" noChangeArrowheads="1" noChangeShapeType="1" noTextEdit="1"/>
              </p:cNvSpPr>
              <p:nvPr>
                <p:ph type="title"/>
              </p:nvPr>
            </p:nvSpPr>
            <p:spPr>
              <a:xfrm>
                <a:off x="186431" y="365125"/>
                <a:ext cx="11922711" cy="1325563"/>
              </a:xfrm>
              <a:blipFill>
                <a:blip r:embed="rId2"/>
                <a:stretch>
                  <a:fillRect l="-2199"/>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A3F7C7C3-8619-4EF3-B98D-7A177F58258F}"/>
              </a:ext>
            </a:extLst>
          </p:cNvPr>
          <p:cNvSpPr>
            <a:spLocks noGrp="1"/>
          </p:cNvSpPr>
          <p:nvPr>
            <p:ph type="body" idx="1"/>
          </p:nvPr>
        </p:nvSpPr>
        <p:spPr>
          <a:xfrm>
            <a:off x="1347305" y="1736351"/>
            <a:ext cx="10515600" cy="4529886"/>
          </a:xfrm>
        </p:spPr>
        <p:txBody>
          <a:bodyPr/>
          <a:lstStyle/>
          <a:p>
            <a:endParaRPr lang="en-US"/>
          </a:p>
          <a:p>
            <a:endParaRPr lang="en-US"/>
          </a:p>
          <a:p>
            <a:endParaRPr lang="en-US"/>
          </a:p>
          <a:p>
            <a:endParaRPr lang="en-US"/>
          </a:p>
          <a:p>
            <a:pPr marL="0" indent="0">
              <a:buNone/>
            </a:pPr>
            <a:r>
              <a:rPr lang="en-US"/>
              <a:t>Equality</a:t>
            </a:r>
          </a:p>
          <a:p>
            <a:pPr marL="0" indent="0">
              <a:buNone/>
            </a:pPr>
            <a:r>
              <a:rPr lang="en-US"/>
              <a:t>Union Find </a:t>
            </a:r>
          </a:p>
          <a:p>
            <a:pPr lvl="1"/>
            <a:endParaRPr lang="en-US"/>
          </a:p>
          <a:p>
            <a:endParaRPr lang="en-US"/>
          </a:p>
        </p:txBody>
      </p:sp>
      <p:sp>
        <p:nvSpPr>
          <p:cNvPr id="22" name="Content Placeholder 2">
            <a:extLst>
              <a:ext uri="{FF2B5EF4-FFF2-40B4-BE49-F238E27FC236}">
                <a16:creationId xmlns:a16="http://schemas.microsoft.com/office/drawing/2014/main" id="{4B64CC5B-0D75-4535-A82F-DC6B37626EC0}"/>
              </a:ext>
            </a:extLst>
          </p:cNvPr>
          <p:cNvSpPr txBox="1">
            <a:spLocks/>
          </p:cNvSpPr>
          <p:nvPr/>
        </p:nvSpPr>
        <p:spPr>
          <a:xfrm>
            <a:off x="3438056" y="3807395"/>
            <a:ext cx="8382000" cy="387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algn="ctr" hangingPunct="1">
              <a:buFont typeface="Arial"/>
              <a:buNone/>
            </a:pPr>
            <a:r>
              <a:rPr lang="en-US">
                <a:cs typeface="Calibri" pitchFamily="34" charset="0"/>
              </a:rPr>
              <a:t>a = b, b = c, d = ‘e’, b = s, d = ‘t’, a</a:t>
            </a:r>
            <a:r>
              <a:rPr lang="en-US">
                <a:cs typeface="Calibri" pitchFamily="34" charset="0"/>
                <a:sym typeface="Symbol"/>
              </a:rPr>
              <a:t> e</a:t>
            </a:r>
            <a:endParaRPr lang="en-US">
              <a:cs typeface="Calibri" pitchFamily="34" charset="0"/>
            </a:endParaRPr>
          </a:p>
        </p:txBody>
      </p:sp>
      <p:sp>
        <p:nvSpPr>
          <p:cNvPr id="23" name="Oval 22">
            <a:extLst>
              <a:ext uri="{FF2B5EF4-FFF2-40B4-BE49-F238E27FC236}">
                <a16:creationId xmlns:a16="http://schemas.microsoft.com/office/drawing/2014/main" id="{53B544A4-7CD2-40CF-A1FE-1F3E33B07C19}"/>
              </a:ext>
            </a:extLst>
          </p:cNvPr>
          <p:cNvSpPr/>
          <p:nvPr/>
        </p:nvSpPr>
        <p:spPr bwMode="auto">
          <a:xfrm>
            <a:off x="3072296" y="2282466"/>
            <a:ext cx="822960" cy="822960"/>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a:solidFill>
                  <a:srgbClr val="000000"/>
                </a:solidFill>
                <a:latin typeface="Calibri" pitchFamily="34" charset="0"/>
                <a:cs typeface="Calibri" pitchFamily="34" charset="0"/>
              </a:rPr>
              <a:t>a</a:t>
            </a:r>
          </a:p>
        </p:txBody>
      </p:sp>
      <p:sp>
        <p:nvSpPr>
          <p:cNvPr id="24" name="Oval 23">
            <a:extLst>
              <a:ext uri="{FF2B5EF4-FFF2-40B4-BE49-F238E27FC236}">
                <a16:creationId xmlns:a16="http://schemas.microsoft.com/office/drawing/2014/main" id="{F2434E5E-B59C-48C6-A0C1-2DD0F29EFA60}"/>
              </a:ext>
            </a:extLst>
          </p:cNvPr>
          <p:cNvSpPr/>
          <p:nvPr/>
        </p:nvSpPr>
        <p:spPr bwMode="auto">
          <a:xfrm>
            <a:off x="4316896" y="2282466"/>
            <a:ext cx="822960" cy="822960"/>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a:solidFill>
                  <a:srgbClr val="000000"/>
                </a:solidFill>
                <a:latin typeface="Calibri" pitchFamily="34" charset="0"/>
                <a:cs typeface="Calibri" pitchFamily="34" charset="0"/>
              </a:rPr>
              <a:t>b</a:t>
            </a:r>
          </a:p>
        </p:txBody>
      </p:sp>
      <p:sp>
        <p:nvSpPr>
          <p:cNvPr id="25" name="Oval 24">
            <a:extLst>
              <a:ext uri="{FF2B5EF4-FFF2-40B4-BE49-F238E27FC236}">
                <a16:creationId xmlns:a16="http://schemas.microsoft.com/office/drawing/2014/main" id="{91A2D668-0041-4F76-81C8-55C49B15926B}"/>
              </a:ext>
            </a:extLst>
          </p:cNvPr>
          <p:cNvSpPr/>
          <p:nvPr/>
        </p:nvSpPr>
        <p:spPr bwMode="auto">
          <a:xfrm>
            <a:off x="5561496" y="2282466"/>
            <a:ext cx="822960" cy="822960"/>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a:solidFill>
                  <a:srgbClr val="000000"/>
                </a:solidFill>
                <a:latin typeface="Calibri" pitchFamily="34" charset="0"/>
                <a:cs typeface="Calibri" pitchFamily="34" charset="0"/>
              </a:rPr>
              <a:t>c</a:t>
            </a:r>
          </a:p>
        </p:txBody>
      </p:sp>
      <p:sp>
        <p:nvSpPr>
          <p:cNvPr id="26" name="Oval 25">
            <a:extLst>
              <a:ext uri="{FF2B5EF4-FFF2-40B4-BE49-F238E27FC236}">
                <a16:creationId xmlns:a16="http://schemas.microsoft.com/office/drawing/2014/main" id="{31D46AEA-74BB-4FA7-8D1B-C388756D6786}"/>
              </a:ext>
            </a:extLst>
          </p:cNvPr>
          <p:cNvSpPr/>
          <p:nvPr/>
        </p:nvSpPr>
        <p:spPr bwMode="auto">
          <a:xfrm>
            <a:off x="6806096" y="2282466"/>
            <a:ext cx="822960" cy="822960"/>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a:solidFill>
                  <a:srgbClr val="000000"/>
                </a:solidFill>
                <a:latin typeface="Calibri" pitchFamily="34" charset="0"/>
                <a:cs typeface="Calibri" pitchFamily="34" charset="0"/>
              </a:rPr>
              <a:t>d</a:t>
            </a:r>
          </a:p>
        </p:txBody>
      </p:sp>
      <p:sp>
        <p:nvSpPr>
          <p:cNvPr id="27" name="Oval 26">
            <a:extLst>
              <a:ext uri="{FF2B5EF4-FFF2-40B4-BE49-F238E27FC236}">
                <a16:creationId xmlns:a16="http://schemas.microsoft.com/office/drawing/2014/main" id="{825E3DC3-C5A2-47F9-80B0-C103AD5CBB9E}"/>
              </a:ext>
            </a:extLst>
          </p:cNvPr>
          <p:cNvSpPr/>
          <p:nvPr/>
        </p:nvSpPr>
        <p:spPr bwMode="auto">
          <a:xfrm>
            <a:off x="8050696" y="2282466"/>
            <a:ext cx="822960" cy="822960"/>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a:solidFill>
                  <a:srgbClr val="000000"/>
                </a:solidFill>
                <a:latin typeface="Calibri" pitchFamily="34" charset="0"/>
                <a:cs typeface="Calibri" pitchFamily="34" charset="0"/>
              </a:rPr>
              <a:t>‘e’</a:t>
            </a:r>
          </a:p>
        </p:txBody>
      </p:sp>
      <p:sp>
        <p:nvSpPr>
          <p:cNvPr id="28" name="Oval 27">
            <a:extLst>
              <a:ext uri="{FF2B5EF4-FFF2-40B4-BE49-F238E27FC236}">
                <a16:creationId xmlns:a16="http://schemas.microsoft.com/office/drawing/2014/main" id="{AA5F2468-AEF4-49C8-A5E3-CE1FC34B0CE5}"/>
              </a:ext>
            </a:extLst>
          </p:cNvPr>
          <p:cNvSpPr/>
          <p:nvPr/>
        </p:nvSpPr>
        <p:spPr bwMode="auto">
          <a:xfrm>
            <a:off x="9295296" y="2282466"/>
            <a:ext cx="822960" cy="822960"/>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a:solidFill>
                  <a:srgbClr val="000000"/>
                </a:solidFill>
                <a:latin typeface="Calibri" pitchFamily="34" charset="0"/>
                <a:cs typeface="Calibri" pitchFamily="34" charset="0"/>
              </a:rPr>
              <a:t>s</a:t>
            </a:r>
          </a:p>
        </p:txBody>
      </p:sp>
      <p:sp>
        <p:nvSpPr>
          <p:cNvPr id="29" name="Oval 28">
            <a:extLst>
              <a:ext uri="{FF2B5EF4-FFF2-40B4-BE49-F238E27FC236}">
                <a16:creationId xmlns:a16="http://schemas.microsoft.com/office/drawing/2014/main" id="{A91BD998-10B4-4870-B902-704C5AA610AD}"/>
              </a:ext>
            </a:extLst>
          </p:cNvPr>
          <p:cNvSpPr/>
          <p:nvPr/>
        </p:nvSpPr>
        <p:spPr bwMode="auto">
          <a:xfrm>
            <a:off x="10539896" y="2282466"/>
            <a:ext cx="822960" cy="822960"/>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a:solidFill>
                  <a:srgbClr val="000000"/>
                </a:solidFill>
                <a:latin typeface="Calibri" pitchFamily="34" charset="0"/>
                <a:cs typeface="Calibri" pitchFamily="34" charset="0"/>
              </a:rPr>
              <a:t>‘t’</a:t>
            </a:r>
          </a:p>
        </p:txBody>
      </p:sp>
      <p:sp>
        <p:nvSpPr>
          <p:cNvPr id="30" name="Oval 29">
            <a:extLst>
              <a:ext uri="{FF2B5EF4-FFF2-40B4-BE49-F238E27FC236}">
                <a16:creationId xmlns:a16="http://schemas.microsoft.com/office/drawing/2014/main" id="{B08C7244-B8CE-4771-A03B-4920A3918B95}"/>
              </a:ext>
            </a:extLst>
          </p:cNvPr>
          <p:cNvSpPr/>
          <p:nvPr/>
        </p:nvSpPr>
        <p:spPr bwMode="auto">
          <a:xfrm>
            <a:off x="5794514" y="4643592"/>
            <a:ext cx="1621182" cy="1533371"/>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err="1">
                <a:solidFill>
                  <a:srgbClr val="000000"/>
                </a:solidFill>
                <a:latin typeface="Calibri" pitchFamily="34" charset="0"/>
                <a:cs typeface="Calibri" pitchFamily="34" charset="0"/>
              </a:rPr>
              <a:t>a,b,c,s</a:t>
            </a:r>
            <a:endParaRPr lang="en-US" sz="2800">
              <a:solidFill>
                <a:srgbClr val="FF0000"/>
              </a:solidFill>
              <a:latin typeface="Calibri" pitchFamily="34" charset="0"/>
              <a:cs typeface="Calibri" pitchFamily="34" charset="0"/>
            </a:endParaRPr>
          </a:p>
        </p:txBody>
      </p:sp>
      <p:sp>
        <p:nvSpPr>
          <p:cNvPr id="33" name="Oval 32">
            <a:extLst>
              <a:ext uri="{FF2B5EF4-FFF2-40B4-BE49-F238E27FC236}">
                <a16:creationId xmlns:a16="http://schemas.microsoft.com/office/drawing/2014/main" id="{170975F2-5B3D-452A-AAA5-934D7299C639}"/>
              </a:ext>
            </a:extLst>
          </p:cNvPr>
          <p:cNvSpPr/>
          <p:nvPr/>
        </p:nvSpPr>
        <p:spPr bwMode="auto">
          <a:xfrm>
            <a:off x="7935622" y="4515145"/>
            <a:ext cx="1771154" cy="1751092"/>
          </a:xfrm>
          <a:prstGeom prst="ellipse">
            <a:avLst/>
          </a:prstGeom>
          <a:solidFill>
            <a:schemeClr val="accent5"/>
          </a:solidFill>
          <a:ln>
            <a:solidFill>
              <a:schemeClr val="accent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63"/>
            <a:r>
              <a:rPr lang="en-US" sz="2800" err="1">
                <a:solidFill>
                  <a:srgbClr val="000000"/>
                </a:solidFill>
                <a:latin typeface="Calibri" pitchFamily="34" charset="0"/>
                <a:cs typeface="Calibri" pitchFamily="34" charset="0"/>
              </a:rPr>
              <a:t>d,</a:t>
            </a:r>
            <a:r>
              <a:rPr lang="en-US" sz="2800" err="1">
                <a:solidFill>
                  <a:srgbClr val="FF0000"/>
                </a:solidFill>
                <a:latin typeface="Calibri" pitchFamily="34" charset="0"/>
                <a:cs typeface="Calibri" pitchFamily="34" charset="0"/>
              </a:rPr>
              <a:t>’e’</a:t>
            </a:r>
            <a:r>
              <a:rPr lang="en-US" sz="2800" err="1">
                <a:solidFill>
                  <a:srgbClr val="000000"/>
                </a:solidFill>
                <a:latin typeface="Calibri" pitchFamily="34" charset="0"/>
                <a:cs typeface="Calibri" pitchFamily="34" charset="0"/>
              </a:rPr>
              <a:t>,</a:t>
            </a:r>
            <a:r>
              <a:rPr lang="en-US" sz="2800" err="1">
                <a:solidFill>
                  <a:srgbClr val="FF0000"/>
                </a:solidFill>
                <a:latin typeface="Calibri" pitchFamily="34" charset="0"/>
                <a:cs typeface="Calibri" pitchFamily="34" charset="0"/>
              </a:rPr>
              <a:t>’t</a:t>
            </a:r>
            <a:r>
              <a:rPr lang="en-US" sz="2800">
                <a:solidFill>
                  <a:srgbClr val="FF0000"/>
                </a:solidFill>
                <a:latin typeface="Calibri" pitchFamily="34" charset="0"/>
                <a:cs typeface="Calibri" pitchFamily="34" charset="0"/>
              </a:rPr>
              <a:t>’</a:t>
            </a:r>
          </a:p>
        </p:txBody>
      </p:sp>
    </p:spTree>
    <p:extLst>
      <p:ext uri="{BB962C8B-B14F-4D97-AF65-F5344CB8AC3E}">
        <p14:creationId xmlns:p14="http://schemas.microsoft.com/office/powerpoint/2010/main" val="8685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3"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F7A06F4-AAE9-4DC8-B50B-435A3E0185BD}"/>
                  </a:ext>
                </a:extLst>
              </p:cNvPr>
              <p:cNvSpPr>
                <a:spLocks noGrp="1"/>
              </p:cNvSpPr>
              <p:nvPr>
                <p:ph type="title"/>
              </p:nvPr>
            </p:nvSpPr>
            <p:spPr>
              <a:xfrm>
                <a:off x="186431" y="365125"/>
                <a:ext cx="11922711" cy="1325563"/>
              </a:xfrm>
            </p:spPr>
            <p:txBody>
              <a:bodyPr>
                <a:normAutofit/>
              </a:bodyPr>
              <a:lstStyle/>
              <a:p>
                <a:r>
                  <a:rPr lang="en-US" sz="4000"/>
                  <a:t>A Solver for </a:t>
                </a:r>
                <a14:m>
                  <m:oMath xmlns:m="http://schemas.openxmlformats.org/officeDocument/2006/math">
                    <m:r>
                      <a:rPr lang="en-US" sz="3600" i="1">
                        <a:latin typeface="Cambria Math" panose="02040503050406030204" pitchFamily="18" charset="0"/>
                      </a:rPr>
                      <m:t>⟨</m:t>
                    </m:r>
                    <m:r>
                      <a:rPr lang="en-US" sz="3600" i="1">
                        <a:latin typeface="Cambria Math" panose="02040503050406030204" pitchFamily="18" charset="0"/>
                      </a:rPr>
                      <m:t>𝑈</m:t>
                    </m:r>
                    <m:r>
                      <a:rPr lang="en-US" sz="3600" i="1">
                        <a:latin typeface="Cambria Math" panose="02040503050406030204" pitchFamily="18" charset="0"/>
                      </a:rPr>
                      <m:t>, ≤,=:</m:t>
                    </m:r>
                    <m:r>
                      <a:rPr lang="en-US" sz="3600" i="1">
                        <a:latin typeface="Cambria Math" panose="02040503050406030204" pitchFamily="18" charset="0"/>
                      </a:rPr>
                      <m:t>𝑈</m:t>
                    </m:r>
                    <m:r>
                      <a:rPr lang="en-US" sz="3600" i="1">
                        <a:latin typeface="Cambria Math" panose="02040503050406030204" pitchFamily="18" charset="0"/>
                      </a:rPr>
                      <m:t>×</m:t>
                    </m:r>
                    <m:r>
                      <a:rPr lang="en-US" sz="3600" i="1">
                        <a:latin typeface="Cambria Math" panose="02040503050406030204" pitchFamily="18" charset="0"/>
                      </a:rPr>
                      <m:t>𝑈</m:t>
                    </m:r>
                    <m:r>
                      <a:rPr lang="en-US" sz="3600" i="1">
                        <a:latin typeface="Cambria Math" panose="02040503050406030204" pitchFamily="18" charset="0"/>
                      </a:rPr>
                      <m:t>→</m:t>
                    </m:r>
                    <m:r>
                      <a:rPr lang="en-US" sz="3600" i="1">
                        <a:latin typeface="Cambria Math" panose="02040503050406030204" pitchFamily="18" charset="0"/>
                      </a:rPr>
                      <m:t>𝐵𝑜𝑜𝑙</m:t>
                    </m:r>
                    <m:r>
                      <a:rPr lang="en-US" sz="3600" i="1">
                        <a:latin typeface="Cambria Math" panose="02040503050406030204" pitchFamily="18" charset="0"/>
                      </a:rPr>
                      <m:t>⟩</m:t>
                    </m:r>
                  </m:oMath>
                </a14:m>
                <a:r>
                  <a:rPr lang="en-US" sz="3600"/>
                  <a:t>   </a:t>
                </a:r>
                <a14:m>
                  <m:oMath xmlns:m="http://schemas.openxmlformats.org/officeDocument/2006/math">
                    <m:d>
                      <m:dPr>
                        <m:begChr m:val="|"/>
                        <m:endChr m:val="|"/>
                        <m:ctrlPr>
                          <a:rPr lang="en-US" sz="3600" b="0" i="1" dirty="0" smtClean="0">
                            <a:latin typeface="Cambria Math" panose="02040503050406030204" pitchFamily="18" charset="0"/>
                          </a:rPr>
                        </m:ctrlPr>
                      </m:dPr>
                      <m:e>
                        <m:r>
                          <a:rPr lang="en-US" sz="3600" b="0" i="1" dirty="0" smtClean="0">
                            <a:latin typeface="Cambria Math" panose="02040503050406030204" pitchFamily="18" charset="0"/>
                          </a:rPr>
                          <m:t>𝑈</m:t>
                        </m:r>
                      </m:e>
                    </m:d>
                    <m:r>
                      <a:rPr lang="en-US" sz="3600" i="1" dirty="0">
                        <a:latin typeface="Cambria Math" panose="02040503050406030204" pitchFamily="18" charset="0"/>
                      </a:rPr>
                      <m:t>=196608</m:t>
                    </m:r>
                  </m:oMath>
                </a14:m>
                <a:endParaRPr lang="en-US" sz="4000"/>
              </a:p>
            </p:txBody>
          </p:sp>
        </mc:Choice>
        <mc:Fallback xmlns="">
          <p:sp>
            <p:nvSpPr>
              <p:cNvPr id="2" name="Title 1">
                <a:extLst>
                  <a:ext uri="{FF2B5EF4-FFF2-40B4-BE49-F238E27FC236}">
                    <a16:creationId xmlns:a16="http://schemas.microsoft.com/office/drawing/2014/main" id="{EF7A06F4-AAE9-4DC8-B50B-435A3E0185BD}"/>
                  </a:ext>
                </a:extLst>
              </p:cNvPr>
              <p:cNvSpPr>
                <a:spLocks noGrp="1" noRot="1" noChangeAspect="1" noMove="1" noResize="1" noEditPoints="1" noAdjustHandles="1" noChangeArrowheads="1" noChangeShapeType="1" noTextEdit="1"/>
              </p:cNvSpPr>
              <p:nvPr>
                <p:ph type="title"/>
              </p:nvPr>
            </p:nvSpPr>
            <p:spPr>
              <a:xfrm>
                <a:off x="186431" y="365125"/>
                <a:ext cx="11922711" cy="1325563"/>
              </a:xfrm>
              <a:blipFill>
                <a:blip r:embed="rId2"/>
                <a:stretch>
                  <a:fillRect l="-2199"/>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A3F7C7C3-8619-4EF3-B98D-7A177F58258F}"/>
              </a:ext>
            </a:extLst>
          </p:cNvPr>
          <p:cNvSpPr>
            <a:spLocks noGrp="1"/>
          </p:cNvSpPr>
          <p:nvPr>
            <p:ph type="body" idx="1"/>
          </p:nvPr>
        </p:nvSpPr>
        <p:spPr>
          <a:xfrm>
            <a:off x="606160" y="1784477"/>
            <a:ext cx="10515600" cy="4529886"/>
          </a:xfrm>
        </p:spPr>
        <p:txBody>
          <a:bodyPr/>
          <a:lstStyle/>
          <a:p>
            <a:endParaRPr lang="en-US" dirty="0"/>
          </a:p>
          <a:p>
            <a:pPr marL="0" indent="0">
              <a:buNone/>
            </a:pPr>
            <a:endParaRPr lang="en-US" dirty="0"/>
          </a:p>
          <a:p>
            <a:pPr marL="0" indent="0">
              <a:buNone/>
            </a:pPr>
            <a:r>
              <a:rPr lang="en-US" dirty="0"/>
              <a:t>Inequality</a:t>
            </a:r>
          </a:p>
          <a:p>
            <a:pPr marL="0" indent="0">
              <a:buNone/>
            </a:pPr>
            <a:r>
              <a:rPr lang="en-US" dirty="0"/>
              <a:t>Bit-blasting</a:t>
            </a:r>
          </a:p>
          <a:p>
            <a:pPr lvl="1"/>
            <a:endParaRPr lang="en-US" dirty="0"/>
          </a:p>
          <a:p>
            <a:endParaRPr lang="en-US" dirty="0"/>
          </a:p>
        </p:txBody>
      </p: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4B64CC5B-0D75-4535-A82F-DC6B37626EC0}"/>
                  </a:ext>
                </a:extLst>
              </p:cNvPr>
              <p:cNvSpPr txBox="1">
                <a:spLocks/>
              </p:cNvSpPr>
              <p:nvPr/>
            </p:nvSpPr>
            <p:spPr>
              <a:xfrm>
                <a:off x="6357399" y="1750881"/>
                <a:ext cx="1597550" cy="473058"/>
              </a:xfrm>
              <a:prstGeom prst="rect">
                <a:avLst/>
              </a:prstGeom>
              <a:ln w="12700">
                <a:miter lim="400000"/>
              </a:ln>
              <a:extLst>
                <a:ext uri="{C572A759-6A51-4108-AA02-DFA0A04FC94B}">
                  <ma14:wrappingTextBoxFlag xmlns:m="http://schemas.openxmlformats.org/officeDocument/2006/math" xmlns:ma14="http://schemas.microsoft.com/office/mac/drawingml/2011/main" xmlns="" val="1"/>
                </a:ext>
              </a:extLst>
            </p:spPr>
            <p:txBody>
              <a:bodyPr lIns="45719" rIns="45719">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algn="ctr" hangingPunct="1">
                  <a:buFont typeface="Arial"/>
                  <a:buNone/>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cs typeface="Calibri" pitchFamily="34" charset="0"/>
                        </a:rPr>
                        <m:t>𝑎</m:t>
                      </m:r>
                      <m:r>
                        <a:rPr lang="en-US" sz="3200" b="0" i="1" smtClean="0">
                          <a:latin typeface="Cambria Math" panose="02040503050406030204" pitchFamily="18" charset="0"/>
                          <a:cs typeface="Calibri" pitchFamily="34" charset="0"/>
                        </a:rPr>
                        <m:t>≤</m:t>
                      </m:r>
                      <m:r>
                        <a:rPr lang="en-US" sz="3200" b="0" i="1" smtClean="0">
                          <a:latin typeface="Cambria Math" panose="02040503050406030204" pitchFamily="18" charset="0"/>
                          <a:cs typeface="Calibri" pitchFamily="34" charset="0"/>
                        </a:rPr>
                        <m:t>𝑏</m:t>
                      </m:r>
                    </m:oMath>
                  </m:oMathPara>
                </a14:m>
                <a:endParaRPr lang="en-US" sz="3200">
                  <a:cs typeface="Calibri" pitchFamily="34" charset="0"/>
                </a:endParaRPr>
              </a:p>
            </p:txBody>
          </p:sp>
        </mc:Choice>
        <mc:Fallback xmlns="">
          <p:sp>
            <p:nvSpPr>
              <p:cNvPr id="22" name="Content Placeholder 2">
                <a:extLst>
                  <a:ext uri="{FF2B5EF4-FFF2-40B4-BE49-F238E27FC236}">
                    <a16:creationId xmlns:a16="http://schemas.microsoft.com/office/drawing/2014/main" id="{4B64CC5B-0D75-4535-A82F-DC6B37626EC0}"/>
                  </a:ext>
                </a:extLst>
              </p:cNvPr>
              <p:cNvSpPr txBox="1">
                <a:spLocks noRot="1" noChangeAspect="1" noMove="1" noResize="1" noEditPoints="1" noAdjustHandles="1" noChangeArrowheads="1" noChangeShapeType="1" noTextEdit="1"/>
              </p:cNvSpPr>
              <p:nvPr/>
            </p:nvSpPr>
            <p:spPr>
              <a:xfrm>
                <a:off x="6357399" y="1750881"/>
                <a:ext cx="1597550" cy="473058"/>
              </a:xfrm>
              <a:prstGeom prst="rect">
                <a:avLst/>
              </a:prstGeom>
              <a:blipFill>
                <a:blip r:embed="rId3"/>
                <a:stretch>
                  <a:fillRect/>
                </a:stretch>
              </a:blipFill>
              <a:ln w="12700">
                <a:miter lim="400000"/>
              </a:ln>
              <a:extLst>
                <a:ext uri="{C572A759-6A51-4108-AA02-DFA0A04FC94B}">
                  <ma14:wrappingTextBoxFlag xmlns:a14="http://schemas.microsoft.com/office/drawing/2010/main" xmlns:m="http://schemas.openxmlformats.org/officeDocument/2006/math" xmlns:ma14="http://schemas.microsoft.com/office/mac/drawingml/2011/main" xmlns=""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2BFAC119-2074-46CE-A17F-9EAA623669CE}"/>
                  </a:ext>
                </a:extLst>
              </p:cNvPr>
              <p:cNvSpPr txBox="1">
                <a:spLocks/>
              </p:cNvSpPr>
              <p:nvPr/>
            </p:nvSpPr>
            <p:spPr>
              <a:xfrm>
                <a:off x="3267215" y="3429000"/>
                <a:ext cx="4109988" cy="60977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algn="ctr" hangingPunct="1">
                  <a:buFont typeface="Arial"/>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Calibri" pitchFamily="34" charset="0"/>
                        </a:rPr>
                        <m:t>𝑎</m:t>
                      </m:r>
                      <m:d>
                        <m:dPr>
                          <m:begChr m:val="["/>
                          <m:endChr m:val="]"/>
                          <m:ctrlPr>
                            <a:rPr lang="en-US" b="0" i="1" smtClean="0">
                              <a:latin typeface="Cambria Math" panose="02040503050406030204" pitchFamily="18" charset="0"/>
                              <a:cs typeface="Calibri" pitchFamily="34" charset="0"/>
                            </a:rPr>
                          </m:ctrlPr>
                        </m:dPr>
                        <m:e>
                          <m:r>
                            <a:rPr lang="en-US" b="0" i="1" smtClean="0">
                              <a:latin typeface="Cambria Math" panose="02040503050406030204" pitchFamily="18" charset="0"/>
                              <a:cs typeface="Calibri" pitchFamily="34" charset="0"/>
                            </a:rPr>
                            <m:t>17:0</m:t>
                          </m:r>
                        </m:e>
                      </m:d>
                      <m:r>
                        <a:rPr lang="en-US" b="0" i="1" smtClean="0">
                          <a:latin typeface="Cambria Math" panose="02040503050406030204" pitchFamily="18" charset="0"/>
                          <a:cs typeface="Calibri" pitchFamily="34" charset="0"/>
                        </a:rPr>
                        <m:t>≤</m:t>
                      </m:r>
                      <m:r>
                        <a:rPr lang="en-US" b="0" i="1" smtClean="0">
                          <a:latin typeface="Cambria Math" panose="02040503050406030204" pitchFamily="18" charset="0"/>
                          <a:cs typeface="Calibri" pitchFamily="34" charset="0"/>
                        </a:rPr>
                        <m:t>𝑏</m:t>
                      </m:r>
                      <m:d>
                        <m:dPr>
                          <m:begChr m:val="["/>
                          <m:endChr m:val="]"/>
                          <m:ctrlPr>
                            <a:rPr lang="en-US" b="0" i="1" smtClean="0">
                              <a:latin typeface="Cambria Math" panose="02040503050406030204" pitchFamily="18" charset="0"/>
                              <a:cs typeface="Calibri" pitchFamily="34" charset="0"/>
                            </a:rPr>
                          </m:ctrlPr>
                        </m:dPr>
                        <m:e>
                          <m:r>
                            <a:rPr lang="en-US" b="0" i="1" smtClean="0">
                              <a:latin typeface="Cambria Math" panose="02040503050406030204" pitchFamily="18" charset="0"/>
                              <a:cs typeface="Calibri" pitchFamily="34" charset="0"/>
                            </a:rPr>
                            <m:t>17:0</m:t>
                          </m:r>
                        </m:e>
                      </m:d>
                      <m:r>
                        <a:rPr lang="en-US" b="0" i="1" smtClean="0">
                          <a:latin typeface="Cambria Math" panose="02040503050406030204" pitchFamily="18" charset="0"/>
                          <a:cs typeface="Calibri" pitchFamily="34" charset="0"/>
                        </a:rPr>
                        <m:t>↔</m:t>
                      </m:r>
                    </m:oMath>
                  </m:oMathPara>
                </a14:m>
                <a:endParaRPr lang="en-US" dirty="0">
                  <a:cs typeface="Calibri" pitchFamily="34" charset="0"/>
                </a:endParaRPr>
              </a:p>
            </p:txBody>
          </p:sp>
        </mc:Choice>
        <mc:Fallback xmlns="">
          <p:sp>
            <p:nvSpPr>
              <p:cNvPr id="4" name="Content Placeholder 2">
                <a:extLst>
                  <a:ext uri="{FF2B5EF4-FFF2-40B4-BE49-F238E27FC236}">
                    <a16:creationId xmlns:a16="http://schemas.microsoft.com/office/drawing/2014/main" id="{2BFAC119-2074-46CE-A17F-9EAA623669CE}"/>
                  </a:ext>
                </a:extLst>
              </p:cNvPr>
              <p:cNvSpPr txBox="1">
                <a:spLocks noRot="1" noChangeAspect="1" noMove="1" noResize="1" noEditPoints="1" noAdjustHandles="1" noChangeArrowheads="1" noChangeShapeType="1" noTextEdit="1"/>
              </p:cNvSpPr>
              <p:nvPr/>
            </p:nvSpPr>
            <p:spPr>
              <a:xfrm>
                <a:off x="3267215" y="3429000"/>
                <a:ext cx="4109988" cy="609778"/>
              </a:xfrm>
              <a:prstGeom prst="rect">
                <a:avLst/>
              </a:prstGeom>
              <a:blipFill>
                <a:blip r:embed="rId4"/>
                <a:stretch>
                  <a:fillRect/>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3CA8B91-F148-4E36-AE87-37E9DE3F3DCB}"/>
                  </a:ext>
                </a:extLst>
              </p:cNvPr>
              <p:cNvSpPr txBox="1"/>
              <p:nvPr/>
            </p:nvSpPr>
            <p:spPr>
              <a:xfrm>
                <a:off x="7238971" y="3039935"/>
                <a:ext cx="4009966" cy="1373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dirty="0">
                    <a:cs typeface="Calibri" pitchFamily="34" charset="0"/>
                  </a:rPr>
                  <a:t> </a:t>
                </a:r>
                <a14:m>
                  <m:oMath xmlns:m="http://schemas.openxmlformats.org/officeDocument/2006/math">
                    <m:d>
                      <m:dPr>
                        <m:ctrlPr>
                          <a:rPr lang="en-US" sz="2800" b="0" i="1" smtClean="0">
                            <a:latin typeface="Cambria Math" panose="02040503050406030204" pitchFamily="18" charset="0"/>
                            <a:cs typeface="Calibri" pitchFamily="34" charset="0"/>
                          </a:rPr>
                        </m:ctrlPr>
                      </m:dPr>
                      <m:e>
                        <m:r>
                          <a:rPr lang="en-US" sz="2800" b="0" i="1" smtClean="0">
                            <a:latin typeface="Cambria Math" panose="02040503050406030204" pitchFamily="18" charset="0"/>
                            <a:cs typeface="Calibri" pitchFamily="34" charset="0"/>
                          </a:rPr>
                          <m:t>𝑎</m:t>
                        </m:r>
                        <m:d>
                          <m:dPr>
                            <m:begChr m:val="["/>
                            <m:endChr m:val="]"/>
                            <m:ctrlPr>
                              <a:rPr lang="en-US" sz="2800" b="0" i="1" smtClean="0">
                                <a:latin typeface="Cambria Math" panose="02040503050406030204" pitchFamily="18" charset="0"/>
                                <a:cs typeface="Calibri" pitchFamily="34" charset="0"/>
                              </a:rPr>
                            </m:ctrlPr>
                          </m:dPr>
                          <m:e>
                            <m:r>
                              <a:rPr lang="en-US" sz="2800" b="0" i="1" smtClean="0">
                                <a:latin typeface="Cambria Math" panose="02040503050406030204" pitchFamily="18" charset="0"/>
                                <a:cs typeface="Calibri" pitchFamily="34" charset="0"/>
                              </a:rPr>
                              <m:t>17</m:t>
                            </m:r>
                          </m:e>
                        </m:d>
                        <m:r>
                          <a:rPr lang="en-US" sz="2800" b="0" i="1" smtClean="0">
                            <a:latin typeface="Cambria Math" panose="02040503050406030204" pitchFamily="18" charset="0"/>
                            <a:cs typeface="Calibri" pitchFamily="34" charset="0"/>
                          </a:rPr>
                          <m:t>→</m:t>
                        </m:r>
                        <m:r>
                          <a:rPr lang="en-US" sz="2800" b="0" i="1" smtClean="0">
                            <a:latin typeface="Cambria Math" panose="02040503050406030204" pitchFamily="18" charset="0"/>
                            <a:cs typeface="Calibri" pitchFamily="34" charset="0"/>
                          </a:rPr>
                          <m:t>𝑏</m:t>
                        </m:r>
                        <m:d>
                          <m:dPr>
                            <m:begChr m:val="["/>
                            <m:endChr m:val="]"/>
                            <m:ctrlPr>
                              <a:rPr lang="en-US" sz="2800" b="0" i="1" smtClean="0">
                                <a:latin typeface="Cambria Math" panose="02040503050406030204" pitchFamily="18" charset="0"/>
                                <a:cs typeface="Calibri" pitchFamily="34" charset="0"/>
                              </a:rPr>
                            </m:ctrlPr>
                          </m:dPr>
                          <m:e>
                            <m:r>
                              <a:rPr lang="en-US" sz="2800" b="0" i="1" smtClean="0">
                                <a:latin typeface="Cambria Math" panose="02040503050406030204" pitchFamily="18" charset="0"/>
                                <a:cs typeface="Calibri" pitchFamily="34" charset="0"/>
                              </a:rPr>
                              <m:t>17</m:t>
                            </m:r>
                          </m:e>
                        </m:d>
                      </m:e>
                    </m:d>
                  </m:oMath>
                </a14:m>
                <a:endParaRPr lang="en-US" sz="2800" b="0" i="1" dirty="0">
                  <a:latin typeface="Cambria Math" panose="02040503050406030204" pitchFamily="18" charset="0"/>
                  <a:cs typeface="Calibri" pitchFamily="34" charset="0"/>
                </a:endParaRPr>
              </a:p>
              <a:p>
                <a:r>
                  <a:rPr lang="en-US" sz="2800" b="0" dirty="0">
                    <a:cs typeface="Calibri" pitchFamily="34" charset="0"/>
                  </a:rPr>
                  <a:t> </a:t>
                </a:r>
                <a14:m>
                  <m:oMath xmlns:m="http://schemas.openxmlformats.org/officeDocument/2006/math">
                    <m:r>
                      <a:rPr lang="en-US" sz="2800" b="0" i="1" smtClean="0">
                        <a:latin typeface="Cambria Math" panose="02040503050406030204" pitchFamily="18" charset="0"/>
                        <a:cs typeface="Calibri" pitchFamily="34" charset="0"/>
                      </a:rPr>
                      <m:t>∧</m:t>
                    </m:r>
                    <m:d>
                      <m:dPr>
                        <m:ctrlPr>
                          <a:rPr lang="en-US" sz="2800" b="0" i="1" smtClean="0">
                            <a:latin typeface="Cambria Math" panose="02040503050406030204" pitchFamily="18" charset="0"/>
                            <a:cs typeface="Calibri" pitchFamily="34" charset="0"/>
                          </a:rPr>
                        </m:ctrlPr>
                      </m:dPr>
                      <m:e>
                        <m:eqArr>
                          <m:eqArrPr>
                            <m:ctrlPr>
                              <a:rPr lang="en-US" sz="2800" b="0" i="1" smtClean="0">
                                <a:latin typeface="Cambria Math" panose="02040503050406030204" pitchFamily="18" charset="0"/>
                                <a:cs typeface="Calibri" pitchFamily="34" charset="0"/>
                              </a:rPr>
                            </m:ctrlPr>
                          </m:eqArrPr>
                          <m:e>
                            <m:r>
                              <a:rPr lang="en-US" sz="2800" b="0" i="1" smtClean="0">
                                <a:latin typeface="Cambria Math" panose="02040503050406030204" pitchFamily="18" charset="0"/>
                                <a:cs typeface="Calibri" pitchFamily="34" charset="0"/>
                              </a:rPr>
                              <m:t>(</m:t>
                            </m:r>
                            <m:r>
                              <a:rPr lang="en-US" sz="2800" b="0" i="1" smtClean="0">
                                <a:latin typeface="Cambria Math" panose="02040503050406030204" pitchFamily="18" charset="0"/>
                                <a:cs typeface="Calibri" pitchFamily="34" charset="0"/>
                              </a:rPr>
                              <m:t>𝑎</m:t>
                            </m:r>
                            <m:d>
                              <m:dPr>
                                <m:begChr m:val="["/>
                                <m:endChr m:val="]"/>
                                <m:ctrlPr>
                                  <a:rPr lang="en-US" sz="2800" b="0" i="1" smtClean="0">
                                    <a:latin typeface="Cambria Math" panose="02040503050406030204" pitchFamily="18" charset="0"/>
                                    <a:cs typeface="Calibri" pitchFamily="34" charset="0"/>
                                  </a:rPr>
                                </m:ctrlPr>
                              </m:dPr>
                              <m:e>
                                <m:r>
                                  <a:rPr lang="en-US" sz="2800" b="0" i="1" smtClean="0">
                                    <a:latin typeface="Cambria Math" panose="02040503050406030204" pitchFamily="18" charset="0"/>
                                    <a:cs typeface="Calibri" pitchFamily="34" charset="0"/>
                                  </a:rPr>
                                  <m:t>17</m:t>
                                </m:r>
                              </m:e>
                            </m:d>
                            <m:r>
                              <a:rPr lang="en-US" sz="2800" b="0" i="1" smtClean="0">
                                <a:latin typeface="Cambria Math" panose="02040503050406030204" pitchFamily="18" charset="0"/>
                                <a:cs typeface="Calibri" pitchFamily="34" charset="0"/>
                              </a:rPr>
                              <m:t>↔</m:t>
                            </m:r>
                            <m:r>
                              <a:rPr lang="en-US" sz="2800" b="0" i="1" smtClean="0">
                                <a:latin typeface="Cambria Math" panose="02040503050406030204" pitchFamily="18" charset="0"/>
                                <a:cs typeface="Calibri" pitchFamily="34" charset="0"/>
                              </a:rPr>
                              <m:t>𝑏</m:t>
                            </m:r>
                            <m:d>
                              <m:dPr>
                                <m:begChr m:val="["/>
                                <m:endChr m:val="]"/>
                                <m:ctrlPr>
                                  <a:rPr lang="en-US" sz="2800" b="0" i="1" smtClean="0">
                                    <a:latin typeface="Cambria Math" panose="02040503050406030204" pitchFamily="18" charset="0"/>
                                    <a:cs typeface="Calibri" pitchFamily="34" charset="0"/>
                                  </a:rPr>
                                </m:ctrlPr>
                              </m:dPr>
                              <m:e>
                                <m:r>
                                  <a:rPr lang="en-US" sz="2800" b="0" i="1" smtClean="0">
                                    <a:latin typeface="Cambria Math" panose="02040503050406030204" pitchFamily="18" charset="0"/>
                                    <a:cs typeface="Calibri" pitchFamily="34" charset="0"/>
                                  </a:rPr>
                                  <m:t>17</m:t>
                                </m:r>
                              </m:e>
                            </m:d>
                            <m:r>
                              <a:rPr lang="en-US" sz="2800" b="0" i="1" smtClean="0">
                                <a:latin typeface="Cambria Math" panose="02040503050406030204" pitchFamily="18" charset="0"/>
                                <a:cs typeface="Calibri" pitchFamily="34" charset="0"/>
                              </a:rPr>
                              <m:t>)→</m:t>
                            </m:r>
                          </m:e>
                          <m:e>
                            <m:r>
                              <a:rPr lang="en-US" sz="2800" b="0" i="1" smtClean="0">
                                <a:latin typeface="Cambria Math" panose="02040503050406030204" pitchFamily="18" charset="0"/>
                                <a:cs typeface="Calibri" pitchFamily="34" charset="0"/>
                              </a:rPr>
                              <m:t>𝑎</m:t>
                            </m:r>
                            <m:d>
                              <m:dPr>
                                <m:begChr m:val="["/>
                                <m:endChr m:val="]"/>
                                <m:ctrlPr>
                                  <a:rPr lang="en-US" sz="2800" b="0" i="1" smtClean="0">
                                    <a:latin typeface="Cambria Math" panose="02040503050406030204" pitchFamily="18" charset="0"/>
                                    <a:cs typeface="Calibri" pitchFamily="34" charset="0"/>
                                  </a:rPr>
                                </m:ctrlPr>
                              </m:dPr>
                              <m:e>
                                <m:r>
                                  <a:rPr lang="en-US" sz="2800" b="0" i="1" smtClean="0">
                                    <a:latin typeface="Cambria Math" panose="02040503050406030204" pitchFamily="18" charset="0"/>
                                    <a:cs typeface="Calibri" pitchFamily="34" charset="0"/>
                                  </a:rPr>
                                  <m:t>16:0</m:t>
                                </m:r>
                              </m:e>
                            </m:d>
                            <m:r>
                              <a:rPr lang="en-US" sz="2800" b="0" i="1" smtClean="0">
                                <a:latin typeface="Cambria Math" panose="02040503050406030204" pitchFamily="18" charset="0"/>
                                <a:cs typeface="Calibri" pitchFamily="34" charset="0"/>
                              </a:rPr>
                              <m:t>≤</m:t>
                            </m:r>
                            <m:r>
                              <a:rPr lang="en-US" sz="2800" b="0" i="1" smtClean="0">
                                <a:latin typeface="Cambria Math" panose="02040503050406030204" pitchFamily="18" charset="0"/>
                                <a:cs typeface="Calibri" pitchFamily="34" charset="0"/>
                              </a:rPr>
                              <m:t>𝑏</m:t>
                            </m:r>
                            <m:d>
                              <m:dPr>
                                <m:begChr m:val="["/>
                                <m:endChr m:val="]"/>
                                <m:ctrlPr>
                                  <a:rPr lang="en-US" sz="2800" b="0" i="1" smtClean="0">
                                    <a:latin typeface="Cambria Math" panose="02040503050406030204" pitchFamily="18" charset="0"/>
                                    <a:cs typeface="Calibri" pitchFamily="34" charset="0"/>
                                  </a:rPr>
                                </m:ctrlPr>
                              </m:dPr>
                              <m:e>
                                <m:r>
                                  <a:rPr lang="en-US" sz="2800" b="0" i="1" smtClean="0">
                                    <a:latin typeface="Cambria Math" panose="02040503050406030204" pitchFamily="18" charset="0"/>
                                    <a:cs typeface="Calibri" pitchFamily="34" charset="0"/>
                                  </a:rPr>
                                  <m:t>16:0</m:t>
                                </m:r>
                              </m:e>
                            </m:d>
                          </m:e>
                        </m:eqArr>
                      </m:e>
                    </m:d>
                  </m:oMath>
                </a14:m>
                <a:endParaRPr lang="en-US" sz="2400" dirty="0"/>
              </a:p>
            </p:txBody>
          </p:sp>
        </mc:Choice>
        <mc:Fallback xmlns="">
          <p:sp>
            <p:nvSpPr>
              <p:cNvPr id="8" name="TextBox 7">
                <a:extLst>
                  <a:ext uri="{FF2B5EF4-FFF2-40B4-BE49-F238E27FC236}">
                    <a16:creationId xmlns:a16="http://schemas.microsoft.com/office/drawing/2014/main" id="{B3CA8B91-F148-4E36-AE87-37E9DE3F3DCB}"/>
                  </a:ext>
                </a:extLst>
              </p:cNvPr>
              <p:cNvSpPr txBox="1">
                <a:spLocks noRot="1" noChangeAspect="1" noMove="1" noResize="1" noEditPoints="1" noAdjustHandles="1" noChangeArrowheads="1" noChangeShapeType="1" noTextEdit="1"/>
              </p:cNvSpPr>
              <p:nvPr/>
            </p:nvSpPr>
            <p:spPr>
              <a:xfrm>
                <a:off x="7238971" y="3039935"/>
                <a:ext cx="4009966" cy="1373581"/>
              </a:xfrm>
              <a:prstGeom prst="rect">
                <a:avLst/>
              </a:prstGeom>
              <a:blipFill>
                <a:blip r:embed="rId5"/>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BC6661C6-FB7A-4406-8424-8B0D959395C5}"/>
                  </a:ext>
                </a:extLst>
              </p:cNvPr>
              <p:cNvSpPr txBox="1">
                <a:spLocks/>
              </p:cNvSpPr>
              <p:nvPr/>
            </p:nvSpPr>
            <p:spPr>
              <a:xfrm>
                <a:off x="3742313" y="5550106"/>
                <a:ext cx="6993316" cy="609778"/>
              </a:xfrm>
              <a:prstGeom prst="rect">
                <a:avLst/>
              </a:prstGeom>
              <a:ln w="12700">
                <a:miter lim="400000"/>
              </a:ln>
              <a:extLst>
                <a:ext uri="{C572A759-6A51-4108-AA02-DFA0A04FC94B}">
                  <ma14:wrappingTextBoxFlag xmlns:m="http://schemas.openxmlformats.org/officeDocument/2006/math" xmlns:ma14="http://schemas.microsoft.com/office/mac/drawingml/2011/main" xmlns="" val="1"/>
                </a:ext>
              </a:extLst>
            </p:spPr>
            <p:txBody>
              <a:bodyPr lIns="45719" rIns="45719">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algn="ctr" hangingPunct="1">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Calibri" pitchFamily="34" charset="0"/>
                        </a:rPr>
                        <m:t>𝑎</m:t>
                      </m:r>
                      <m:d>
                        <m:dPr>
                          <m:begChr m:val="["/>
                          <m:endChr m:val="]"/>
                          <m:ctrlPr>
                            <a:rPr lang="en-US" b="0" i="1" smtClean="0">
                              <a:latin typeface="Cambria Math" panose="02040503050406030204" pitchFamily="18" charset="0"/>
                              <a:cs typeface="Calibri" pitchFamily="34" charset="0"/>
                            </a:rPr>
                          </m:ctrlPr>
                        </m:dPr>
                        <m:e>
                          <m:r>
                            <a:rPr lang="en-US" b="0" i="1" smtClean="0">
                              <a:latin typeface="Cambria Math" panose="02040503050406030204" pitchFamily="18" charset="0"/>
                              <a:cs typeface="Calibri" pitchFamily="34" charset="0"/>
                            </a:rPr>
                            <m:t>0:0</m:t>
                          </m:r>
                        </m:e>
                      </m:d>
                      <m:r>
                        <a:rPr lang="en-US" b="0" i="1" smtClean="0">
                          <a:latin typeface="Cambria Math" panose="02040503050406030204" pitchFamily="18" charset="0"/>
                          <a:cs typeface="Calibri" pitchFamily="34" charset="0"/>
                        </a:rPr>
                        <m:t>≤</m:t>
                      </m:r>
                      <m:r>
                        <a:rPr lang="en-US" b="0" i="1" smtClean="0">
                          <a:latin typeface="Cambria Math" panose="02040503050406030204" pitchFamily="18" charset="0"/>
                          <a:cs typeface="Calibri" pitchFamily="34" charset="0"/>
                        </a:rPr>
                        <m:t>𝑏</m:t>
                      </m:r>
                      <m:d>
                        <m:dPr>
                          <m:begChr m:val="["/>
                          <m:endChr m:val="]"/>
                          <m:ctrlPr>
                            <a:rPr lang="en-US" b="0" i="1" smtClean="0">
                              <a:latin typeface="Cambria Math" panose="02040503050406030204" pitchFamily="18" charset="0"/>
                              <a:cs typeface="Calibri" pitchFamily="34" charset="0"/>
                            </a:rPr>
                          </m:ctrlPr>
                        </m:dPr>
                        <m:e>
                          <m:r>
                            <a:rPr lang="en-US" b="0" i="1" smtClean="0">
                              <a:latin typeface="Cambria Math" panose="02040503050406030204" pitchFamily="18" charset="0"/>
                              <a:cs typeface="Calibri" pitchFamily="34" charset="0"/>
                            </a:rPr>
                            <m:t>0:0</m:t>
                          </m:r>
                        </m:e>
                      </m:d>
                      <m:r>
                        <a:rPr lang="en-US" b="0" i="1" smtClean="0">
                          <a:latin typeface="Cambria Math" panose="02040503050406030204" pitchFamily="18" charset="0"/>
                          <a:cs typeface="Calibri" pitchFamily="34" charset="0"/>
                        </a:rPr>
                        <m:t>↔</m:t>
                      </m:r>
                      <m:d>
                        <m:dPr>
                          <m:ctrlPr>
                            <a:rPr lang="en-US" i="1">
                              <a:latin typeface="Cambria Math" panose="02040503050406030204" pitchFamily="18" charset="0"/>
                              <a:cs typeface="Calibri" pitchFamily="34" charset="0"/>
                            </a:rPr>
                          </m:ctrlPr>
                        </m:dPr>
                        <m:e>
                          <m:r>
                            <a:rPr lang="en-US" i="1">
                              <a:latin typeface="Cambria Math" panose="02040503050406030204" pitchFamily="18" charset="0"/>
                              <a:cs typeface="Calibri" pitchFamily="34" charset="0"/>
                            </a:rPr>
                            <m:t>𝑎</m:t>
                          </m:r>
                          <m:d>
                            <m:dPr>
                              <m:begChr m:val="["/>
                              <m:endChr m:val="]"/>
                              <m:ctrlPr>
                                <a:rPr lang="en-US" i="1">
                                  <a:latin typeface="Cambria Math" panose="02040503050406030204" pitchFamily="18" charset="0"/>
                                  <a:cs typeface="Calibri" pitchFamily="34" charset="0"/>
                                </a:rPr>
                              </m:ctrlPr>
                            </m:dPr>
                            <m:e>
                              <m:r>
                                <a:rPr lang="en-US" i="1">
                                  <a:latin typeface="Cambria Math" panose="02040503050406030204" pitchFamily="18" charset="0"/>
                                  <a:cs typeface="Calibri" pitchFamily="34" charset="0"/>
                                </a:rPr>
                                <m:t>0</m:t>
                              </m:r>
                            </m:e>
                          </m:d>
                          <m:r>
                            <a:rPr lang="en-US" i="1">
                              <a:latin typeface="Cambria Math" panose="02040503050406030204" pitchFamily="18" charset="0"/>
                              <a:cs typeface="Calibri" pitchFamily="34" charset="0"/>
                            </a:rPr>
                            <m:t>→</m:t>
                          </m:r>
                          <m:r>
                            <a:rPr lang="en-US" i="1">
                              <a:latin typeface="Cambria Math" panose="02040503050406030204" pitchFamily="18" charset="0"/>
                              <a:cs typeface="Calibri" pitchFamily="34" charset="0"/>
                            </a:rPr>
                            <m:t>𝑏</m:t>
                          </m:r>
                          <m:d>
                            <m:dPr>
                              <m:begChr m:val="["/>
                              <m:endChr m:val="]"/>
                              <m:ctrlPr>
                                <a:rPr lang="en-US" i="1">
                                  <a:latin typeface="Cambria Math" panose="02040503050406030204" pitchFamily="18" charset="0"/>
                                  <a:cs typeface="Calibri" pitchFamily="34" charset="0"/>
                                </a:rPr>
                              </m:ctrlPr>
                            </m:dPr>
                            <m:e>
                              <m:r>
                                <a:rPr lang="en-US" i="1">
                                  <a:latin typeface="Cambria Math" panose="02040503050406030204" pitchFamily="18" charset="0"/>
                                  <a:cs typeface="Calibri" pitchFamily="34" charset="0"/>
                                </a:rPr>
                                <m:t>0</m:t>
                              </m:r>
                            </m:e>
                          </m:d>
                        </m:e>
                      </m:d>
                    </m:oMath>
                  </m:oMathPara>
                </a14:m>
                <a:endParaRPr lang="en-US">
                  <a:cs typeface="Calibri" pitchFamily="34" charset="0"/>
                </a:endParaRPr>
              </a:p>
            </p:txBody>
          </p:sp>
        </mc:Choice>
        <mc:Fallback xmlns="">
          <p:sp>
            <p:nvSpPr>
              <p:cNvPr id="7" name="Content Placeholder 2">
                <a:extLst>
                  <a:ext uri="{FF2B5EF4-FFF2-40B4-BE49-F238E27FC236}">
                    <a16:creationId xmlns:a16="http://schemas.microsoft.com/office/drawing/2014/main" id="{BC6661C6-FB7A-4406-8424-8B0D959395C5}"/>
                  </a:ext>
                </a:extLst>
              </p:cNvPr>
              <p:cNvSpPr txBox="1">
                <a:spLocks noRot="1" noChangeAspect="1" noMove="1" noResize="1" noEditPoints="1" noAdjustHandles="1" noChangeArrowheads="1" noChangeShapeType="1" noTextEdit="1"/>
              </p:cNvSpPr>
              <p:nvPr/>
            </p:nvSpPr>
            <p:spPr>
              <a:xfrm>
                <a:off x="3742313" y="5550106"/>
                <a:ext cx="6993316" cy="609778"/>
              </a:xfrm>
              <a:prstGeom prst="rect">
                <a:avLst/>
              </a:prstGeom>
              <a:blipFill>
                <a:blip r:embed="rId6"/>
                <a:stretch>
                  <a:fillRect/>
                </a:stretch>
              </a:blipFill>
              <a:ln w="12700">
                <a:miter lim="400000"/>
              </a:ln>
              <a:extLst>
                <a:ext uri="{C572A759-6A51-4108-AA02-DFA0A04FC94B}">
                  <ma14:wrappingTextBoxFlag xmlns:a14="http://schemas.microsoft.com/office/drawing/2010/main" xmlns:m="http://schemas.openxmlformats.org/officeDocument/2006/math" xmlns:ma14="http://schemas.microsoft.com/office/mac/drawingml/2011/main" xmlns="" val="1"/>
                </a:ext>
              </a:extLst>
            </p:spPr>
            <p:txBody>
              <a:bodyPr/>
              <a:lstStyle/>
              <a:p>
                <a:r>
                  <a:rPr lang="en-US">
                    <a:noFill/>
                  </a:rPr>
                  <a:t> </a:t>
                </a:r>
              </a:p>
            </p:txBody>
          </p:sp>
        </mc:Fallback>
      </mc:AlternateContent>
      <p:sp>
        <p:nvSpPr>
          <p:cNvPr id="10" name="TextBox 9">
            <a:extLst>
              <a:ext uri="{FF2B5EF4-FFF2-40B4-BE49-F238E27FC236}">
                <a16:creationId xmlns:a16="http://schemas.microsoft.com/office/drawing/2014/main" id="{4A58B0DA-D63A-45EE-B47A-E7C81F5C7D42}"/>
              </a:ext>
            </a:extLst>
          </p:cNvPr>
          <p:cNvSpPr txBox="1"/>
          <p:nvPr/>
        </p:nvSpPr>
        <p:spPr>
          <a:xfrm>
            <a:off x="7238971" y="5066565"/>
            <a:ext cx="4009966"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a:cs typeface="Calibri" pitchFamily="34" charset="0"/>
              </a:rPr>
              <a:t> </a:t>
            </a:r>
            <a:endParaRPr lang="en-US" sz="2800" b="0" i="1">
              <a:latin typeface="Cambria Math" panose="02040503050406030204" pitchFamily="18" charset="0"/>
              <a:cs typeface="Calibri"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E5FC4DB-85A2-4AAB-86BD-F31A9060CA78}"/>
                  </a:ext>
                </a:extLst>
              </p:cNvPr>
              <p:cNvSpPr txBox="1"/>
              <p:nvPr/>
            </p:nvSpPr>
            <p:spPr>
              <a:xfrm>
                <a:off x="6862604" y="4541374"/>
                <a:ext cx="587141"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4800" b="0" i="1" u="none" strike="noStrike" cap="none" spc="0" normalizeH="0" baseline="0" smtClean="0">
                          <a:ln>
                            <a:noFill/>
                          </a:ln>
                          <a:solidFill>
                            <a:srgbClr val="000000"/>
                          </a:solidFill>
                          <a:effectLst/>
                          <a:uFillTx/>
                          <a:latin typeface="Cambria Math" panose="02040503050406030204" pitchFamily="18" charset="0"/>
                          <a:ea typeface="+mj-ea"/>
                          <a:cs typeface="+mj-cs"/>
                          <a:sym typeface="Calibri"/>
                        </a:rPr>
                        <m:t>⋮</m:t>
                      </m:r>
                    </m:oMath>
                  </m:oMathPara>
                </a14:m>
                <a:endParaRPr kumimoji="0" lang="en-US" sz="4800" b="0" i="0" u="none" strike="noStrike" cap="none" spc="0" normalizeH="0" baseline="0">
                  <a:ln>
                    <a:noFill/>
                  </a:ln>
                  <a:solidFill>
                    <a:srgbClr val="000000"/>
                  </a:solidFill>
                  <a:effectLst/>
                  <a:uFillTx/>
                  <a:ea typeface="+mj-ea"/>
                  <a:cs typeface="+mj-cs"/>
                  <a:sym typeface="Calibri"/>
                </a:endParaRPr>
              </a:p>
            </p:txBody>
          </p:sp>
        </mc:Choice>
        <mc:Fallback xmlns="">
          <p:sp>
            <p:nvSpPr>
              <p:cNvPr id="12" name="TextBox 11">
                <a:extLst>
                  <a:ext uri="{FF2B5EF4-FFF2-40B4-BE49-F238E27FC236}">
                    <a16:creationId xmlns:a16="http://schemas.microsoft.com/office/drawing/2014/main" id="{DE5FC4DB-85A2-4AAB-86BD-F31A9060CA78}"/>
                  </a:ext>
                </a:extLst>
              </p:cNvPr>
              <p:cNvSpPr txBox="1">
                <a:spLocks noRot="1" noChangeAspect="1" noMove="1" noResize="1" noEditPoints="1" noAdjustHandles="1" noChangeArrowheads="1" noChangeShapeType="1" noTextEdit="1"/>
              </p:cNvSpPr>
              <p:nvPr/>
            </p:nvSpPr>
            <p:spPr>
              <a:xfrm>
                <a:off x="6862604" y="4541374"/>
                <a:ext cx="587141" cy="738664"/>
              </a:xfrm>
              <a:prstGeom prst="rect">
                <a:avLst/>
              </a:prstGeom>
              <a:blipFill>
                <a:blip r:embed="rId7"/>
                <a:stretch>
                  <a:fillRect/>
                </a:stretch>
              </a:blipFill>
              <a:ln w="12700" cap="flat">
                <a:noFill/>
                <a:miter lim="400000"/>
              </a:ln>
              <a:effectLst/>
            </p:spPr>
            <p:txBody>
              <a:bodyPr/>
              <a:lstStyle/>
              <a:p>
                <a:r>
                  <a:rPr lang="en-US">
                    <a:noFill/>
                  </a:rPr>
                  <a:t> </a:t>
                </a:r>
              </a:p>
            </p:txBody>
          </p:sp>
        </mc:Fallback>
      </mc:AlternateContent>
      <p:sp>
        <p:nvSpPr>
          <p:cNvPr id="13" name="Freeform 5">
            <a:extLst>
              <a:ext uri="{FF2B5EF4-FFF2-40B4-BE49-F238E27FC236}">
                <a16:creationId xmlns:a16="http://schemas.microsoft.com/office/drawing/2014/main" id="{4372A3D0-15D1-4835-878A-FE99ADFFB913}"/>
              </a:ext>
            </a:extLst>
          </p:cNvPr>
          <p:cNvSpPr>
            <a:spLocks/>
          </p:cNvSpPr>
          <p:nvPr/>
        </p:nvSpPr>
        <p:spPr bwMode="auto">
          <a:xfrm rot="5400000">
            <a:off x="7079257" y="2242678"/>
            <a:ext cx="229100" cy="757113"/>
          </a:xfrm>
          <a:custGeom>
            <a:avLst/>
            <a:gdLst>
              <a:gd name="T0" fmla="*/ 0 w 69"/>
              <a:gd name="T1" fmla="*/ 0 h 137"/>
              <a:gd name="T2" fmla="*/ 69 w 69"/>
              <a:gd name="T3" fmla="*/ 69 h 137"/>
              <a:gd name="T4" fmla="*/ 0 w 69"/>
              <a:gd name="T5" fmla="*/ 137 h 137"/>
            </a:gdLst>
            <a:ahLst/>
            <a:cxnLst>
              <a:cxn ang="0">
                <a:pos x="T0" y="T1"/>
              </a:cxn>
              <a:cxn ang="0">
                <a:pos x="T2" y="T3"/>
              </a:cxn>
              <a:cxn ang="0">
                <a:pos x="T4" y="T5"/>
              </a:cxn>
            </a:cxnLst>
            <a:rect l="0" t="0" r="r" b="b"/>
            <a:pathLst>
              <a:path w="69" h="137">
                <a:moveTo>
                  <a:pt x="0" y="0"/>
                </a:moveTo>
                <a:lnTo>
                  <a:pt x="69" y="69"/>
                </a:lnTo>
                <a:lnTo>
                  <a:pt x="0" y="137"/>
                </a:lnTo>
              </a:path>
            </a:pathLst>
          </a:custGeom>
          <a:noFill/>
          <a:ln w="25400" cap="sq">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5924148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F7A06F4-AAE9-4DC8-B50B-435A3E0185BD}"/>
                  </a:ext>
                </a:extLst>
              </p:cNvPr>
              <p:cNvSpPr>
                <a:spLocks noGrp="1"/>
              </p:cNvSpPr>
              <p:nvPr>
                <p:ph type="title"/>
              </p:nvPr>
            </p:nvSpPr>
            <p:spPr>
              <a:xfrm>
                <a:off x="186431" y="365125"/>
                <a:ext cx="11922711" cy="1325563"/>
              </a:xfrm>
            </p:spPr>
            <p:txBody>
              <a:bodyPr>
                <a:normAutofit/>
              </a:bodyPr>
              <a:lstStyle/>
              <a:p>
                <a:r>
                  <a:rPr lang="en-US" sz="4000" dirty="0"/>
                  <a:t>A Solver for </a:t>
                </a:r>
                <a14:m>
                  <m:oMath xmlns:m="http://schemas.openxmlformats.org/officeDocument/2006/math">
                    <m:r>
                      <a:rPr lang="en-US" sz="3600" i="1">
                        <a:latin typeface="Cambria Math" panose="02040503050406030204" pitchFamily="18" charset="0"/>
                      </a:rPr>
                      <m:t>⟨</m:t>
                    </m:r>
                    <m:r>
                      <a:rPr lang="en-US" sz="3600" i="1">
                        <a:latin typeface="Cambria Math" panose="02040503050406030204" pitchFamily="18" charset="0"/>
                      </a:rPr>
                      <m:t>𝑈</m:t>
                    </m:r>
                    <m:r>
                      <a:rPr lang="en-US" sz="3600" i="1">
                        <a:latin typeface="Cambria Math" panose="02040503050406030204" pitchFamily="18" charset="0"/>
                      </a:rPr>
                      <m:t>, ≤,=:</m:t>
                    </m:r>
                    <m:r>
                      <a:rPr lang="en-US" sz="3600" i="1">
                        <a:latin typeface="Cambria Math" panose="02040503050406030204" pitchFamily="18" charset="0"/>
                      </a:rPr>
                      <m:t>𝑈</m:t>
                    </m:r>
                    <m:r>
                      <a:rPr lang="en-US" sz="3600" i="1">
                        <a:latin typeface="Cambria Math" panose="02040503050406030204" pitchFamily="18" charset="0"/>
                      </a:rPr>
                      <m:t>×</m:t>
                    </m:r>
                    <m:r>
                      <a:rPr lang="en-US" sz="3600" i="1">
                        <a:latin typeface="Cambria Math" panose="02040503050406030204" pitchFamily="18" charset="0"/>
                      </a:rPr>
                      <m:t>𝑈</m:t>
                    </m:r>
                    <m:r>
                      <a:rPr lang="en-US" sz="3600" i="1">
                        <a:latin typeface="Cambria Math" panose="02040503050406030204" pitchFamily="18" charset="0"/>
                      </a:rPr>
                      <m:t>→</m:t>
                    </m:r>
                    <m:r>
                      <a:rPr lang="en-US" sz="3600" i="1">
                        <a:latin typeface="Cambria Math" panose="02040503050406030204" pitchFamily="18" charset="0"/>
                      </a:rPr>
                      <m:t>𝐵𝑜𝑜𝑙</m:t>
                    </m:r>
                    <m:r>
                      <a:rPr lang="en-US" sz="3600" i="1">
                        <a:latin typeface="Cambria Math" panose="02040503050406030204" pitchFamily="18" charset="0"/>
                      </a:rPr>
                      <m:t>⟩</m:t>
                    </m:r>
                  </m:oMath>
                </a14:m>
                <a:r>
                  <a:rPr lang="en-US" sz="3600" dirty="0"/>
                  <a:t>   </a:t>
                </a:r>
                <a14:m>
                  <m:oMath xmlns:m="http://schemas.openxmlformats.org/officeDocument/2006/math">
                    <m:d>
                      <m:dPr>
                        <m:begChr m:val="|"/>
                        <m:endChr m:val="|"/>
                        <m:ctrlPr>
                          <a:rPr lang="en-US" sz="3600" b="0" i="1" dirty="0" smtClean="0">
                            <a:latin typeface="Cambria Math" panose="02040503050406030204" pitchFamily="18" charset="0"/>
                          </a:rPr>
                        </m:ctrlPr>
                      </m:dPr>
                      <m:e>
                        <m:r>
                          <a:rPr lang="en-US" sz="3600" b="0" i="1" dirty="0" smtClean="0">
                            <a:latin typeface="Cambria Math" panose="02040503050406030204" pitchFamily="18" charset="0"/>
                          </a:rPr>
                          <m:t>𝑈</m:t>
                        </m:r>
                      </m:e>
                    </m:d>
                    <m:r>
                      <a:rPr lang="en-US" sz="3600" i="1" dirty="0">
                        <a:latin typeface="Cambria Math" panose="02040503050406030204" pitchFamily="18" charset="0"/>
                      </a:rPr>
                      <m:t>=196608</m:t>
                    </m:r>
                  </m:oMath>
                </a14:m>
                <a:endParaRPr lang="en-US" sz="4000" dirty="0"/>
              </a:p>
            </p:txBody>
          </p:sp>
        </mc:Choice>
        <mc:Fallback xmlns="">
          <p:sp>
            <p:nvSpPr>
              <p:cNvPr id="2" name="Title 1">
                <a:extLst>
                  <a:ext uri="{FF2B5EF4-FFF2-40B4-BE49-F238E27FC236}">
                    <a16:creationId xmlns:a16="http://schemas.microsoft.com/office/drawing/2014/main" id="{EF7A06F4-AAE9-4DC8-B50B-435A3E0185BD}"/>
                  </a:ext>
                </a:extLst>
              </p:cNvPr>
              <p:cNvSpPr>
                <a:spLocks noGrp="1" noRot="1" noChangeAspect="1" noMove="1" noResize="1" noEditPoints="1" noAdjustHandles="1" noChangeArrowheads="1" noChangeShapeType="1" noTextEdit="1"/>
              </p:cNvSpPr>
              <p:nvPr>
                <p:ph type="title"/>
              </p:nvPr>
            </p:nvSpPr>
            <p:spPr>
              <a:xfrm>
                <a:off x="186431" y="365125"/>
                <a:ext cx="11922711" cy="1325563"/>
              </a:xfrm>
              <a:blipFill>
                <a:blip r:embed="rId2"/>
                <a:stretch>
                  <a:fillRect l="-2199"/>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A3F7C7C3-8619-4EF3-B98D-7A177F58258F}"/>
              </a:ext>
            </a:extLst>
          </p:cNvPr>
          <p:cNvSpPr>
            <a:spLocks noGrp="1"/>
          </p:cNvSpPr>
          <p:nvPr>
            <p:ph type="body" idx="1"/>
          </p:nvPr>
        </p:nvSpPr>
        <p:spPr>
          <a:xfrm>
            <a:off x="606160" y="1784477"/>
            <a:ext cx="10515600" cy="4529886"/>
          </a:xfrm>
        </p:spPr>
        <p:txBody>
          <a:bodyPr/>
          <a:lstStyle/>
          <a:p>
            <a:pPr marL="0" indent="0">
              <a:buNone/>
            </a:pPr>
            <a:r>
              <a:rPr lang="en-US" dirty="0"/>
              <a:t>Combining two views</a:t>
            </a:r>
          </a:p>
          <a:p>
            <a:pPr lvl="1"/>
            <a:endParaRPr lang="en-US" dirty="0"/>
          </a:p>
        </p:txBody>
      </p:sp>
      <p:sp>
        <p:nvSpPr>
          <p:cNvPr id="10" name="TextBox 9">
            <a:extLst>
              <a:ext uri="{FF2B5EF4-FFF2-40B4-BE49-F238E27FC236}">
                <a16:creationId xmlns:a16="http://schemas.microsoft.com/office/drawing/2014/main" id="{4A58B0DA-D63A-45EE-B47A-E7C81F5C7D42}"/>
              </a:ext>
            </a:extLst>
          </p:cNvPr>
          <p:cNvSpPr txBox="1"/>
          <p:nvPr/>
        </p:nvSpPr>
        <p:spPr>
          <a:xfrm>
            <a:off x="7238971" y="5066565"/>
            <a:ext cx="4009966"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a:cs typeface="Calibri" pitchFamily="34" charset="0"/>
              </a:rPr>
              <a:t> </a:t>
            </a:r>
            <a:endParaRPr lang="en-US" sz="2800" b="0" i="1">
              <a:latin typeface="Cambria Math" panose="02040503050406030204" pitchFamily="18" charset="0"/>
              <a:cs typeface="Calibri" pitchFamily="34" charset="0"/>
            </a:endParaRP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10FEDB7F-76A1-402D-BF37-6F2EBD7929E8}"/>
                  </a:ext>
                </a:extLst>
              </p:cNvPr>
              <p:cNvSpPr txBox="1">
                <a:spLocks/>
              </p:cNvSpPr>
              <p:nvPr/>
            </p:nvSpPr>
            <p:spPr>
              <a:xfrm>
                <a:off x="2016406" y="2509498"/>
                <a:ext cx="1597550" cy="47305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algn="ctr" hangingPunct="1">
                  <a:buFont typeface="Arial"/>
                  <a:buNone/>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cs typeface="Calibri" pitchFamily="34" charset="0"/>
                        </a:rPr>
                        <m:t>𝑎</m:t>
                      </m:r>
                      <m:r>
                        <a:rPr lang="en-US" sz="3200" b="0" i="1" smtClean="0">
                          <a:latin typeface="Cambria Math" panose="02040503050406030204" pitchFamily="18" charset="0"/>
                          <a:cs typeface="Calibri" pitchFamily="34" charset="0"/>
                        </a:rPr>
                        <m:t>=</m:t>
                      </m:r>
                      <m:r>
                        <a:rPr lang="en-US" sz="3200" b="0" i="1" smtClean="0">
                          <a:latin typeface="Cambria Math" panose="02040503050406030204" pitchFamily="18" charset="0"/>
                          <a:cs typeface="Calibri" pitchFamily="34" charset="0"/>
                        </a:rPr>
                        <m:t>𝑏</m:t>
                      </m:r>
                    </m:oMath>
                  </m:oMathPara>
                </a14:m>
                <a:endParaRPr lang="en-US" sz="3200">
                  <a:cs typeface="Calibri" pitchFamily="34" charset="0"/>
                </a:endParaRPr>
              </a:p>
            </p:txBody>
          </p:sp>
        </mc:Choice>
        <mc:Fallback xmlns="">
          <p:sp>
            <p:nvSpPr>
              <p:cNvPr id="5" name="Content Placeholder 2">
                <a:extLst>
                  <a:ext uri="{FF2B5EF4-FFF2-40B4-BE49-F238E27FC236}">
                    <a16:creationId xmlns:a16="http://schemas.microsoft.com/office/drawing/2014/main" id="{10FEDB7F-76A1-402D-BF37-6F2EBD7929E8}"/>
                  </a:ext>
                </a:extLst>
              </p:cNvPr>
              <p:cNvSpPr txBox="1">
                <a:spLocks noRot="1" noChangeAspect="1" noMove="1" noResize="1" noEditPoints="1" noAdjustHandles="1" noChangeArrowheads="1" noChangeShapeType="1" noTextEdit="1"/>
              </p:cNvSpPr>
              <p:nvPr/>
            </p:nvSpPr>
            <p:spPr>
              <a:xfrm>
                <a:off x="2016406" y="2509498"/>
                <a:ext cx="1597550" cy="473058"/>
              </a:xfrm>
              <a:prstGeom prst="rect">
                <a:avLst/>
              </a:prstGeom>
              <a:blipFill>
                <a:blip r:embed="rId3"/>
                <a:stretch>
                  <a:fillRect/>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38E0792F-3DED-412E-A87B-60F49CB14AC1}"/>
                  </a:ext>
                </a:extLst>
              </p:cNvPr>
              <p:cNvSpPr txBox="1">
                <a:spLocks/>
              </p:cNvSpPr>
              <p:nvPr/>
            </p:nvSpPr>
            <p:spPr>
              <a:xfrm>
                <a:off x="7761084" y="2509498"/>
                <a:ext cx="1597550" cy="473058"/>
              </a:xfrm>
              <a:prstGeom prst="rect">
                <a:avLst/>
              </a:prstGeom>
              <a:ln w="12700">
                <a:miter lim="400000"/>
              </a:ln>
              <a:extLst>
                <a:ext uri="{C572A759-6A51-4108-AA02-DFA0A04FC94B}">
                  <ma14:wrappingTextBoxFlag xmlns:m="http://schemas.openxmlformats.org/officeDocument/2006/math" xmlns:ma14="http://schemas.microsoft.com/office/mac/drawingml/2011/main" xmlns="" val="1"/>
                </a:ext>
              </a:extLst>
            </p:spPr>
            <p:txBody>
              <a:bodyPr lIns="45719" rIns="45719">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algn="ctr" hangingPunct="1">
                  <a:buFont typeface="Arial"/>
                  <a:buNone/>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cs typeface="Calibri" pitchFamily="34" charset="0"/>
                        </a:rPr>
                        <m:t>𝑎</m:t>
                      </m:r>
                      <m:r>
                        <a:rPr lang="en-US" sz="3200" b="0" i="1" smtClean="0">
                          <a:latin typeface="Cambria Math" panose="02040503050406030204" pitchFamily="18" charset="0"/>
                          <a:cs typeface="Calibri" pitchFamily="34" charset="0"/>
                        </a:rPr>
                        <m:t>≤</m:t>
                      </m:r>
                      <m:r>
                        <a:rPr lang="en-US" sz="3200" b="0" i="1" smtClean="0">
                          <a:latin typeface="Cambria Math" panose="02040503050406030204" pitchFamily="18" charset="0"/>
                          <a:cs typeface="Calibri" pitchFamily="34" charset="0"/>
                        </a:rPr>
                        <m:t>𝑏</m:t>
                      </m:r>
                    </m:oMath>
                  </m:oMathPara>
                </a14:m>
                <a:endParaRPr lang="en-US" sz="3200">
                  <a:cs typeface="Calibri" pitchFamily="34" charset="0"/>
                </a:endParaRPr>
              </a:p>
            </p:txBody>
          </p:sp>
        </mc:Choice>
        <mc:Fallback xmlns="">
          <p:sp>
            <p:nvSpPr>
              <p:cNvPr id="6" name="Content Placeholder 2">
                <a:extLst>
                  <a:ext uri="{FF2B5EF4-FFF2-40B4-BE49-F238E27FC236}">
                    <a16:creationId xmlns:a16="http://schemas.microsoft.com/office/drawing/2014/main" id="{38E0792F-3DED-412E-A87B-60F49CB14AC1}"/>
                  </a:ext>
                </a:extLst>
              </p:cNvPr>
              <p:cNvSpPr txBox="1">
                <a:spLocks noRot="1" noChangeAspect="1" noMove="1" noResize="1" noEditPoints="1" noAdjustHandles="1" noChangeArrowheads="1" noChangeShapeType="1" noTextEdit="1"/>
              </p:cNvSpPr>
              <p:nvPr/>
            </p:nvSpPr>
            <p:spPr>
              <a:xfrm>
                <a:off x="7761084" y="2509498"/>
                <a:ext cx="1597550" cy="473058"/>
              </a:xfrm>
              <a:prstGeom prst="rect">
                <a:avLst/>
              </a:prstGeom>
              <a:blipFill>
                <a:blip r:embed="rId4"/>
                <a:stretch>
                  <a:fillRect/>
                </a:stretch>
              </a:blipFill>
              <a:ln w="12700">
                <a:miter lim="400000"/>
              </a:ln>
              <a:extLst>
                <a:ext uri="{C572A759-6A51-4108-AA02-DFA0A04FC94B}">
                  <ma14:wrappingTextBoxFlag xmlns:a14="http://schemas.microsoft.com/office/drawing/2010/main" xmlns:m="http://schemas.openxmlformats.org/officeDocument/2006/math" xmlns:ma14="http://schemas.microsoft.com/office/mac/drawingml/2011/main" xmlns="" val="1"/>
                </a:ext>
              </a:extLst>
            </p:spPr>
            <p:txBody>
              <a:bodyPr/>
              <a:lstStyle/>
              <a:p>
                <a:r>
                  <a:rPr lang="en-US">
                    <a:noFill/>
                  </a:rPr>
                  <a:t> </a:t>
                </a:r>
              </a:p>
            </p:txBody>
          </p:sp>
        </mc:Fallback>
      </mc:AlternateContent>
      <p:sp>
        <p:nvSpPr>
          <p:cNvPr id="9" name="TextBox 8">
            <a:extLst>
              <a:ext uri="{FF2B5EF4-FFF2-40B4-BE49-F238E27FC236}">
                <a16:creationId xmlns:a16="http://schemas.microsoft.com/office/drawing/2014/main" id="{95FAA997-8F60-4D75-916F-99737EE3CA5F}"/>
              </a:ext>
            </a:extLst>
          </p:cNvPr>
          <p:cNvSpPr txBox="1"/>
          <p:nvPr/>
        </p:nvSpPr>
        <p:spPr>
          <a:xfrm>
            <a:off x="2065297" y="3424040"/>
            <a:ext cx="149976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Equality View</a:t>
            </a:r>
          </a:p>
        </p:txBody>
      </p:sp>
      <p:sp>
        <p:nvSpPr>
          <p:cNvPr id="16" name="TextBox 15">
            <a:extLst>
              <a:ext uri="{FF2B5EF4-FFF2-40B4-BE49-F238E27FC236}">
                <a16:creationId xmlns:a16="http://schemas.microsoft.com/office/drawing/2014/main" id="{B31EA5A3-7994-45F4-8322-98BA98DC388B}"/>
              </a:ext>
            </a:extLst>
          </p:cNvPr>
          <p:cNvSpPr txBox="1"/>
          <p:nvPr/>
        </p:nvSpPr>
        <p:spPr>
          <a:xfrm>
            <a:off x="7887741" y="3408832"/>
            <a:ext cx="15430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t>Bit-Blast</a:t>
            </a:r>
            <a:r>
              <a:rPr kumimoji="0" lang="en-US" sz="1800" b="0" i="0" u="none" strike="noStrike" cap="none" spc="0" normalizeH="0" baseline="0">
                <a:ln>
                  <a:noFill/>
                </a:ln>
                <a:solidFill>
                  <a:srgbClr val="000000"/>
                </a:solidFill>
                <a:effectLst/>
                <a:uFillTx/>
                <a:latin typeface="+mj-lt"/>
                <a:ea typeface="+mj-ea"/>
                <a:cs typeface="+mj-cs"/>
                <a:sym typeface="Calibri"/>
              </a:rPr>
              <a:t> View</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2FF6828-F461-45CA-B530-892CF3B9A21F}"/>
                  </a:ext>
                </a:extLst>
              </p:cNvPr>
              <p:cNvSpPr txBox="1"/>
              <p:nvPr/>
            </p:nvSpPr>
            <p:spPr>
              <a:xfrm>
                <a:off x="4405896" y="5748213"/>
                <a:ext cx="4502002"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2800" b="0" i="1" u="none" strike="noStrike" cap="none" spc="0" normalizeH="0" baseline="0" smtClean="0">
                          <a:ln>
                            <a:noFill/>
                          </a:ln>
                          <a:solidFill>
                            <a:srgbClr val="000000"/>
                          </a:solidFill>
                          <a:effectLst/>
                          <a:uFillTx/>
                          <a:latin typeface="Cambria Math" panose="02040503050406030204" pitchFamily="18" charset="0"/>
                          <a:ea typeface="+mj-ea"/>
                          <a:cs typeface="+mj-cs"/>
                          <a:sym typeface="Calibri"/>
                        </a:rPr>
                        <m:t>𝑏𝑣</m:t>
                      </m:r>
                      <m:r>
                        <a:rPr kumimoji="0" lang="en-US" sz="2800" b="0" i="1" u="none" strike="noStrike" cap="none" spc="0" normalizeH="0" baseline="0" smtClean="0">
                          <a:ln>
                            <a:noFill/>
                          </a:ln>
                          <a:solidFill>
                            <a:srgbClr val="000000"/>
                          </a:solidFill>
                          <a:effectLst/>
                          <a:uFillTx/>
                          <a:latin typeface="Cambria Math" panose="02040503050406030204" pitchFamily="18" charset="0"/>
                          <a:ea typeface="+mj-ea"/>
                          <a:cs typeface="+mj-cs"/>
                          <a:sym typeface="Calibri"/>
                        </a:rPr>
                        <m:t>2</m:t>
                      </m:r>
                      <m:r>
                        <a:rPr kumimoji="0" lang="en-US" sz="2800" b="0" i="1" u="none" strike="noStrike" cap="none" spc="0" normalizeH="0" baseline="0" smtClean="0">
                          <a:ln>
                            <a:noFill/>
                          </a:ln>
                          <a:solidFill>
                            <a:srgbClr val="000000"/>
                          </a:solidFill>
                          <a:effectLst/>
                          <a:uFillTx/>
                          <a:latin typeface="Cambria Math" panose="02040503050406030204" pitchFamily="18" charset="0"/>
                          <a:ea typeface="+mj-ea"/>
                          <a:cs typeface="+mj-cs"/>
                          <a:sym typeface="Calibri"/>
                        </a:rPr>
                        <m:t>𝑐h𝑎𝑟</m:t>
                      </m:r>
                      <m:d>
                        <m:dPr>
                          <m:ctrlPr>
                            <a:rPr kumimoji="0" lang="en-US" sz="2800" b="0" i="1" u="none" strike="noStrike" cap="none" spc="0" normalizeH="0" baseline="0" smtClean="0">
                              <a:ln>
                                <a:noFill/>
                              </a:ln>
                              <a:solidFill>
                                <a:srgbClr val="000000"/>
                              </a:solidFill>
                              <a:effectLst/>
                              <a:uFillTx/>
                              <a:latin typeface="Cambria Math" panose="02040503050406030204" pitchFamily="18" charset="0"/>
                              <a:ea typeface="+mj-ea"/>
                              <a:cs typeface="+mj-cs"/>
                              <a:sym typeface="Calibri"/>
                            </a:rPr>
                          </m:ctrlPr>
                        </m:dPr>
                        <m:e>
                          <m:r>
                            <a:rPr kumimoji="0" lang="en-US" sz="2800" b="0" i="1" u="none" strike="noStrike" cap="none" spc="0" normalizeH="0" baseline="0" smtClean="0">
                              <a:ln>
                                <a:noFill/>
                              </a:ln>
                              <a:solidFill>
                                <a:srgbClr val="000000"/>
                              </a:solidFill>
                              <a:effectLst/>
                              <a:uFillTx/>
                              <a:latin typeface="Cambria Math" panose="02040503050406030204" pitchFamily="18" charset="0"/>
                              <a:ea typeface="+mj-ea"/>
                              <a:cs typeface="+mj-cs"/>
                              <a:sym typeface="Calibri"/>
                            </a:rPr>
                            <m:t>𝑎</m:t>
                          </m:r>
                          <m:d>
                            <m:dPr>
                              <m:begChr m:val="["/>
                              <m:endChr m:val="]"/>
                              <m:ctrlPr>
                                <a:rPr kumimoji="0" lang="en-US" sz="2800" b="0" i="1" u="none" strike="noStrike" cap="none" spc="0" normalizeH="0" baseline="0" smtClean="0">
                                  <a:ln>
                                    <a:noFill/>
                                  </a:ln>
                                  <a:solidFill>
                                    <a:srgbClr val="000000"/>
                                  </a:solidFill>
                                  <a:effectLst/>
                                  <a:uFillTx/>
                                  <a:latin typeface="Cambria Math" panose="02040503050406030204" pitchFamily="18" charset="0"/>
                                  <a:ea typeface="+mj-ea"/>
                                  <a:cs typeface="+mj-cs"/>
                                  <a:sym typeface="Calibri"/>
                                </a:rPr>
                              </m:ctrlPr>
                            </m:dPr>
                            <m:e>
                              <m:r>
                                <a:rPr kumimoji="0" lang="en-US" sz="2800" b="0" i="1" u="none" strike="noStrike" cap="none" spc="0" normalizeH="0" baseline="0" smtClean="0">
                                  <a:ln>
                                    <a:noFill/>
                                  </a:ln>
                                  <a:solidFill>
                                    <a:srgbClr val="000000"/>
                                  </a:solidFill>
                                  <a:effectLst/>
                                  <a:uFillTx/>
                                  <a:latin typeface="Cambria Math" panose="02040503050406030204" pitchFamily="18" charset="0"/>
                                  <a:ea typeface="+mj-ea"/>
                                  <a:cs typeface="+mj-cs"/>
                                  <a:sym typeface="Calibri"/>
                                </a:rPr>
                                <m:t>17</m:t>
                              </m:r>
                            </m:e>
                          </m:d>
                          <m:r>
                            <a:rPr kumimoji="0" lang="en-US" sz="2800" b="0" i="1" u="none" strike="noStrike" cap="none" spc="0" normalizeH="0" baseline="0" smtClean="0">
                              <a:ln>
                                <a:noFill/>
                              </a:ln>
                              <a:solidFill>
                                <a:srgbClr val="000000"/>
                              </a:solidFill>
                              <a:effectLst/>
                              <a:uFillTx/>
                              <a:latin typeface="Cambria Math" panose="02040503050406030204" pitchFamily="18" charset="0"/>
                              <a:ea typeface="+mj-ea"/>
                              <a:cs typeface="+mj-cs"/>
                              <a:sym typeface="Calibri"/>
                            </a:rPr>
                            <m:t>, …, </m:t>
                          </m:r>
                          <m:r>
                            <a:rPr kumimoji="0" lang="en-US" sz="2800" b="0" i="1" u="none" strike="noStrike" cap="none" spc="0" normalizeH="0" baseline="0" smtClean="0">
                              <a:ln>
                                <a:noFill/>
                              </a:ln>
                              <a:solidFill>
                                <a:srgbClr val="000000"/>
                              </a:solidFill>
                              <a:effectLst/>
                              <a:uFillTx/>
                              <a:latin typeface="Cambria Math" panose="02040503050406030204" pitchFamily="18" charset="0"/>
                              <a:ea typeface="+mj-ea"/>
                              <a:cs typeface="+mj-cs"/>
                              <a:sym typeface="Calibri"/>
                            </a:rPr>
                            <m:t>𝑎</m:t>
                          </m:r>
                          <m:d>
                            <m:dPr>
                              <m:begChr m:val="["/>
                              <m:endChr m:val="]"/>
                              <m:ctrlPr>
                                <a:rPr kumimoji="0" lang="en-US" sz="2800" b="0" i="1" u="none" strike="noStrike" cap="none" spc="0" normalizeH="0" baseline="0" smtClean="0">
                                  <a:ln>
                                    <a:noFill/>
                                  </a:ln>
                                  <a:solidFill>
                                    <a:srgbClr val="000000"/>
                                  </a:solidFill>
                                  <a:effectLst/>
                                  <a:uFillTx/>
                                  <a:latin typeface="Cambria Math" panose="02040503050406030204" pitchFamily="18" charset="0"/>
                                  <a:ea typeface="+mj-ea"/>
                                  <a:cs typeface="+mj-cs"/>
                                  <a:sym typeface="Calibri"/>
                                </a:rPr>
                              </m:ctrlPr>
                            </m:dPr>
                            <m:e>
                              <m:r>
                                <a:rPr kumimoji="0" lang="en-US" sz="2800" b="0" i="1" u="none" strike="noStrike" cap="none" spc="0" normalizeH="0" baseline="0" smtClean="0">
                                  <a:ln>
                                    <a:noFill/>
                                  </a:ln>
                                  <a:solidFill>
                                    <a:srgbClr val="000000"/>
                                  </a:solidFill>
                                  <a:effectLst/>
                                  <a:uFillTx/>
                                  <a:latin typeface="Cambria Math" panose="02040503050406030204" pitchFamily="18" charset="0"/>
                                  <a:ea typeface="+mj-ea"/>
                                  <a:cs typeface="+mj-cs"/>
                                  <a:sym typeface="Calibri"/>
                                </a:rPr>
                                <m:t>0</m:t>
                              </m:r>
                            </m:e>
                          </m:d>
                        </m:e>
                      </m:d>
                      <m:r>
                        <a:rPr kumimoji="0" lang="en-US" sz="2800" b="0" i="1" u="none" strike="noStrike" cap="none" spc="0" normalizeH="0" baseline="0" smtClean="0">
                          <a:ln>
                            <a:noFill/>
                          </a:ln>
                          <a:solidFill>
                            <a:srgbClr val="000000"/>
                          </a:solidFill>
                          <a:effectLst/>
                          <a:uFillTx/>
                          <a:latin typeface="Cambria Math" panose="02040503050406030204" pitchFamily="18" charset="0"/>
                          <a:ea typeface="+mj-ea"/>
                          <a:cs typeface="+mj-cs"/>
                          <a:sym typeface="Calibri"/>
                        </a:rPr>
                        <m:t>=</m:t>
                      </m:r>
                      <m:r>
                        <a:rPr kumimoji="0" lang="en-US" sz="2800" b="0" i="1" u="none" strike="noStrike" cap="none" spc="0" normalizeH="0" baseline="0" smtClean="0">
                          <a:ln>
                            <a:noFill/>
                          </a:ln>
                          <a:solidFill>
                            <a:srgbClr val="000000"/>
                          </a:solidFill>
                          <a:effectLst/>
                          <a:uFillTx/>
                          <a:latin typeface="Cambria Math" panose="02040503050406030204" pitchFamily="18" charset="0"/>
                          <a:ea typeface="+mj-ea"/>
                          <a:cs typeface="+mj-cs"/>
                          <a:sym typeface="Calibri"/>
                        </a:rPr>
                        <m:t>𝑎</m:t>
                      </m:r>
                    </m:oMath>
                  </m:oMathPara>
                </a14:m>
                <a:endParaRPr kumimoji="0" lang="en-US" sz="2800" b="0" i="0" u="none" strike="noStrike" cap="none" spc="0" normalizeH="0" baseline="0" dirty="0">
                  <a:ln>
                    <a:noFill/>
                  </a:ln>
                  <a:solidFill>
                    <a:srgbClr val="000000"/>
                  </a:solidFill>
                  <a:effectLst/>
                  <a:uFillTx/>
                  <a:ea typeface="+mj-ea"/>
                  <a:cs typeface="+mj-cs"/>
                  <a:sym typeface="Calibri"/>
                </a:endParaRPr>
              </a:p>
            </p:txBody>
          </p:sp>
        </mc:Choice>
        <mc:Fallback xmlns="">
          <p:sp>
            <p:nvSpPr>
              <p:cNvPr id="18" name="TextBox 17">
                <a:extLst>
                  <a:ext uri="{FF2B5EF4-FFF2-40B4-BE49-F238E27FC236}">
                    <a16:creationId xmlns:a16="http://schemas.microsoft.com/office/drawing/2014/main" id="{52FF6828-F461-45CA-B530-892CF3B9A21F}"/>
                  </a:ext>
                </a:extLst>
              </p:cNvPr>
              <p:cNvSpPr txBox="1">
                <a:spLocks noRot="1" noChangeAspect="1" noMove="1" noResize="1" noEditPoints="1" noAdjustHandles="1" noChangeArrowheads="1" noChangeShapeType="1" noTextEdit="1"/>
              </p:cNvSpPr>
              <p:nvPr/>
            </p:nvSpPr>
            <p:spPr>
              <a:xfrm>
                <a:off x="4405896" y="5748213"/>
                <a:ext cx="4502002" cy="430887"/>
              </a:xfrm>
              <a:prstGeom prst="rect">
                <a:avLst/>
              </a:prstGeom>
              <a:blipFill>
                <a:blip r:embed="rId5"/>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2A997C0-1D40-4103-9A3B-E04CAA287FA9}"/>
                  </a:ext>
                </a:extLst>
              </p:cNvPr>
              <p:cNvSpPr txBox="1"/>
              <p:nvPr/>
            </p:nvSpPr>
            <p:spPr>
              <a:xfrm>
                <a:off x="1863342" y="4383191"/>
                <a:ext cx="9993659" cy="8291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m:t>
                      </m:r>
                      <m:r>
                        <a:rPr lang="en-US" sz="2400" i="1" smtClean="0">
                          <a:latin typeface="Cambria Math" panose="02040503050406030204" pitchFamily="18" charset="0"/>
                        </a:rPr>
                        <m:t>𝑈</m:t>
                      </m:r>
                      <m:r>
                        <a:rPr lang="en-US" sz="2400" i="1" smtClean="0">
                          <a:latin typeface="Cambria Math" panose="02040503050406030204" pitchFamily="18" charset="0"/>
                        </a:rPr>
                        <m:t>, ≤,=:</m:t>
                      </m:r>
                      <m:r>
                        <a:rPr lang="en-US" sz="2400" i="1" smtClean="0">
                          <a:latin typeface="Cambria Math" panose="02040503050406030204" pitchFamily="18" charset="0"/>
                        </a:rPr>
                        <m:t>𝑈</m:t>
                      </m:r>
                      <m:r>
                        <a:rPr lang="en-US" sz="2400" i="1" smtClean="0">
                          <a:latin typeface="Cambria Math" panose="02040503050406030204" pitchFamily="18" charset="0"/>
                        </a:rPr>
                        <m:t>×</m:t>
                      </m:r>
                      <m:r>
                        <a:rPr lang="en-US" sz="2400" i="1" smtClean="0">
                          <a:latin typeface="Cambria Math" panose="02040503050406030204" pitchFamily="18" charset="0"/>
                        </a:rPr>
                        <m:t>𝑈</m:t>
                      </m:r>
                      <m:r>
                        <a:rPr lang="en-US" sz="2400" i="1" smtClean="0">
                          <a:latin typeface="Cambria Math" panose="02040503050406030204" pitchFamily="18" charset="0"/>
                        </a:rPr>
                        <m:t>→</m:t>
                      </m:r>
                      <m:r>
                        <a:rPr lang="en-US" sz="2400" i="1" smtClean="0">
                          <a:latin typeface="Cambria Math" panose="02040503050406030204" pitchFamily="18" charset="0"/>
                        </a:rPr>
                        <m:t>𝐵𝑜𝑜𝑙</m:t>
                      </m:r>
                      <m:r>
                        <a:rPr lang="en-US" sz="2400" b="0" i="1" smtClean="0">
                          <a:latin typeface="Cambria Math" panose="02040503050406030204" pitchFamily="18" charset="0"/>
                        </a:rPr>
                        <m:t>, </m:t>
                      </m:r>
                      <m:r>
                        <a:rPr lang="en-US" sz="2400" b="0" i="1" smtClean="0">
                          <a:latin typeface="Cambria Math" panose="02040503050406030204" pitchFamily="18" charset="0"/>
                        </a:rPr>
                        <m:t>𝑏𝑣</m:t>
                      </m:r>
                      <m:r>
                        <a:rPr lang="en-US" sz="2400" b="0" i="1" smtClean="0">
                          <a:latin typeface="Cambria Math" panose="02040503050406030204" pitchFamily="18" charset="0"/>
                        </a:rPr>
                        <m:t>2</m:t>
                      </m:r>
                      <m:r>
                        <a:rPr lang="en-US" sz="2400" b="0" i="1" smtClean="0">
                          <a:latin typeface="Cambria Math" panose="02040503050406030204" pitchFamily="18" charset="0"/>
                        </a:rPr>
                        <m:t>𝑐h𝑎𝑟</m:t>
                      </m:r>
                      <m:r>
                        <a:rPr lang="en-US" sz="2400" b="0" i="1" smtClean="0">
                          <a:latin typeface="Cambria Math" panose="02040503050406030204" pitchFamily="18" charset="0"/>
                        </a:rPr>
                        <m:t> :</m:t>
                      </m:r>
                      <m:r>
                        <a:rPr lang="en-US" sz="2400" b="0" i="1" smtClean="0">
                          <a:latin typeface="Cambria Math" panose="02040503050406030204" pitchFamily="18" charset="0"/>
                        </a:rPr>
                        <m:t>𝐵𝑜𝑜</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𝑙</m:t>
                          </m:r>
                        </m:e>
                        <m:sup>
                          <m:r>
                            <a:rPr lang="en-US" sz="2400" b="0" i="1" smtClean="0">
                              <a:latin typeface="Cambria Math" panose="02040503050406030204" pitchFamily="18" charset="0"/>
                            </a:rPr>
                            <m:t>18</m:t>
                          </m:r>
                        </m:sup>
                      </m:sSup>
                      <m:r>
                        <a:rPr lang="en-US" sz="2400" b="0" i="1" smtClean="0">
                          <a:latin typeface="Cambria Math" panose="02040503050406030204" pitchFamily="18" charset="0"/>
                        </a:rPr>
                        <m:t>→</m:t>
                      </m:r>
                      <m:r>
                        <a:rPr lang="en-US" sz="2400" b="0" i="1" smtClean="0">
                          <a:latin typeface="Cambria Math" panose="02040503050406030204" pitchFamily="18" charset="0"/>
                        </a:rPr>
                        <m:t>𝑈</m:t>
                      </m:r>
                      <m:r>
                        <a:rPr lang="en-US" sz="2400" b="0" i="1" smtClean="0">
                          <a:latin typeface="Cambria Math" panose="02040503050406030204" pitchFamily="18" charset="0"/>
                        </a:rPr>
                        <m:t>, </m:t>
                      </m:r>
                    </m:oMath>
                  </m:oMathPara>
                </a14:m>
                <a:endParaRPr lang="en-US"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0</m:t>
                          </m:r>
                        </m:e>
                      </m:d>
                      <m:r>
                        <a:rPr lang="en-US" sz="2400" b="0" i="1" smtClean="0">
                          <a:latin typeface="Cambria Math" panose="02040503050406030204" pitchFamily="18" charset="0"/>
                        </a:rPr>
                        <m:t>:</m:t>
                      </m:r>
                      <m:r>
                        <a:rPr lang="en-US" sz="2400" b="0" i="1" smtClean="0">
                          <a:latin typeface="Cambria Math" panose="02040503050406030204" pitchFamily="18" charset="0"/>
                        </a:rPr>
                        <m:t>𝑈</m:t>
                      </m:r>
                      <m:r>
                        <a:rPr lang="en-US" sz="2400" b="0" i="1" smtClean="0">
                          <a:latin typeface="Cambria Math" panose="02040503050406030204" pitchFamily="18" charset="0"/>
                        </a:rPr>
                        <m:t>→</m:t>
                      </m:r>
                      <m:r>
                        <a:rPr lang="en-US" sz="2400" b="0" i="1" smtClean="0">
                          <a:latin typeface="Cambria Math" panose="02040503050406030204" pitchFamily="18" charset="0"/>
                        </a:rPr>
                        <m:t>𝐵𝑜𝑜𝑙</m:t>
                      </m:r>
                      <m:r>
                        <a:rPr lang="en-US" sz="2400" b="0" i="1" smtClean="0">
                          <a:latin typeface="Cambria Math" panose="02040503050406030204" pitchFamily="18" charset="0"/>
                        </a:rPr>
                        <m:t>, </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1</m:t>
                          </m:r>
                        </m:e>
                      </m:d>
                      <m:r>
                        <a:rPr lang="en-US" sz="2400" b="0" i="1" smtClean="0">
                          <a:latin typeface="Cambria Math" panose="02040503050406030204" pitchFamily="18" charset="0"/>
                        </a:rPr>
                        <m:t>:</m:t>
                      </m:r>
                      <m:r>
                        <a:rPr lang="en-US" sz="2400" b="0" i="1" smtClean="0">
                          <a:latin typeface="Cambria Math" panose="02040503050406030204" pitchFamily="18" charset="0"/>
                        </a:rPr>
                        <m:t>𝑈</m:t>
                      </m:r>
                      <m:r>
                        <a:rPr lang="en-US" sz="2400" b="0" i="1" smtClean="0">
                          <a:latin typeface="Cambria Math" panose="02040503050406030204" pitchFamily="18" charset="0"/>
                        </a:rPr>
                        <m:t>→</m:t>
                      </m:r>
                      <m:r>
                        <a:rPr lang="en-US" sz="2400" b="0" i="1" smtClean="0">
                          <a:latin typeface="Cambria Math" panose="02040503050406030204" pitchFamily="18" charset="0"/>
                        </a:rPr>
                        <m:t>𝐵𝑜𝑜𝑙</m:t>
                      </m:r>
                      <m:r>
                        <a:rPr lang="en-US" sz="2400" b="0" i="1" smtClean="0">
                          <a:latin typeface="Cambria Math" panose="02040503050406030204" pitchFamily="18" charset="0"/>
                        </a:rPr>
                        <m:t>, …, </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17</m:t>
                          </m:r>
                        </m:e>
                      </m:d>
                      <m:r>
                        <a:rPr lang="en-US" sz="2400" b="0" i="1" smtClean="0">
                          <a:latin typeface="Cambria Math" panose="02040503050406030204" pitchFamily="18" charset="0"/>
                        </a:rPr>
                        <m:t>:</m:t>
                      </m:r>
                      <m:r>
                        <a:rPr lang="en-US" sz="2400" b="0" i="1" smtClean="0">
                          <a:latin typeface="Cambria Math" panose="02040503050406030204" pitchFamily="18" charset="0"/>
                        </a:rPr>
                        <m:t>𝑈</m:t>
                      </m:r>
                      <m:r>
                        <a:rPr lang="en-US" sz="2400" b="0" i="1" smtClean="0">
                          <a:latin typeface="Cambria Math" panose="02040503050406030204" pitchFamily="18" charset="0"/>
                        </a:rPr>
                        <m:t>→</m:t>
                      </m:r>
                      <m:r>
                        <a:rPr lang="en-US" sz="2400" b="0" i="1" smtClean="0">
                          <a:latin typeface="Cambria Math" panose="02040503050406030204" pitchFamily="18" charset="0"/>
                        </a:rPr>
                        <m:t>𝐵𝑜𝑜𝑙</m:t>
                      </m:r>
                      <m:r>
                        <a:rPr lang="en-US" sz="240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02A997C0-1D40-4103-9A3B-E04CAA287FA9}"/>
                  </a:ext>
                </a:extLst>
              </p:cNvPr>
              <p:cNvSpPr txBox="1">
                <a:spLocks noRot="1" noChangeAspect="1" noMove="1" noResize="1" noEditPoints="1" noAdjustHandles="1" noChangeArrowheads="1" noChangeShapeType="1" noTextEdit="1"/>
              </p:cNvSpPr>
              <p:nvPr/>
            </p:nvSpPr>
            <p:spPr>
              <a:xfrm>
                <a:off x="1863342" y="4383191"/>
                <a:ext cx="9993659" cy="829138"/>
              </a:xfrm>
              <a:prstGeom prst="rect">
                <a:avLst/>
              </a:prstGeom>
              <a:blipFill>
                <a:blip r:embed="rId6"/>
                <a:stretch>
                  <a:fillRect b="-9559"/>
                </a:stretch>
              </a:blipFill>
              <a:ln w="12700" cap="flat">
                <a:noFill/>
                <a:miter lim="400000"/>
              </a:ln>
              <a:effectLst/>
            </p:spPr>
            <p:txBody>
              <a:bodyPr/>
              <a:lstStyle/>
              <a:p>
                <a:r>
                  <a:rPr lang="en-US">
                    <a:noFill/>
                  </a:rPr>
                  <a:t> </a:t>
                </a:r>
              </a:p>
            </p:txBody>
          </p:sp>
        </mc:Fallback>
      </mc:AlternateContent>
      <p:grpSp>
        <p:nvGrpSpPr>
          <p:cNvPr id="4" name="Group 3">
            <a:extLst>
              <a:ext uri="{FF2B5EF4-FFF2-40B4-BE49-F238E27FC236}">
                <a16:creationId xmlns:a16="http://schemas.microsoft.com/office/drawing/2014/main" id="{3F489CB2-6E67-72FD-0EEA-356F19FEA3D2}"/>
              </a:ext>
            </a:extLst>
          </p:cNvPr>
          <p:cNvGrpSpPr/>
          <p:nvPr/>
        </p:nvGrpSpPr>
        <p:grpSpPr>
          <a:xfrm>
            <a:off x="88346" y="4125397"/>
            <a:ext cx="2926918" cy="2753885"/>
            <a:chOff x="88346" y="4125397"/>
            <a:chExt cx="2926918" cy="2753885"/>
          </a:xfrm>
        </p:grpSpPr>
        <p:pic>
          <p:nvPicPr>
            <p:cNvPr id="7" name="Picture 6">
              <a:extLst>
                <a:ext uri="{FF2B5EF4-FFF2-40B4-BE49-F238E27FC236}">
                  <a16:creationId xmlns:a16="http://schemas.microsoft.com/office/drawing/2014/main" id="{83863571-D5A9-6653-A739-A450B6ECDF25}"/>
                </a:ext>
              </a:extLst>
            </p:cNvPr>
            <p:cNvPicPr>
              <a:picLocks noChangeAspect="1"/>
            </p:cNvPicPr>
            <p:nvPr/>
          </p:nvPicPr>
          <p:blipFill>
            <a:blip r:embed="rId7"/>
            <a:stretch>
              <a:fillRect/>
            </a:stretch>
          </p:blipFill>
          <p:spPr>
            <a:xfrm>
              <a:off x="441287" y="4125397"/>
              <a:ext cx="2573977" cy="2509412"/>
            </a:xfrm>
            <a:prstGeom prst="rect">
              <a:avLst/>
            </a:prstGeom>
          </p:spPr>
        </p:pic>
        <p:sp>
          <p:nvSpPr>
            <p:cNvPr id="8" name="TextBox 7">
              <a:extLst>
                <a:ext uri="{FF2B5EF4-FFF2-40B4-BE49-F238E27FC236}">
                  <a16:creationId xmlns:a16="http://schemas.microsoft.com/office/drawing/2014/main" id="{054571ED-EE1B-D0AC-0C5E-7BB1E9EB2E57}"/>
                </a:ext>
              </a:extLst>
            </p:cNvPr>
            <p:cNvSpPr txBox="1"/>
            <p:nvPr/>
          </p:nvSpPr>
          <p:spPr>
            <a:xfrm>
              <a:off x="908306" y="6509952"/>
              <a:ext cx="162448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Bit-vector solver</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1" name="TextBox 10">
              <a:extLst>
                <a:ext uri="{FF2B5EF4-FFF2-40B4-BE49-F238E27FC236}">
                  <a16:creationId xmlns:a16="http://schemas.microsoft.com/office/drawing/2014/main" id="{11882F1A-5AEF-2CD7-F6F3-FF2BCF27363F}"/>
                </a:ext>
              </a:extLst>
            </p:cNvPr>
            <p:cNvSpPr txBox="1"/>
            <p:nvPr/>
          </p:nvSpPr>
          <p:spPr>
            <a:xfrm rot="16200000">
              <a:off x="-268964" y="5051677"/>
              <a:ext cx="10839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This solver</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pSp>
    </p:spTree>
    <p:extLst>
      <p:ext uri="{BB962C8B-B14F-4D97-AF65-F5344CB8AC3E}">
        <p14:creationId xmlns:p14="http://schemas.microsoft.com/office/powerpoint/2010/main" val="77746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F951464-0966-45AC-91F8-A793502E8960}"/>
              </a:ext>
            </a:extLst>
          </p:cNvPr>
          <p:cNvSpPr txBox="1">
            <a:spLocks/>
          </p:cNvSpPr>
          <p:nvPr/>
        </p:nvSpPr>
        <p:spPr>
          <a:xfrm>
            <a:off x="4722416" y="944645"/>
            <a:ext cx="5822741"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b="1">
                <a:gradFill>
                  <a:gsLst>
                    <a:gs pos="1250">
                      <a:srgbClr val="000000"/>
                    </a:gs>
                    <a:gs pos="100000">
                      <a:srgbClr val="000000"/>
                    </a:gs>
                  </a:gsLst>
                  <a:lin ang="5400000" scaled="0"/>
                </a:gradFill>
              </a:rPr>
              <a:t>Technology Landscape</a:t>
            </a:r>
            <a:endParaRPr kumimoji="0" lang="en-US" sz="3600" b="1" i="0" u="none" strike="noStrike" kern="1200" cap="none" spc="-50" normalizeH="0" baseline="0" noProof="0">
              <a:ln w="3175">
                <a:noFill/>
              </a:ln>
              <a:gradFill>
                <a:gsLst>
                  <a:gs pos="1250">
                    <a:srgbClr val="000000"/>
                  </a:gs>
                  <a:gs pos="100000">
                    <a:srgbClr val="000000"/>
                  </a:gs>
                </a:gsLst>
                <a:lin ang="5400000" scaled="0"/>
              </a:gradFill>
              <a:effectLst/>
              <a:uLnTx/>
              <a:uFillTx/>
              <a:ea typeface="+mn-ea"/>
              <a:cs typeface="Segoe UI" pitchFamily="34" charset="0"/>
            </a:endParaRPr>
          </a:p>
        </p:txBody>
      </p:sp>
      <p:cxnSp>
        <p:nvCxnSpPr>
          <p:cNvPr id="11" name="Straight Arrow Connector 10">
            <a:extLst>
              <a:ext uri="{FF2B5EF4-FFF2-40B4-BE49-F238E27FC236}">
                <a16:creationId xmlns:a16="http://schemas.microsoft.com/office/drawing/2014/main" id="{0F28D346-C7C1-4AD6-8FFD-DFBAFB00DB2A}"/>
              </a:ext>
            </a:extLst>
          </p:cNvPr>
          <p:cNvCxnSpPr>
            <a:cxnSpLocks/>
          </p:cNvCxnSpPr>
          <p:nvPr/>
        </p:nvCxnSpPr>
        <p:spPr>
          <a:xfrm flipV="1">
            <a:off x="1330107" y="650240"/>
            <a:ext cx="0" cy="5516384"/>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9D864CB-1664-450F-A9CF-EA375E5211A4}"/>
              </a:ext>
            </a:extLst>
          </p:cNvPr>
          <p:cNvCxnSpPr>
            <a:cxnSpLocks/>
          </p:cNvCxnSpPr>
          <p:nvPr/>
        </p:nvCxnSpPr>
        <p:spPr>
          <a:xfrm>
            <a:off x="1330107" y="6166624"/>
            <a:ext cx="9642693" cy="0"/>
          </a:xfrm>
          <a:prstGeom prst="straightConnector1">
            <a:avLst/>
          </a:prstGeom>
          <a:ln>
            <a:solidFill>
              <a:schemeClr val="bg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6F4FC9A-B838-4DF1-A386-424A561965F3}"/>
              </a:ext>
            </a:extLst>
          </p:cNvPr>
          <p:cNvSpPr txBox="1"/>
          <p:nvPr/>
        </p:nvSpPr>
        <p:spPr>
          <a:xfrm>
            <a:off x="310364" y="635550"/>
            <a:ext cx="1108317" cy="760208"/>
          </a:xfrm>
          <a:prstGeom prst="rect">
            <a:avLst/>
          </a:prstGeom>
          <a:noFill/>
        </p:spPr>
        <p:txBody>
          <a:bodyPr wrap="none" lIns="182880" tIns="146304" rIns="182880" bIns="146304" rtlCol="0">
            <a:spAutoFit/>
          </a:bodyPr>
          <a:lstStyle/>
          <a:p>
            <a:pPr algn="r">
              <a:lnSpc>
                <a:spcPct val="90000"/>
              </a:lnSpc>
              <a:spcAft>
                <a:spcPts val="600"/>
              </a:spcAft>
            </a:pPr>
            <a:r>
              <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Efficiency</a:t>
            </a:r>
          </a:p>
          <a:p>
            <a:pPr algn="r">
              <a:lnSpc>
                <a:spcPct val="90000"/>
              </a:lnSpc>
              <a:spcAft>
                <a:spcPts val="600"/>
              </a:spcAft>
            </a:pPr>
            <a:r>
              <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Scale</a:t>
            </a:r>
          </a:p>
        </p:txBody>
      </p:sp>
      <p:sp>
        <p:nvSpPr>
          <p:cNvPr id="15" name="TextBox 14">
            <a:extLst>
              <a:ext uri="{FF2B5EF4-FFF2-40B4-BE49-F238E27FC236}">
                <a16:creationId xmlns:a16="http://schemas.microsoft.com/office/drawing/2014/main" id="{44F6F6C5-4C98-4A22-9F84-85C1CAF26E1A}"/>
              </a:ext>
            </a:extLst>
          </p:cNvPr>
          <p:cNvSpPr txBox="1"/>
          <p:nvPr/>
        </p:nvSpPr>
        <p:spPr>
          <a:xfrm>
            <a:off x="8813507" y="6104923"/>
            <a:ext cx="2294474" cy="489365"/>
          </a:xfrm>
          <a:prstGeom prst="rect">
            <a:avLst/>
          </a:prstGeom>
          <a:noFill/>
        </p:spPr>
        <p:txBody>
          <a:bodyPr wrap="square" lIns="182880" tIns="146304" rIns="182880" bIns="146304" rtlCol="0">
            <a:spAutoFit/>
          </a:bodyPr>
          <a:lstStyle/>
          <a:p>
            <a:pPr algn="r">
              <a:lnSpc>
                <a:spcPct val="90000"/>
              </a:lnSpc>
              <a:spcAft>
                <a:spcPts val="600"/>
              </a:spcAft>
            </a:pPr>
            <a:r>
              <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Expressive Power</a:t>
            </a:r>
          </a:p>
        </p:txBody>
      </p:sp>
      <p:cxnSp>
        <p:nvCxnSpPr>
          <p:cNvPr id="17" name="Straight Connector 16">
            <a:extLst>
              <a:ext uri="{FF2B5EF4-FFF2-40B4-BE49-F238E27FC236}">
                <a16:creationId xmlns:a16="http://schemas.microsoft.com/office/drawing/2014/main" id="{3A4813FF-AA4E-430F-A765-804433022147}"/>
              </a:ext>
            </a:extLst>
          </p:cNvPr>
          <p:cNvCxnSpPr>
            <a:cxnSpLocks/>
          </p:cNvCxnSpPr>
          <p:nvPr/>
        </p:nvCxnSpPr>
        <p:spPr>
          <a:xfrm>
            <a:off x="2219205" y="944645"/>
            <a:ext cx="6143006" cy="4968710"/>
          </a:xfrm>
          <a:prstGeom prst="line">
            <a:avLst/>
          </a:prstGeom>
          <a:ln>
            <a:solidFill>
              <a:schemeClr val="bg1">
                <a:lumMod val="50000"/>
              </a:schemeClr>
            </a:solidFill>
            <a:prstDash val="dash"/>
          </a:ln>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BC48E89B-5945-44A5-B6C6-B1C3F03222EB}"/>
              </a:ext>
            </a:extLst>
          </p:cNvPr>
          <p:cNvCxnSpPr>
            <a:cxnSpLocks/>
          </p:cNvCxnSpPr>
          <p:nvPr/>
        </p:nvCxnSpPr>
        <p:spPr>
          <a:xfrm>
            <a:off x="2219206" y="944645"/>
            <a:ext cx="8509754" cy="466979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0523F6C-0A47-45FC-9E37-BAF6C20FA048}"/>
              </a:ext>
            </a:extLst>
          </p:cNvPr>
          <p:cNvSpPr txBox="1"/>
          <p:nvPr/>
        </p:nvSpPr>
        <p:spPr>
          <a:xfrm>
            <a:off x="636423" y="1846871"/>
            <a:ext cx="2072473" cy="523220"/>
          </a:xfrm>
          <a:prstGeom prst="rect">
            <a:avLst/>
          </a:prstGeom>
          <a:noFill/>
        </p:spPr>
        <p:txBody>
          <a:bodyPr wrap="square" rtlCol="0">
            <a:spAutoFit/>
          </a:bodyPr>
          <a:lstStyle/>
          <a:p>
            <a:pPr algn="r"/>
            <a:r>
              <a:rPr lang="en-US" sz="1400">
                <a:solidFill>
                  <a:schemeClr val="accent1"/>
                </a:solidFill>
                <a:latin typeface="Segoe UI Semibold" panose="020B0702040204020203" pitchFamily="34" charset="0"/>
                <a:cs typeface="Segoe UI Semibold" panose="020B0702040204020203" pitchFamily="34" charset="0"/>
              </a:rPr>
              <a:t>Propositional </a:t>
            </a:r>
          </a:p>
          <a:p>
            <a:pPr algn="r"/>
            <a:r>
              <a:rPr lang="en-US" sz="1400">
                <a:solidFill>
                  <a:schemeClr val="accent1"/>
                </a:solidFill>
                <a:latin typeface="Segoe UI Semibold" panose="020B0702040204020203" pitchFamily="34" charset="0"/>
                <a:cs typeface="Segoe UI Semibold" panose="020B0702040204020203" pitchFamily="34" charset="0"/>
              </a:rPr>
              <a:t>Satisfiability Solving</a:t>
            </a:r>
          </a:p>
        </p:txBody>
      </p:sp>
      <p:sp>
        <p:nvSpPr>
          <p:cNvPr id="28" name="TextBox 27">
            <a:extLst>
              <a:ext uri="{FF2B5EF4-FFF2-40B4-BE49-F238E27FC236}">
                <a16:creationId xmlns:a16="http://schemas.microsoft.com/office/drawing/2014/main" id="{852CC8DD-B84F-4E75-B97E-136CF7EAEF39}"/>
              </a:ext>
            </a:extLst>
          </p:cNvPr>
          <p:cNvSpPr txBox="1"/>
          <p:nvPr/>
        </p:nvSpPr>
        <p:spPr>
          <a:xfrm>
            <a:off x="702878" y="2347422"/>
            <a:ext cx="2652521" cy="738664"/>
          </a:xfrm>
          <a:prstGeom prst="rect">
            <a:avLst/>
          </a:prstGeom>
          <a:noFill/>
        </p:spPr>
        <p:txBody>
          <a:bodyPr wrap="none" rtlCol="0">
            <a:spAutoFit/>
          </a:bodyPr>
          <a:lstStyle/>
          <a:p>
            <a:pPr algn="r"/>
            <a:r>
              <a:rPr lang="en-US" sz="1400">
                <a:latin typeface="Segoe UI" panose="020B0502040204020203" pitchFamily="34" charset="0"/>
                <a:cs typeface="Segoe UI" panose="020B0502040204020203" pitchFamily="34" charset="0"/>
              </a:rPr>
              <a:t>Breakthroughs in 2000s</a:t>
            </a:r>
          </a:p>
          <a:p>
            <a:pPr algn="r"/>
            <a:r>
              <a:rPr lang="en-US" sz="1400">
                <a:latin typeface="Segoe UI" panose="020B0502040204020203" pitchFamily="34" charset="0"/>
                <a:cs typeface="Segoe UI" panose="020B0502040204020203" pitchFamily="34" charset="0"/>
              </a:rPr>
              <a:t>Cheap </a:t>
            </a:r>
            <a:r>
              <a:rPr lang="en-US" sz="1400" i="1">
                <a:latin typeface="Segoe UI" panose="020B0502040204020203" pitchFamily="34" charset="0"/>
                <a:cs typeface="Segoe UI" panose="020B0502040204020203" pitchFamily="34" charset="0"/>
              </a:rPr>
              <a:t>local Inferences</a:t>
            </a:r>
          </a:p>
          <a:p>
            <a:pPr algn="r"/>
            <a:r>
              <a:rPr lang="en-US" sz="1400">
                <a:latin typeface="Segoe UI" panose="020B0502040204020203" pitchFamily="34" charset="0"/>
                <a:cs typeface="Segoe UI" panose="020B0502040204020203" pitchFamily="34" charset="0"/>
              </a:rPr>
              <a:t>Garbage collect useless clauses</a:t>
            </a:r>
          </a:p>
        </p:txBody>
      </p:sp>
      <p:sp>
        <p:nvSpPr>
          <p:cNvPr id="39" name="TextBox 38">
            <a:extLst>
              <a:ext uri="{FF2B5EF4-FFF2-40B4-BE49-F238E27FC236}">
                <a16:creationId xmlns:a16="http://schemas.microsoft.com/office/drawing/2014/main" id="{F9542E06-D5FA-49A6-BCD5-EB2387BEB24E}"/>
              </a:ext>
            </a:extLst>
          </p:cNvPr>
          <p:cNvSpPr txBox="1"/>
          <p:nvPr/>
        </p:nvSpPr>
        <p:spPr>
          <a:xfrm>
            <a:off x="2862809" y="3800095"/>
            <a:ext cx="2315057" cy="954107"/>
          </a:xfrm>
          <a:prstGeom prst="rect">
            <a:avLst/>
          </a:prstGeom>
          <a:noFill/>
        </p:spPr>
        <p:txBody>
          <a:bodyPr wrap="none" rtlCol="0">
            <a:spAutoFit/>
          </a:bodyPr>
          <a:lstStyle/>
          <a:p>
            <a:pPr algn="r"/>
            <a:r>
              <a:rPr lang="en-US" sz="1400">
                <a:latin typeface="Segoe UI" panose="020B0502040204020203" pitchFamily="34" charset="0"/>
                <a:cs typeface="Segoe UI" panose="020B0502040204020203" pitchFamily="34" charset="0"/>
              </a:rPr>
              <a:t>Breakthroughs in 1960s</a:t>
            </a:r>
          </a:p>
          <a:p>
            <a:pPr algn="r"/>
            <a:r>
              <a:rPr lang="en-US" sz="1400">
                <a:latin typeface="Segoe UI" panose="020B0502040204020203" pitchFamily="34" charset="0"/>
                <a:cs typeface="Segoe UI" panose="020B0502040204020203" pitchFamily="34" charset="0"/>
              </a:rPr>
              <a:t>Harnessed since 1990s</a:t>
            </a:r>
          </a:p>
          <a:p>
            <a:pPr algn="r"/>
            <a:r>
              <a:rPr lang="en-US" sz="1400">
                <a:latin typeface="Segoe UI" panose="020B0502040204020203" pitchFamily="34" charset="0"/>
                <a:cs typeface="Segoe UI" panose="020B0502040204020203" pitchFamily="34" charset="0"/>
              </a:rPr>
              <a:t>LP:</a:t>
            </a:r>
            <a:r>
              <a:rPr lang="en-US" sz="1400" i="1">
                <a:latin typeface="Segoe UI" panose="020B0502040204020203" pitchFamily="34" charset="0"/>
                <a:cs typeface="Segoe UI" panose="020B0502040204020203" pitchFamily="34" charset="0"/>
              </a:rPr>
              <a:t> global Inferences</a:t>
            </a:r>
            <a:endParaRPr lang="en-US" sz="1400">
              <a:latin typeface="Segoe UI" panose="020B0502040204020203" pitchFamily="34" charset="0"/>
              <a:cs typeface="Segoe UI" panose="020B0502040204020203" pitchFamily="34" charset="0"/>
            </a:endParaRPr>
          </a:p>
          <a:p>
            <a:pPr algn="r"/>
            <a:r>
              <a:rPr lang="en-US" sz="1400">
                <a:latin typeface="Segoe UI" panose="020B0502040204020203" pitchFamily="34" charset="0"/>
                <a:cs typeface="Segoe UI" panose="020B0502040204020203" pitchFamily="34" charset="0"/>
              </a:rPr>
              <a:t>IP: Cuts, Branch and Bound</a:t>
            </a:r>
          </a:p>
        </p:txBody>
      </p:sp>
      <p:sp>
        <p:nvSpPr>
          <p:cNvPr id="41" name="TextBox 40">
            <a:extLst>
              <a:ext uri="{FF2B5EF4-FFF2-40B4-BE49-F238E27FC236}">
                <a16:creationId xmlns:a16="http://schemas.microsoft.com/office/drawing/2014/main" id="{0933CB49-2516-48B4-9B7E-FBBF8B2126F4}"/>
              </a:ext>
            </a:extLst>
          </p:cNvPr>
          <p:cNvSpPr txBox="1"/>
          <p:nvPr/>
        </p:nvSpPr>
        <p:spPr>
          <a:xfrm>
            <a:off x="4912921" y="5341929"/>
            <a:ext cx="2294474" cy="738664"/>
          </a:xfrm>
          <a:prstGeom prst="rect">
            <a:avLst/>
          </a:prstGeom>
          <a:noFill/>
        </p:spPr>
        <p:txBody>
          <a:bodyPr wrap="none" rtlCol="0">
            <a:spAutoFit/>
          </a:bodyPr>
          <a:lstStyle/>
          <a:p>
            <a:pPr algn="r"/>
            <a:r>
              <a:rPr lang="en-US" sz="1400">
                <a:latin typeface="Segoe UI" panose="020B0502040204020203" pitchFamily="34" charset="0"/>
                <a:cs typeface="Segoe UI" panose="020B0502040204020203" pitchFamily="34" charset="0"/>
              </a:rPr>
              <a:t>Breakthroughs since 1990s</a:t>
            </a:r>
          </a:p>
          <a:p>
            <a:pPr algn="r"/>
            <a:r>
              <a:rPr lang="en-US" sz="1400">
                <a:latin typeface="Segoe UI" panose="020B0502040204020203" pitchFamily="34" charset="0"/>
                <a:cs typeface="Segoe UI" panose="020B0502040204020203" pitchFamily="34" charset="0"/>
              </a:rPr>
              <a:t>Powerful domain-tailored</a:t>
            </a:r>
          </a:p>
          <a:p>
            <a:pPr algn="r"/>
            <a:r>
              <a:rPr lang="en-US" sz="1400" i="1">
                <a:latin typeface="Segoe UI" panose="020B0502040204020203" pitchFamily="34" charset="0"/>
                <a:cs typeface="Segoe UI" panose="020B0502040204020203" pitchFamily="34" charset="0"/>
              </a:rPr>
              <a:t>global propagators</a:t>
            </a:r>
          </a:p>
        </p:txBody>
      </p:sp>
      <p:sp>
        <p:nvSpPr>
          <p:cNvPr id="54" name="TextBox 53">
            <a:extLst>
              <a:ext uri="{FF2B5EF4-FFF2-40B4-BE49-F238E27FC236}">
                <a16:creationId xmlns:a16="http://schemas.microsoft.com/office/drawing/2014/main" id="{BA3F10A5-72DF-4E9F-88D8-4253BC8492D7}"/>
              </a:ext>
            </a:extLst>
          </p:cNvPr>
          <p:cNvSpPr txBox="1"/>
          <p:nvPr/>
        </p:nvSpPr>
        <p:spPr>
          <a:xfrm>
            <a:off x="8475742" y="3121170"/>
            <a:ext cx="2621680" cy="800219"/>
          </a:xfrm>
          <a:prstGeom prst="rect">
            <a:avLst/>
          </a:prstGeom>
          <a:noFill/>
        </p:spPr>
        <p:txBody>
          <a:bodyPr wrap="none" rtlCol="0">
            <a:spAutoFit/>
          </a:bodyPr>
          <a:lstStyle/>
          <a:p>
            <a:r>
              <a:rPr lang="en-US">
                <a:solidFill>
                  <a:srgbClr val="002060"/>
                </a:solidFill>
              </a:rPr>
              <a:t>       </a:t>
            </a:r>
            <a:r>
              <a:rPr lang="en-US" sz="1400">
                <a:latin typeface="Segoe UI" panose="020B0502040204020203" pitchFamily="34" charset="0"/>
                <a:cs typeface="Segoe UI" panose="020B0502040204020203" pitchFamily="34" charset="0"/>
              </a:rPr>
              <a:t>Breakthroughs late 2000s</a:t>
            </a:r>
          </a:p>
          <a:p>
            <a:r>
              <a:rPr lang="en-US" sz="1400">
                <a:latin typeface="Segoe UI" panose="020B0502040204020203" pitchFamily="34" charset="0"/>
                <a:cs typeface="Segoe UI" panose="020B0502040204020203" pitchFamily="34" charset="0"/>
              </a:rPr>
              <a:t>SAT + global inferences + </a:t>
            </a:r>
          </a:p>
          <a:p>
            <a:r>
              <a:rPr lang="en-US" sz="1400">
                <a:latin typeface="Segoe UI" panose="020B0502040204020203" pitchFamily="34" charset="0"/>
                <a:cs typeface="Segoe UI" panose="020B0502040204020203" pitchFamily="34" charset="0"/>
              </a:rPr>
              <a:t>global propagators </a:t>
            </a:r>
          </a:p>
        </p:txBody>
      </p:sp>
      <p:sp>
        <p:nvSpPr>
          <p:cNvPr id="60" name="TextBox 59">
            <a:extLst>
              <a:ext uri="{FF2B5EF4-FFF2-40B4-BE49-F238E27FC236}">
                <a16:creationId xmlns:a16="http://schemas.microsoft.com/office/drawing/2014/main" id="{F920FE32-B5C5-4758-BDC3-827446917F13}"/>
              </a:ext>
            </a:extLst>
          </p:cNvPr>
          <p:cNvSpPr txBox="1"/>
          <p:nvPr/>
        </p:nvSpPr>
        <p:spPr>
          <a:xfrm>
            <a:off x="2744534" y="1931219"/>
            <a:ext cx="658045" cy="369332"/>
          </a:xfrm>
          <a:prstGeom prst="rect">
            <a:avLst/>
          </a:prstGeom>
          <a:noFill/>
        </p:spPr>
        <p:txBody>
          <a:bodyPr wrap="square" rtlCol="0">
            <a:spAutoFit/>
          </a:bodyPr>
          <a:lstStyle/>
          <a:p>
            <a:pPr algn="r"/>
            <a:r>
              <a:rPr lang="en-US">
                <a:solidFill>
                  <a:schemeClr val="accent1"/>
                </a:solidFill>
                <a:latin typeface="Segoe UI Semibold" panose="020B0702040204020203" pitchFamily="34" charset="0"/>
                <a:cs typeface="Segoe UI Semibold" panose="020B0702040204020203" pitchFamily="34" charset="0"/>
              </a:rPr>
              <a:t>SAT</a:t>
            </a:r>
          </a:p>
        </p:txBody>
      </p:sp>
      <p:cxnSp>
        <p:nvCxnSpPr>
          <p:cNvPr id="62" name="Straight Connector 61">
            <a:extLst>
              <a:ext uri="{FF2B5EF4-FFF2-40B4-BE49-F238E27FC236}">
                <a16:creationId xmlns:a16="http://schemas.microsoft.com/office/drawing/2014/main" id="{DA0ACC14-34AD-4C87-ADDD-C0DE92E21F54}"/>
              </a:ext>
            </a:extLst>
          </p:cNvPr>
          <p:cNvCxnSpPr>
            <a:cxnSpLocks/>
          </p:cNvCxnSpPr>
          <p:nvPr/>
        </p:nvCxnSpPr>
        <p:spPr>
          <a:xfrm>
            <a:off x="2730598" y="1931025"/>
            <a:ext cx="0" cy="369526"/>
          </a:xfrm>
          <a:prstGeom prst="line">
            <a:avLst/>
          </a:prstGeom>
          <a:ln w="9525">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2189147-08E7-4115-8ADF-D9E2B2BC5AB2}"/>
              </a:ext>
            </a:extLst>
          </p:cNvPr>
          <p:cNvSpPr txBox="1"/>
          <p:nvPr/>
        </p:nvSpPr>
        <p:spPr>
          <a:xfrm>
            <a:off x="2461819" y="3286931"/>
            <a:ext cx="2072473" cy="523220"/>
          </a:xfrm>
          <a:prstGeom prst="rect">
            <a:avLst/>
          </a:prstGeom>
          <a:noFill/>
        </p:spPr>
        <p:txBody>
          <a:bodyPr wrap="square" rtlCol="0">
            <a:spAutoFit/>
          </a:bodyPr>
          <a:lstStyle/>
          <a:p>
            <a:pPr algn="r"/>
            <a:r>
              <a:rPr lang="en-US" sz="1400">
                <a:solidFill>
                  <a:srgbClr val="107C10"/>
                </a:solidFill>
                <a:latin typeface="Segoe UI Semibold" panose="020B0702040204020203" pitchFamily="34" charset="0"/>
                <a:cs typeface="Segoe UI Semibold" panose="020B0702040204020203" pitchFamily="34" charset="0"/>
              </a:rPr>
              <a:t>Mixed Integer</a:t>
            </a:r>
          </a:p>
          <a:p>
            <a:pPr algn="r"/>
            <a:r>
              <a:rPr lang="en-US" sz="1400">
                <a:solidFill>
                  <a:srgbClr val="107C10"/>
                </a:solidFill>
                <a:latin typeface="Segoe UI Semibold" panose="020B0702040204020203" pitchFamily="34" charset="0"/>
                <a:cs typeface="Segoe UI Semibold" panose="020B0702040204020203" pitchFamily="34" charset="0"/>
              </a:rPr>
              <a:t>Programming</a:t>
            </a:r>
          </a:p>
        </p:txBody>
      </p:sp>
      <p:sp>
        <p:nvSpPr>
          <p:cNvPr id="67" name="TextBox 66">
            <a:extLst>
              <a:ext uri="{FF2B5EF4-FFF2-40B4-BE49-F238E27FC236}">
                <a16:creationId xmlns:a16="http://schemas.microsoft.com/office/drawing/2014/main" id="{F0DE7A6F-AFA7-4CCD-B326-6C110FB66298}"/>
              </a:ext>
            </a:extLst>
          </p:cNvPr>
          <p:cNvSpPr txBox="1"/>
          <p:nvPr/>
        </p:nvSpPr>
        <p:spPr>
          <a:xfrm>
            <a:off x="4534292" y="3401683"/>
            <a:ext cx="640366" cy="369332"/>
          </a:xfrm>
          <a:prstGeom prst="rect">
            <a:avLst/>
          </a:prstGeom>
          <a:noFill/>
        </p:spPr>
        <p:txBody>
          <a:bodyPr wrap="square" rtlCol="0">
            <a:spAutoFit/>
          </a:bodyPr>
          <a:lstStyle/>
          <a:p>
            <a:pPr algn="r"/>
            <a:r>
              <a:rPr lang="en-US">
                <a:solidFill>
                  <a:srgbClr val="107C10"/>
                </a:solidFill>
                <a:latin typeface="Segoe UI Semibold" panose="020B0702040204020203" pitchFamily="34" charset="0"/>
                <a:cs typeface="Segoe UI Semibold" panose="020B0702040204020203" pitchFamily="34" charset="0"/>
              </a:rPr>
              <a:t>MIP</a:t>
            </a:r>
          </a:p>
        </p:txBody>
      </p:sp>
      <p:cxnSp>
        <p:nvCxnSpPr>
          <p:cNvPr id="69" name="Straight Connector 68">
            <a:extLst>
              <a:ext uri="{FF2B5EF4-FFF2-40B4-BE49-F238E27FC236}">
                <a16:creationId xmlns:a16="http://schemas.microsoft.com/office/drawing/2014/main" id="{3BA500F6-0D7A-4FEC-8614-F066FC08387D}"/>
              </a:ext>
            </a:extLst>
          </p:cNvPr>
          <p:cNvCxnSpPr>
            <a:cxnSpLocks/>
          </p:cNvCxnSpPr>
          <p:nvPr/>
        </p:nvCxnSpPr>
        <p:spPr>
          <a:xfrm>
            <a:off x="4564852" y="3401489"/>
            <a:ext cx="0" cy="369526"/>
          </a:xfrm>
          <a:prstGeom prst="line">
            <a:avLst/>
          </a:prstGeom>
          <a:ln w="9525">
            <a:solidFill>
              <a:srgbClr val="107C1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EEF71EE6-960B-428B-A9E9-7B27309793AC}"/>
              </a:ext>
            </a:extLst>
          </p:cNvPr>
          <p:cNvSpPr txBox="1"/>
          <p:nvPr/>
        </p:nvSpPr>
        <p:spPr>
          <a:xfrm>
            <a:off x="4260196" y="4866875"/>
            <a:ext cx="2315056" cy="523220"/>
          </a:xfrm>
          <a:prstGeom prst="rect">
            <a:avLst/>
          </a:prstGeom>
          <a:noFill/>
        </p:spPr>
        <p:txBody>
          <a:bodyPr wrap="square" rtlCol="0">
            <a:spAutoFit/>
          </a:bodyPr>
          <a:lstStyle/>
          <a:p>
            <a:pPr algn="r"/>
            <a:r>
              <a:rPr lang="en-US" sz="1400">
                <a:solidFill>
                  <a:srgbClr val="D83B01"/>
                </a:solidFill>
                <a:latin typeface="Segoe UI Semibold" panose="020B0702040204020203" pitchFamily="34" charset="0"/>
                <a:cs typeface="Segoe UI Semibold" panose="020B0702040204020203" pitchFamily="34" charset="0"/>
              </a:rPr>
              <a:t>Constraint </a:t>
            </a:r>
          </a:p>
          <a:p>
            <a:pPr algn="r"/>
            <a:r>
              <a:rPr lang="en-US" sz="1400">
                <a:solidFill>
                  <a:srgbClr val="D83B01"/>
                </a:solidFill>
                <a:latin typeface="Segoe UI Semibold" panose="020B0702040204020203" pitchFamily="34" charset="0"/>
                <a:cs typeface="Segoe UI Semibold" panose="020B0702040204020203" pitchFamily="34" charset="0"/>
              </a:rPr>
              <a:t>Programming</a:t>
            </a:r>
          </a:p>
        </p:txBody>
      </p:sp>
      <p:sp>
        <p:nvSpPr>
          <p:cNvPr id="73" name="TextBox 72">
            <a:extLst>
              <a:ext uri="{FF2B5EF4-FFF2-40B4-BE49-F238E27FC236}">
                <a16:creationId xmlns:a16="http://schemas.microsoft.com/office/drawing/2014/main" id="{B8B847F4-614C-4219-8884-6083487D54AC}"/>
              </a:ext>
            </a:extLst>
          </p:cNvPr>
          <p:cNvSpPr txBox="1"/>
          <p:nvPr/>
        </p:nvSpPr>
        <p:spPr>
          <a:xfrm>
            <a:off x="6622677" y="4962248"/>
            <a:ext cx="584718" cy="369332"/>
          </a:xfrm>
          <a:prstGeom prst="rect">
            <a:avLst/>
          </a:prstGeom>
          <a:noFill/>
        </p:spPr>
        <p:txBody>
          <a:bodyPr wrap="square" rtlCol="0">
            <a:spAutoFit/>
          </a:bodyPr>
          <a:lstStyle/>
          <a:p>
            <a:pPr algn="r"/>
            <a:r>
              <a:rPr lang="en-US">
                <a:solidFill>
                  <a:srgbClr val="D83B01"/>
                </a:solidFill>
                <a:latin typeface="Segoe UI Semibold" panose="020B0702040204020203" pitchFamily="34" charset="0"/>
                <a:cs typeface="Segoe UI Semibold" panose="020B0702040204020203" pitchFamily="34" charset="0"/>
              </a:rPr>
              <a:t>CP</a:t>
            </a:r>
          </a:p>
        </p:txBody>
      </p:sp>
      <p:cxnSp>
        <p:nvCxnSpPr>
          <p:cNvPr id="75" name="Straight Connector 74">
            <a:extLst>
              <a:ext uri="{FF2B5EF4-FFF2-40B4-BE49-F238E27FC236}">
                <a16:creationId xmlns:a16="http://schemas.microsoft.com/office/drawing/2014/main" id="{8D167E5F-786D-43B3-BCB2-5BC549E2D004}"/>
              </a:ext>
            </a:extLst>
          </p:cNvPr>
          <p:cNvCxnSpPr>
            <a:cxnSpLocks/>
          </p:cNvCxnSpPr>
          <p:nvPr/>
        </p:nvCxnSpPr>
        <p:spPr>
          <a:xfrm>
            <a:off x="6608740" y="4962054"/>
            <a:ext cx="0" cy="369526"/>
          </a:xfrm>
          <a:prstGeom prst="line">
            <a:avLst/>
          </a:prstGeom>
          <a:ln w="9525">
            <a:solidFill>
              <a:srgbClr val="D83B0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4C42837B-1E27-4644-8F26-0D91AC3BA939}"/>
              </a:ext>
            </a:extLst>
          </p:cNvPr>
          <p:cNvSpPr txBox="1"/>
          <p:nvPr/>
        </p:nvSpPr>
        <p:spPr>
          <a:xfrm>
            <a:off x="9181387" y="3918639"/>
            <a:ext cx="2072473" cy="523220"/>
          </a:xfrm>
          <a:prstGeom prst="rect">
            <a:avLst/>
          </a:prstGeom>
          <a:noFill/>
        </p:spPr>
        <p:txBody>
          <a:bodyPr wrap="square" rtlCol="0">
            <a:spAutoFit/>
          </a:bodyPr>
          <a:lstStyle/>
          <a:p>
            <a:r>
              <a:rPr lang="en-US" sz="1400">
                <a:solidFill>
                  <a:srgbClr val="7030A0"/>
                </a:solidFill>
                <a:latin typeface="Segoe UI Semibold" panose="020B0702040204020203" pitchFamily="34" charset="0"/>
                <a:cs typeface="Segoe UI Semibold" panose="020B0702040204020203" pitchFamily="34" charset="0"/>
              </a:rPr>
              <a:t>Satisfiability Modulo Theories</a:t>
            </a:r>
          </a:p>
        </p:txBody>
      </p:sp>
      <p:sp>
        <p:nvSpPr>
          <p:cNvPr id="79" name="TextBox 78">
            <a:extLst>
              <a:ext uri="{FF2B5EF4-FFF2-40B4-BE49-F238E27FC236}">
                <a16:creationId xmlns:a16="http://schemas.microsoft.com/office/drawing/2014/main" id="{13F15398-0005-4FB8-9764-CB68ED8C388A}"/>
              </a:ext>
            </a:extLst>
          </p:cNvPr>
          <p:cNvSpPr txBox="1"/>
          <p:nvPr/>
        </p:nvSpPr>
        <p:spPr>
          <a:xfrm>
            <a:off x="8492710" y="4013177"/>
            <a:ext cx="643526" cy="369332"/>
          </a:xfrm>
          <a:prstGeom prst="rect">
            <a:avLst/>
          </a:prstGeom>
          <a:noFill/>
        </p:spPr>
        <p:txBody>
          <a:bodyPr wrap="square" rtlCol="0">
            <a:spAutoFit/>
          </a:bodyPr>
          <a:lstStyle/>
          <a:p>
            <a:pPr algn="r"/>
            <a:r>
              <a:rPr lang="en-US">
                <a:solidFill>
                  <a:srgbClr val="7030A0"/>
                </a:solidFill>
                <a:latin typeface="Segoe UI Semibold" panose="020B0702040204020203" pitchFamily="34" charset="0"/>
                <a:cs typeface="Segoe UI Semibold" panose="020B0702040204020203" pitchFamily="34" charset="0"/>
              </a:rPr>
              <a:t>SMT</a:t>
            </a:r>
          </a:p>
        </p:txBody>
      </p:sp>
      <p:cxnSp>
        <p:nvCxnSpPr>
          <p:cNvPr id="81" name="Straight Connector 80">
            <a:extLst>
              <a:ext uri="{FF2B5EF4-FFF2-40B4-BE49-F238E27FC236}">
                <a16:creationId xmlns:a16="http://schemas.microsoft.com/office/drawing/2014/main" id="{1878913E-8266-4F22-A559-AB1D7299B419}"/>
              </a:ext>
            </a:extLst>
          </p:cNvPr>
          <p:cNvCxnSpPr>
            <a:cxnSpLocks/>
          </p:cNvCxnSpPr>
          <p:nvPr/>
        </p:nvCxnSpPr>
        <p:spPr>
          <a:xfrm>
            <a:off x="9158811" y="4012983"/>
            <a:ext cx="0" cy="369526"/>
          </a:xfrm>
          <a:prstGeom prst="line">
            <a:avLst/>
          </a:prstGeom>
          <a:ln w="9525">
            <a:solidFill>
              <a:srgbClr val="7030A0"/>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90" name="Picture 2" descr="Picture 2">
            <a:extLst>
              <a:ext uri="{FF2B5EF4-FFF2-40B4-BE49-F238E27FC236}">
                <a16:creationId xmlns:a16="http://schemas.microsoft.com/office/drawing/2014/main" id="{C14D4FDA-6DDB-4DF8-A580-AB935B80D956}"/>
              </a:ext>
            </a:extLst>
          </p:cNvPr>
          <p:cNvPicPr>
            <a:picLocks noChangeAspect="1"/>
          </p:cNvPicPr>
          <p:nvPr/>
        </p:nvPicPr>
        <p:blipFill>
          <a:blip r:embed="rId4"/>
          <a:stretch>
            <a:fillRect/>
          </a:stretch>
        </p:blipFill>
        <p:spPr>
          <a:xfrm>
            <a:off x="8573376" y="3222474"/>
            <a:ext cx="357426" cy="216095"/>
          </a:xfrm>
          <a:prstGeom prst="rect">
            <a:avLst/>
          </a:prstGeom>
          <a:ln w="12700">
            <a:miter lim="400000"/>
          </a:ln>
        </p:spPr>
      </p:pic>
      <p:sp>
        <p:nvSpPr>
          <p:cNvPr id="92" name="Rectangle 91">
            <a:extLst>
              <a:ext uri="{FF2B5EF4-FFF2-40B4-BE49-F238E27FC236}">
                <a16:creationId xmlns:a16="http://schemas.microsoft.com/office/drawing/2014/main" id="{9B15490A-89D2-4FF1-A085-DDB22BE3F21D}"/>
              </a:ext>
            </a:extLst>
          </p:cNvPr>
          <p:cNvSpPr/>
          <p:nvPr/>
        </p:nvSpPr>
        <p:spPr bwMode="auto">
          <a:xfrm>
            <a:off x="3560813" y="2110060"/>
            <a:ext cx="1527449" cy="657616"/>
          </a:xfrm>
          <a:prstGeom prst="rect">
            <a:avLst/>
          </a:prstGeom>
          <a:solidFill>
            <a:srgbClr val="FFFFFF"/>
          </a:solidFill>
          <a:ln>
            <a:solidFill>
              <a:srgbClr val="D2D2D2"/>
            </a:solidFill>
            <a:headEnd type="none" w="med" len="med"/>
            <a:tailEnd type="none" w="med" len="med"/>
          </a:ln>
          <a:effectLst>
            <a:outerShdw blurRad="254000" dist="50800" dir="2700000" sx="101000" sy="101000" algn="ctr" rotWithShape="0">
              <a:srgbClr val="000000">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3" name="TextBox 92">
            <a:extLst>
              <a:ext uri="{FF2B5EF4-FFF2-40B4-BE49-F238E27FC236}">
                <a16:creationId xmlns:a16="http://schemas.microsoft.com/office/drawing/2014/main" id="{272AA0F8-9348-413D-A268-601AE163D2AE}"/>
              </a:ext>
            </a:extLst>
          </p:cNvPr>
          <p:cNvSpPr txBox="1"/>
          <p:nvPr/>
        </p:nvSpPr>
        <p:spPr>
          <a:xfrm>
            <a:off x="3586959" y="2216615"/>
            <a:ext cx="1501302" cy="464743"/>
          </a:xfrm>
          <a:prstGeom prst="rect">
            <a:avLst/>
          </a:prstGeom>
          <a:noFill/>
        </p:spPr>
        <p:txBody>
          <a:bodyPr wrap="square" lIns="0" tIns="0" rIns="0" bIns="0" rtlCol="0" anchor="ctr" anchorCtr="1">
            <a:spAutoFit/>
          </a:bodyPr>
          <a:lstStyle/>
          <a:p>
            <a:pPr algn="ctr">
              <a:lnSpc>
                <a:spcPct val="90000"/>
              </a:lnSpc>
              <a:spcAft>
                <a:spcPts val="600"/>
              </a:spcAft>
            </a:pPr>
            <a:r>
              <a:rPr lang="en-US" sz="14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Hardware Design</a:t>
            </a:r>
          </a:p>
          <a:p>
            <a:pPr algn="ctr">
              <a:lnSpc>
                <a:spcPct val="90000"/>
              </a:lnSpc>
              <a:spcAft>
                <a:spcPts val="600"/>
              </a:spcAft>
            </a:pPr>
            <a:r>
              <a:rPr lang="en-US" sz="14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Automation</a:t>
            </a:r>
            <a:endParaRPr lang="en-US" sz="20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endParaRPr>
          </a:p>
        </p:txBody>
      </p:sp>
      <p:sp>
        <p:nvSpPr>
          <p:cNvPr id="95" name="Rectangle 94">
            <a:extLst>
              <a:ext uri="{FF2B5EF4-FFF2-40B4-BE49-F238E27FC236}">
                <a16:creationId xmlns:a16="http://schemas.microsoft.com/office/drawing/2014/main" id="{16DC18F6-100E-4225-8B94-7CE44B5C8CD4}"/>
              </a:ext>
            </a:extLst>
          </p:cNvPr>
          <p:cNvSpPr/>
          <p:nvPr/>
        </p:nvSpPr>
        <p:spPr bwMode="auto">
          <a:xfrm>
            <a:off x="5486687" y="3918639"/>
            <a:ext cx="1527449" cy="657616"/>
          </a:xfrm>
          <a:prstGeom prst="rect">
            <a:avLst/>
          </a:prstGeom>
          <a:solidFill>
            <a:srgbClr val="FFFFFF"/>
          </a:solidFill>
          <a:ln>
            <a:solidFill>
              <a:srgbClr val="D2D2D2"/>
            </a:solidFill>
            <a:headEnd type="none" w="med" len="med"/>
            <a:tailEnd type="none" w="med" len="med"/>
          </a:ln>
          <a:effectLst>
            <a:outerShdw blurRad="254000" dist="50800" dir="2700000" sx="101000" sy="101000" algn="ctr" rotWithShape="0">
              <a:srgbClr val="000000">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7" name="TextBox 96">
            <a:extLst>
              <a:ext uri="{FF2B5EF4-FFF2-40B4-BE49-F238E27FC236}">
                <a16:creationId xmlns:a16="http://schemas.microsoft.com/office/drawing/2014/main" id="{F0E3799A-4E33-4848-A615-8140E9090104}"/>
              </a:ext>
            </a:extLst>
          </p:cNvPr>
          <p:cNvSpPr txBox="1"/>
          <p:nvPr/>
        </p:nvSpPr>
        <p:spPr>
          <a:xfrm>
            <a:off x="5486686" y="4016988"/>
            <a:ext cx="1527449" cy="464743"/>
          </a:xfrm>
          <a:prstGeom prst="rect">
            <a:avLst/>
          </a:prstGeom>
          <a:noFill/>
        </p:spPr>
        <p:txBody>
          <a:bodyPr wrap="square" lIns="0" tIns="0" rIns="0" bIns="0" rtlCol="0" anchor="ctr" anchorCtr="1">
            <a:spAutoFit/>
          </a:bodyPr>
          <a:lstStyle/>
          <a:p>
            <a:pPr algn="ctr">
              <a:lnSpc>
                <a:spcPct val="90000"/>
              </a:lnSpc>
              <a:spcAft>
                <a:spcPts val="600"/>
              </a:spcAft>
            </a:pPr>
            <a:r>
              <a:rPr lang="en-US" sz="14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Operations</a:t>
            </a:r>
          </a:p>
          <a:p>
            <a:pPr algn="ctr">
              <a:lnSpc>
                <a:spcPct val="90000"/>
              </a:lnSpc>
              <a:spcAft>
                <a:spcPts val="600"/>
              </a:spcAft>
            </a:pPr>
            <a:r>
              <a:rPr lang="en-US" sz="14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Research</a:t>
            </a:r>
            <a:endParaRPr lang="en-US" sz="20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endParaRPr>
          </a:p>
        </p:txBody>
      </p:sp>
      <p:sp>
        <p:nvSpPr>
          <p:cNvPr id="99" name="Rectangle 98">
            <a:extLst>
              <a:ext uri="{FF2B5EF4-FFF2-40B4-BE49-F238E27FC236}">
                <a16:creationId xmlns:a16="http://schemas.microsoft.com/office/drawing/2014/main" id="{519345D0-FD45-4EDE-BFB0-D29803251C9F}"/>
              </a:ext>
            </a:extLst>
          </p:cNvPr>
          <p:cNvSpPr/>
          <p:nvPr/>
        </p:nvSpPr>
        <p:spPr bwMode="auto">
          <a:xfrm>
            <a:off x="9395731" y="4633246"/>
            <a:ext cx="1527449" cy="657616"/>
          </a:xfrm>
          <a:prstGeom prst="rect">
            <a:avLst/>
          </a:prstGeom>
          <a:solidFill>
            <a:srgbClr val="FFFFFF"/>
          </a:solidFill>
          <a:ln>
            <a:solidFill>
              <a:srgbClr val="D2D2D2"/>
            </a:solidFill>
            <a:headEnd type="none" w="med" len="med"/>
            <a:tailEnd type="none" w="med" len="med"/>
          </a:ln>
          <a:effectLst>
            <a:outerShdw blurRad="254000" dist="50800" dir="2700000" sx="101000" sy="101000" algn="ctr" rotWithShape="0">
              <a:srgbClr val="000000">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01" name="TextBox 100">
            <a:extLst>
              <a:ext uri="{FF2B5EF4-FFF2-40B4-BE49-F238E27FC236}">
                <a16:creationId xmlns:a16="http://schemas.microsoft.com/office/drawing/2014/main" id="{EB177E62-7D51-41C8-AF6A-26C0500E0FB8}"/>
              </a:ext>
            </a:extLst>
          </p:cNvPr>
          <p:cNvSpPr txBox="1"/>
          <p:nvPr/>
        </p:nvSpPr>
        <p:spPr>
          <a:xfrm>
            <a:off x="9395730" y="4770068"/>
            <a:ext cx="1527449" cy="387798"/>
          </a:xfrm>
          <a:prstGeom prst="rect">
            <a:avLst/>
          </a:prstGeom>
          <a:noFill/>
        </p:spPr>
        <p:txBody>
          <a:bodyPr wrap="square" lIns="0" tIns="0" rIns="0" bIns="0" rtlCol="0" anchor="ctr" anchorCtr="1">
            <a:spAutoFit/>
          </a:bodyPr>
          <a:lstStyle/>
          <a:p>
            <a:pPr algn="ctr">
              <a:lnSpc>
                <a:spcPct val="90000"/>
              </a:lnSpc>
              <a:spcAft>
                <a:spcPts val="600"/>
              </a:spcAft>
            </a:pPr>
            <a:r>
              <a:rPr lang="en-US" sz="14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Software Development +…</a:t>
            </a:r>
            <a:endParaRPr lang="en-US" sz="2000">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endParaRPr>
          </a:p>
        </p:txBody>
      </p:sp>
      <p:sp>
        <p:nvSpPr>
          <p:cNvPr id="2" name="Arrow: Right 1">
            <a:extLst>
              <a:ext uri="{FF2B5EF4-FFF2-40B4-BE49-F238E27FC236}">
                <a16:creationId xmlns:a16="http://schemas.microsoft.com/office/drawing/2014/main" id="{000FC029-B08E-49C2-8A85-EB4903CB0300}"/>
              </a:ext>
            </a:extLst>
          </p:cNvPr>
          <p:cNvSpPr/>
          <p:nvPr/>
        </p:nvSpPr>
        <p:spPr bwMode="auto">
          <a:xfrm rot="19427698">
            <a:off x="6873002" y="3989235"/>
            <a:ext cx="1693513" cy="1006520"/>
          </a:xfrm>
          <a:prstGeom prst="rightArrow">
            <a:avLst/>
          </a:prstGeom>
          <a:solidFill>
            <a:schemeClr val="accent1">
              <a:alpha val="3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CP-SAT</a:t>
            </a:r>
          </a:p>
        </p:txBody>
      </p:sp>
      <p:sp>
        <p:nvSpPr>
          <p:cNvPr id="5" name="Arrow: Left 4">
            <a:extLst>
              <a:ext uri="{FF2B5EF4-FFF2-40B4-BE49-F238E27FC236}">
                <a16:creationId xmlns:a16="http://schemas.microsoft.com/office/drawing/2014/main" id="{893A19E6-BFDC-41BE-9AB1-52158363EAA5}"/>
              </a:ext>
            </a:extLst>
          </p:cNvPr>
          <p:cNvSpPr/>
          <p:nvPr/>
        </p:nvSpPr>
        <p:spPr bwMode="auto">
          <a:xfrm rot="19330817">
            <a:off x="7223267" y="4524646"/>
            <a:ext cx="1648708" cy="1093749"/>
          </a:xfrm>
          <a:prstGeom prst="leftArrow">
            <a:avLst/>
          </a:prstGeom>
          <a:solidFill>
            <a:schemeClr val="accent1">
              <a:alpha val="4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Z3</a:t>
            </a:r>
          </a:p>
        </p:txBody>
      </p:sp>
    </p:spTree>
    <p:custDataLst>
      <p:tags r:id="rId1"/>
    </p:custDataLst>
    <p:extLst>
      <p:ext uri="{BB962C8B-B14F-4D97-AF65-F5344CB8AC3E}">
        <p14:creationId xmlns:p14="http://schemas.microsoft.com/office/powerpoint/2010/main" val="117170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F127-9CF0-619B-76EB-645A71F88376}"/>
              </a:ext>
            </a:extLst>
          </p:cNvPr>
          <p:cNvSpPr>
            <a:spLocks noGrp="1"/>
          </p:cNvSpPr>
          <p:nvPr>
            <p:ph type="title"/>
          </p:nvPr>
        </p:nvSpPr>
        <p:spPr>
          <a:xfrm>
            <a:off x="245433" y="115963"/>
            <a:ext cx="4862930" cy="1326338"/>
          </a:xfrm>
        </p:spPr>
        <p:txBody>
          <a:bodyPr>
            <a:normAutofit/>
          </a:bodyPr>
          <a:lstStyle/>
          <a:p>
            <a:r>
              <a:rPr lang="en-US" dirty="0"/>
              <a:t>Custom Theories</a:t>
            </a:r>
          </a:p>
        </p:txBody>
      </p:sp>
      <p:pic>
        <p:nvPicPr>
          <p:cNvPr id="5" name="Content Placeholder 4" descr="Diagram&#10;&#10;Description automatically generated">
            <a:extLst>
              <a:ext uri="{FF2B5EF4-FFF2-40B4-BE49-F238E27FC236}">
                <a16:creationId xmlns:a16="http://schemas.microsoft.com/office/drawing/2014/main" id="{91DAE29A-5D30-FFA4-EE90-607D30D4D2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3371" y="0"/>
            <a:ext cx="5584485" cy="6858000"/>
          </a:xfrm>
        </p:spPr>
      </p:pic>
      <p:pic>
        <p:nvPicPr>
          <p:cNvPr id="4" name="Picture 3">
            <a:extLst>
              <a:ext uri="{FF2B5EF4-FFF2-40B4-BE49-F238E27FC236}">
                <a16:creationId xmlns:a16="http://schemas.microsoft.com/office/drawing/2014/main" id="{0128E507-7FE9-E398-3AFD-1A88671B9496}"/>
              </a:ext>
            </a:extLst>
          </p:cNvPr>
          <p:cNvPicPr>
            <a:picLocks noChangeAspect="1"/>
          </p:cNvPicPr>
          <p:nvPr/>
        </p:nvPicPr>
        <p:blipFill>
          <a:blip r:embed="rId3"/>
          <a:stretch>
            <a:fillRect/>
          </a:stretch>
        </p:blipFill>
        <p:spPr>
          <a:xfrm>
            <a:off x="929574" y="1442301"/>
            <a:ext cx="5353797" cy="5191850"/>
          </a:xfrm>
          <a:prstGeom prst="rect">
            <a:avLst/>
          </a:prstGeom>
        </p:spPr>
      </p:pic>
    </p:spTree>
    <p:extLst>
      <p:ext uri="{BB962C8B-B14F-4D97-AF65-F5344CB8AC3E}">
        <p14:creationId xmlns:p14="http://schemas.microsoft.com/office/powerpoint/2010/main" val="42011259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B02B2-5732-D291-8919-78C3EF2516D0}"/>
              </a:ext>
            </a:extLst>
          </p:cNvPr>
          <p:cNvSpPr>
            <a:spLocks noGrp="1"/>
          </p:cNvSpPr>
          <p:nvPr>
            <p:ph type="title"/>
          </p:nvPr>
        </p:nvSpPr>
        <p:spPr/>
        <p:txBody>
          <a:bodyPr/>
          <a:lstStyle/>
          <a:p>
            <a:r>
              <a:rPr lang="en-US" dirty="0"/>
              <a:t>Tutorial road-map</a:t>
            </a:r>
          </a:p>
        </p:txBody>
      </p:sp>
      <p:sp>
        <p:nvSpPr>
          <p:cNvPr id="3" name="Rectangle: Rounded Corners 2">
            <a:extLst>
              <a:ext uri="{FF2B5EF4-FFF2-40B4-BE49-F238E27FC236}">
                <a16:creationId xmlns:a16="http://schemas.microsoft.com/office/drawing/2014/main" id="{6D613B49-4393-51A6-D440-AAE6313D95C2}"/>
              </a:ext>
            </a:extLst>
          </p:cNvPr>
          <p:cNvSpPr/>
          <p:nvPr/>
        </p:nvSpPr>
        <p:spPr>
          <a:xfrm>
            <a:off x="3109357" y="2187236"/>
            <a:ext cx="2544897" cy="10686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What to expect when expecting z3?</a:t>
            </a:r>
          </a:p>
        </p:txBody>
      </p:sp>
      <p:sp>
        <p:nvSpPr>
          <p:cNvPr id="4" name="Rectangle: Rounded Corners 3">
            <a:extLst>
              <a:ext uri="{FF2B5EF4-FFF2-40B4-BE49-F238E27FC236}">
                <a16:creationId xmlns:a16="http://schemas.microsoft.com/office/drawing/2014/main" id="{EC13ECED-7619-7C84-7746-534B99477607}"/>
              </a:ext>
            </a:extLst>
          </p:cNvPr>
          <p:cNvSpPr/>
          <p:nvPr/>
        </p:nvSpPr>
        <p:spPr>
          <a:xfrm>
            <a:off x="3109357" y="3726728"/>
            <a:ext cx="2544897" cy="10686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Interfacing with z3</a:t>
            </a:r>
          </a:p>
          <a:p>
            <a:pPr algn="ctr"/>
            <a:r>
              <a:rPr lang="en-US" dirty="0"/>
              <a:t>Use case</a:t>
            </a:r>
          </a:p>
        </p:txBody>
      </p:sp>
      <p:sp>
        <p:nvSpPr>
          <p:cNvPr id="5" name="Rectangle: Rounded Corners 4">
            <a:extLst>
              <a:ext uri="{FF2B5EF4-FFF2-40B4-BE49-F238E27FC236}">
                <a16:creationId xmlns:a16="http://schemas.microsoft.com/office/drawing/2014/main" id="{85A87D06-A752-09EA-69A8-D7030C1FD966}"/>
              </a:ext>
            </a:extLst>
          </p:cNvPr>
          <p:cNvSpPr/>
          <p:nvPr/>
        </p:nvSpPr>
        <p:spPr>
          <a:xfrm>
            <a:off x="3109357" y="5266220"/>
            <a:ext cx="2544897" cy="10686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Tactics</a:t>
            </a:r>
          </a:p>
          <a:p>
            <a:pPr algn="ctr"/>
            <a:r>
              <a:rPr lang="en-US" dirty="0"/>
              <a:t>Use case</a:t>
            </a:r>
          </a:p>
        </p:txBody>
      </p:sp>
      <p:sp>
        <p:nvSpPr>
          <p:cNvPr id="6" name="Rectangle: Rounded Corners 5">
            <a:extLst>
              <a:ext uri="{FF2B5EF4-FFF2-40B4-BE49-F238E27FC236}">
                <a16:creationId xmlns:a16="http://schemas.microsoft.com/office/drawing/2014/main" id="{313EE7DF-5C09-1E52-F063-559A6D491EE5}"/>
              </a:ext>
            </a:extLst>
          </p:cNvPr>
          <p:cNvSpPr/>
          <p:nvPr/>
        </p:nvSpPr>
        <p:spPr>
          <a:xfrm>
            <a:off x="7990065" y="3756055"/>
            <a:ext cx="2544897" cy="10686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Solver Internals</a:t>
            </a:r>
          </a:p>
        </p:txBody>
      </p:sp>
      <p:sp>
        <p:nvSpPr>
          <p:cNvPr id="7" name="Rectangle: Rounded Corners 6">
            <a:extLst>
              <a:ext uri="{FF2B5EF4-FFF2-40B4-BE49-F238E27FC236}">
                <a16:creationId xmlns:a16="http://schemas.microsoft.com/office/drawing/2014/main" id="{BA6102E8-D7D9-DA8E-6B34-8BB0AED99DD1}"/>
              </a:ext>
            </a:extLst>
          </p:cNvPr>
          <p:cNvSpPr/>
          <p:nvPr/>
        </p:nvSpPr>
        <p:spPr>
          <a:xfrm>
            <a:off x="7922962" y="2255128"/>
            <a:ext cx="2544897" cy="10686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Quantifiers</a:t>
            </a:r>
          </a:p>
        </p:txBody>
      </p:sp>
      <p:sp>
        <p:nvSpPr>
          <p:cNvPr id="8" name="Rectangle: Rounded Corners 7">
            <a:extLst>
              <a:ext uri="{FF2B5EF4-FFF2-40B4-BE49-F238E27FC236}">
                <a16:creationId xmlns:a16="http://schemas.microsoft.com/office/drawing/2014/main" id="{4375E182-C1D9-6C3C-AF3A-3BEB3E8D7072}"/>
              </a:ext>
            </a:extLst>
          </p:cNvPr>
          <p:cNvSpPr/>
          <p:nvPr/>
        </p:nvSpPr>
        <p:spPr>
          <a:xfrm>
            <a:off x="7897358" y="763193"/>
            <a:ext cx="2544897" cy="10686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Theory Solvers </a:t>
            </a:r>
          </a:p>
        </p:txBody>
      </p:sp>
      <p:sp>
        <p:nvSpPr>
          <p:cNvPr id="9" name="Rectangle: Rounded Corners 8">
            <a:extLst>
              <a:ext uri="{FF2B5EF4-FFF2-40B4-BE49-F238E27FC236}">
                <a16:creationId xmlns:a16="http://schemas.microsoft.com/office/drawing/2014/main" id="{EF172369-5C1B-0FD6-01A3-094BE48DEE72}"/>
              </a:ext>
            </a:extLst>
          </p:cNvPr>
          <p:cNvSpPr/>
          <p:nvPr/>
        </p:nvSpPr>
        <p:spPr>
          <a:xfrm>
            <a:off x="7990066" y="5265998"/>
            <a:ext cx="2544897" cy="10686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Solver Engines - CDCL(T)</a:t>
            </a:r>
          </a:p>
        </p:txBody>
      </p:sp>
      <p:sp>
        <p:nvSpPr>
          <p:cNvPr id="10" name="Arrow: Down 9">
            <a:extLst>
              <a:ext uri="{FF2B5EF4-FFF2-40B4-BE49-F238E27FC236}">
                <a16:creationId xmlns:a16="http://schemas.microsoft.com/office/drawing/2014/main" id="{0B61158D-82C5-A1E2-8E08-AEB30916C30A}"/>
              </a:ext>
            </a:extLst>
          </p:cNvPr>
          <p:cNvSpPr/>
          <p:nvPr/>
        </p:nvSpPr>
        <p:spPr>
          <a:xfrm>
            <a:off x="4189010" y="3255872"/>
            <a:ext cx="363557" cy="4708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DF140340-66F7-CAFE-7177-7A5D23CCD31B}"/>
              </a:ext>
            </a:extLst>
          </p:cNvPr>
          <p:cNvSpPr/>
          <p:nvPr/>
        </p:nvSpPr>
        <p:spPr>
          <a:xfrm>
            <a:off x="4211044" y="4795364"/>
            <a:ext cx="363557" cy="4708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EE85E7A9-0909-AE0A-5F36-0401F5477955}"/>
              </a:ext>
            </a:extLst>
          </p:cNvPr>
          <p:cNvSpPr/>
          <p:nvPr/>
        </p:nvSpPr>
        <p:spPr>
          <a:xfrm rot="10800000">
            <a:off x="9081708" y="1792898"/>
            <a:ext cx="363557" cy="4708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EA8F64FC-F340-AF46-1BB6-14B291D2512D}"/>
              </a:ext>
            </a:extLst>
          </p:cNvPr>
          <p:cNvSpPr/>
          <p:nvPr/>
        </p:nvSpPr>
        <p:spPr>
          <a:xfrm rot="10800000">
            <a:off x="9082644" y="3277360"/>
            <a:ext cx="363557" cy="4708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2875DFB1-763B-B9B6-9CA4-8C5D879D4B06}"/>
              </a:ext>
            </a:extLst>
          </p:cNvPr>
          <p:cNvSpPr/>
          <p:nvPr/>
        </p:nvSpPr>
        <p:spPr>
          <a:xfrm rot="10800000">
            <a:off x="9143028" y="4795648"/>
            <a:ext cx="363557" cy="4708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Elbow 15">
            <a:extLst>
              <a:ext uri="{FF2B5EF4-FFF2-40B4-BE49-F238E27FC236}">
                <a16:creationId xmlns:a16="http://schemas.microsoft.com/office/drawing/2014/main" id="{1B1C79B1-6C72-DA94-B768-699F35C44D66}"/>
              </a:ext>
            </a:extLst>
          </p:cNvPr>
          <p:cNvCxnSpPr>
            <a:stCxn id="5" idx="3"/>
            <a:endCxn id="9" idx="1"/>
          </p:cNvCxnSpPr>
          <p:nvPr/>
        </p:nvCxnSpPr>
        <p:spPr>
          <a:xfrm flipV="1">
            <a:off x="5654254" y="5800316"/>
            <a:ext cx="2335812" cy="222"/>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25366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3FCC-E197-D299-D23D-164A692D3AE2}"/>
              </a:ext>
            </a:extLst>
          </p:cNvPr>
          <p:cNvSpPr>
            <a:spLocks noGrp="1"/>
          </p:cNvSpPr>
          <p:nvPr>
            <p:ph type="title"/>
          </p:nvPr>
        </p:nvSpPr>
        <p:spPr/>
        <p:txBody>
          <a:bodyPr/>
          <a:lstStyle/>
          <a:p>
            <a:r>
              <a:rPr lang="en-US" dirty="0"/>
              <a:t>But, what about</a:t>
            </a:r>
          </a:p>
        </p:txBody>
      </p:sp>
      <p:pic>
        <p:nvPicPr>
          <p:cNvPr id="5" name="Picture 4">
            <a:extLst>
              <a:ext uri="{FF2B5EF4-FFF2-40B4-BE49-F238E27FC236}">
                <a16:creationId xmlns:a16="http://schemas.microsoft.com/office/drawing/2014/main" id="{95D06367-494E-5BFE-3F66-4A3BC348D778}"/>
              </a:ext>
            </a:extLst>
          </p:cNvPr>
          <p:cNvPicPr>
            <a:picLocks noChangeAspect="1"/>
          </p:cNvPicPr>
          <p:nvPr/>
        </p:nvPicPr>
        <p:blipFill>
          <a:blip r:embed="rId2"/>
          <a:stretch>
            <a:fillRect/>
          </a:stretch>
        </p:blipFill>
        <p:spPr>
          <a:xfrm>
            <a:off x="9950304" y="574159"/>
            <a:ext cx="1952958" cy="1952958"/>
          </a:xfrm>
          <a:prstGeom prst="rect">
            <a:avLst/>
          </a:prstGeom>
        </p:spPr>
      </p:pic>
      <p:sp>
        <p:nvSpPr>
          <p:cNvPr id="6" name="Speech Bubble: Rectangle with Corners Rounded 5">
            <a:extLst>
              <a:ext uri="{FF2B5EF4-FFF2-40B4-BE49-F238E27FC236}">
                <a16:creationId xmlns:a16="http://schemas.microsoft.com/office/drawing/2014/main" id="{91AF219F-04E4-E091-0B26-0E7FCB224C11}"/>
              </a:ext>
            </a:extLst>
          </p:cNvPr>
          <p:cNvSpPr/>
          <p:nvPr/>
        </p:nvSpPr>
        <p:spPr>
          <a:xfrm>
            <a:off x="7344622" y="1812030"/>
            <a:ext cx="1405974" cy="715087"/>
          </a:xfrm>
          <a:prstGeom prst="wedgeRoundRectCallout">
            <a:avLst>
              <a:gd name="adj1" fmla="val 142495"/>
              <a:gd name="adj2" fmla="val -97893"/>
              <a:gd name="adj3" fmla="val 16667"/>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r>
              <a:rPr lang="en-US" sz="3600" dirty="0"/>
              <a:t>LEAN?</a:t>
            </a:r>
          </a:p>
        </p:txBody>
      </p:sp>
      <p:pic>
        <p:nvPicPr>
          <p:cNvPr id="8" name="Picture 7">
            <a:extLst>
              <a:ext uri="{FF2B5EF4-FFF2-40B4-BE49-F238E27FC236}">
                <a16:creationId xmlns:a16="http://schemas.microsoft.com/office/drawing/2014/main" id="{5AA93E85-75DE-0431-CACF-8C207B85F301}"/>
              </a:ext>
            </a:extLst>
          </p:cNvPr>
          <p:cNvPicPr>
            <a:picLocks noChangeAspect="1"/>
          </p:cNvPicPr>
          <p:nvPr/>
        </p:nvPicPr>
        <p:blipFill>
          <a:blip r:embed="rId3"/>
          <a:stretch>
            <a:fillRect/>
          </a:stretch>
        </p:blipFill>
        <p:spPr>
          <a:xfrm>
            <a:off x="9966346" y="2736151"/>
            <a:ext cx="1969000" cy="1751086"/>
          </a:xfrm>
          <a:prstGeom prst="rect">
            <a:avLst/>
          </a:prstGeom>
        </p:spPr>
      </p:pic>
      <p:sp>
        <p:nvSpPr>
          <p:cNvPr id="9" name="Speech Bubble: Rectangle with Corners Rounded 8">
            <a:extLst>
              <a:ext uri="{FF2B5EF4-FFF2-40B4-BE49-F238E27FC236}">
                <a16:creationId xmlns:a16="http://schemas.microsoft.com/office/drawing/2014/main" id="{4675889C-A032-9B44-E1DA-E2CC020B96A7}"/>
              </a:ext>
            </a:extLst>
          </p:cNvPr>
          <p:cNvSpPr/>
          <p:nvPr/>
        </p:nvSpPr>
        <p:spPr>
          <a:xfrm>
            <a:off x="6326372" y="3429000"/>
            <a:ext cx="2629786" cy="715087"/>
          </a:xfrm>
          <a:prstGeom prst="wedgeRoundRectCallout">
            <a:avLst>
              <a:gd name="adj1" fmla="val 91382"/>
              <a:gd name="adj2" fmla="val -64724"/>
              <a:gd name="adj3" fmla="val 16667"/>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r>
              <a:rPr lang="en-US" sz="3600" dirty="0" err="1"/>
              <a:t>AutoActive</a:t>
            </a:r>
            <a:r>
              <a:rPr lang="en-US" sz="3600" dirty="0"/>
              <a:t>?</a:t>
            </a:r>
          </a:p>
        </p:txBody>
      </p:sp>
      <p:sp>
        <p:nvSpPr>
          <p:cNvPr id="10" name="Rectangle 9">
            <a:extLst>
              <a:ext uri="{FF2B5EF4-FFF2-40B4-BE49-F238E27FC236}">
                <a16:creationId xmlns:a16="http://schemas.microsoft.com/office/drawing/2014/main" id="{072E4587-510F-E013-C4FE-B15066ACD67E}"/>
              </a:ext>
            </a:extLst>
          </p:cNvPr>
          <p:cNvSpPr/>
          <p:nvPr/>
        </p:nvSpPr>
        <p:spPr>
          <a:xfrm>
            <a:off x="838200" y="2705657"/>
            <a:ext cx="2133599"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Stanford Pascal Verifier</a:t>
            </a:r>
            <a:endParaRPr lang="en-US" dirty="0"/>
          </a:p>
        </p:txBody>
      </p:sp>
      <p:sp>
        <p:nvSpPr>
          <p:cNvPr id="11" name="Rectangle 10">
            <a:extLst>
              <a:ext uri="{FF2B5EF4-FFF2-40B4-BE49-F238E27FC236}">
                <a16:creationId xmlns:a16="http://schemas.microsoft.com/office/drawing/2014/main" id="{C012C6B9-8AFF-B5F9-2BC6-52F82108887C}"/>
              </a:ext>
            </a:extLst>
          </p:cNvPr>
          <p:cNvSpPr/>
          <p:nvPr/>
        </p:nvSpPr>
        <p:spPr>
          <a:xfrm>
            <a:off x="3436087" y="2676208"/>
            <a:ext cx="2133599"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NQTHM, ACL2</a:t>
            </a:r>
            <a:endParaRPr lang="en-US" dirty="0"/>
          </a:p>
        </p:txBody>
      </p:sp>
      <p:sp>
        <p:nvSpPr>
          <p:cNvPr id="12" name="Rectangle 11">
            <a:extLst>
              <a:ext uri="{FF2B5EF4-FFF2-40B4-BE49-F238E27FC236}">
                <a16:creationId xmlns:a16="http://schemas.microsoft.com/office/drawing/2014/main" id="{D457E76C-241B-35B5-5BF9-A946DD73B38D}"/>
              </a:ext>
            </a:extLst>
          </p:cNvPr>
          <p:cNvSpPr/>
          <p:nvPr/>
        </p:nvSpPr>
        <p:spPr>
          <a:xfrm>
            <a:off x="3436087" y="3721671"/>
            <a:ext cx="2133599"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EHDM, PVS</a:t>
            </a:r>
            <a:endParaRPr lang="en-US" dirty="0"/>
          </a:p>
        </p:txBody>
      </p:sp>
      <p:sp>
        <p:nvSpPr>
          <p:cNvPr id="13" name="Rectangle 12">
            <a:extLst>
              <a:ext uri="{FF2B5EF4-FFF2-40B4-BE49-F238E27FC236}">
                <a16:creationId xmlns:a16="http://schemas.microsoft.com/office/drawing/2014/main" id="{B7AFAF1E-6ECD-FDC4-538E-29700A098D88}"/>
              </a:ext>
            </a:extLst>
          </p:cNvPr>
          <p:cNvSpPr/>
          <p:nvPr/>
        </p:nvSpPr>
        <p:spPr>
          <a:xfrm>
            <a:off x="838200" y="3756567"/>
            <a:ext cx="2133599"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ESC/Simplify, </a:t>
            </a:r>
            <a:r>
              <a:rPr lang="en-US" dirty="0" err="1">
                <a:solidFill>
                  <a:schemeClr val="tx1"/>
                </a:solidFill>
              </a:rPr>
              <a:t>STeP</a:t>
            </a:r>
            <a:endParaRPr lang="en-US" dirty="0"/>
          </a:p>
        </p:txBody>
      </p:sp>
      <p:sp>
        <p:nvSpPr>
          <p:cNvPr id="14" name="Rectangle 13">
            <a:extLst>
              <a:ext uri="{FF2B5EF4-FFF2-40B4-BE49-F238E27FC236}">
                <a16:creationId xmlns:a16="http://schemas.microsoft.com/office/drawing/2014/main" id="{0A742E65-12B9-CCE4-FAF9-B1756DAB7D98}"/>
              </a:ext>
            </a:extLst>
          </p:cNvPr>
          <p:cNvSpPr/>
          <p:nvPr/>
        </p:nvSpPr>
        <p:spPr>
          <a:xfrm>
            <a:off x="838200" y="4827184"/>
            <a:ext cx="2133599"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Boogie</a:t>
            </a:r>
            <a:endParaRPr lang="en-US" dirty="0"/>
          </a:p>
        </p:txBody>
      </p:sp>
      <p:sp>
        <p:nvSpPr>
          <p:cNvPr id="15" name="Rectangle 14">
            <a:extLst>
              <a:ext uri="{FF2B5EF4-FFF2-40B4-BE49-F238E27FC236}">
                <a16:creationId xmlns:a16="http://schemas.microsoft.com/office/drawing/2014/main" id="{8456BDFD-A0A2-85B8-6ECB-C6A4F6066F84}"/>
              </a:ext>
            </a:extLst>
          </p:cNvPr>
          <p:cNvSpPr/>
          <p:nvPr/>
        </p:nvSpPr>
        <p:spPr>
          <a:xfrm>
            <a:off x="3436087" y="4792288"/>
            <a:ext cx="2133599"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Isabelle, Coq Hammers</a:t>
            </a:r>
            <a:endParaRPr lang="en-US" dirty="0"/>
          </a:p>
        </p:txBody>
      </p:sp>
      <p:cxnSp>
        <p:nvCxnSpPr>
          <p:cNvPr id="17" name="Straight Arrow Connector 16">
            <a:extLst>
              <a:ext uri="{FF2B5EF4-FFF2-40B4-BE49-F238E27FC236}">
                <a16:creationId xmlns:a16="http://schemas.microsoft.com/office/drawing/2014/main" id="{763A2606-88DD-2B6A-07BC-15ABDB6A28F0}"/>
              </a:ext>
            </a:extLst>
          </p:cNvPr>
          <p:cNvCxnSpPr>
            <a:stCxn id="10" idx="2"/>
            <a:endCxn id="13" idx="0"/>
          </p:cNvCxnSpPr>
          <p:nvPr/>
        </p:nvCxnSpPr>
        <p:spPr>
          <a:xfrm>
            <a:off x="1905000" y="3414648"/>
            <a:ext cx="0" cy="341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EA6E80D-6ACA-D6BA-85D4-D32E83459CAD}"/>
              </a:ext>
            </a:extLst>
          </p:cNvPr>
          <p:cNvCxnSpPr/>
          <p:nvPr/>
        </p:nvCxnSpPr>
        <p:spPr>
          <a:xfrm flipH="1">
            <a:off x="1904998" y="4492289"/>
            <a:ext cx="1" cy="336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3FE81F3-D6E9-2FC2-A1B8-1A0611B9F127}"/>
              </a:ext>
            </a:extLst>
          </p:cNvPr>
          <p:cNvCxnSpPr/>
          <p:nvPr/>
        </p:nvCxnSpPr>
        <p:spPr>
          <a:xfrm flipH="1">
            <a:off x="4429661" y="3397776"/>
            <a:ext cx="1" cy="336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A535818-A919-27F7-A1F8-0EC6A0FE45EE}"/>
              </a:ext>
            </a:extLst>
          </p:cNvPr>
          <p:cNvCxnSpPr/>
          <p:nvPr/>
        </p:nvCxnSpPr>
        <p:spPr>
          <a:xfrm flipH="1">
            <a:off x="4429661" y="4400168"/>
            <a:ext cx="1" cy="336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84EBEAE-B514-7A72-D7A9-7735E162C2C7}"/>
              </a:ext>
            </a:extLst>
          </p:cNvPr>
          <p:cNvSpPr/>
          <p:nvPr/>
        </p:nvSpPr>
        <p:spPr>
          <a:xfrm>
            <a:off x="2674087" y="5897801"/>
            <a:ext cx="2133599"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Imandra</a:t>
            </a:r>
            <a:r>
              <a:rPr lang="en-US" dirty="0">
                <a:solidFill>
                  <a:schemeClr val="tx1"/>
                </a:solidFill>
              </a:rPr>
              <a:t>, ….</a:t>
            </a:r>
            <a:endParaRPr lang="en-US" dirty="0"/>
          </a:p>
        </p:txBody>
      </p:sp>
      <p:cxnSp>
        <p:nvCxnSpPr>
          <p:cNvPr id="22" name="Straight Arrow Connector 21">
            <a:extLst>
              <a:ext uri="{FF2B5EF4-FFF2-40B4-BE49-F238E27FC236}">
                <a16:creationId xmlns:a16="http://schemas.microsoft.com/office/drawing/2014/main" id="{9F748DBC-A31C-EDC7-9905-57CB619A2BC3}"/>
              </a:ext>
            </a:extLst>
          </p:cNvPr>
          <p:cNvCxnSpPr>
            <a:cxnSpLocks/>
            <a:stCxn id="15" idx="2"/>
            <a:endCxn id="21" idx="0"/>
          </p:cNvCxnSpPr>
          <p:nvPr/>
        </p:nvCxnSpPr>
        <p:spPr>
          <a:xfrm flipH="1">
            <a:off x="3740887" y="5501279"/>
            <a:ext cx="762000" cy="396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90CC34B-D552-F039-0FEE-B007330A007A}"/>
              </a:ext>
            </a:extLst>
          </p:cNvPr>
          <p:cNvSpPr txBox="1"/>
          <p:nvPr/>
        </p:nvSpPr>
        <p:spPr>
          <a:xfrm>
            <a:off x="406398" y="1787378"/>
            <a:ext cx="2997200" cy="646331"/>
          </a:xfrm>
          <a:prstGeom prst="rect">
            <a:avLst/>
          </a:prstGeom>
          <a:noFill/>
        </p:spPr>
        <p:txBody>
          <a:bodyPr wrap="square">
            <a:spAutoFit/>
          </a:bodyPr>
          <a:lstStyle/>
          <a:p>
            <a:pPr algn="ctr"/>
            <a:r>
              <a:rPr lang="en-US" dirty="0">
                <a:solidFill>
                  <a:schemeClr val="tx1"/>
                </a:solidFill>
              </a:rPr>
              <a:t>Program Verification </a:t>
            </a:r>
          </a:p>
          <a:p>
            <a:pPr algn="ctr"/>
            <a:r>
              <a:rPr lang="en-US" dirty="0">
                <a:solidFill>
                  <a:schemeClr val="tx1"/>
                </a:solidFill>
              </a:rPr>
              <a:t>using SMT</a:t>
            </a:r>
            <a:endParaRPr lang="en-US" dirty="0"/>
          </a:p>
        </p:txBody>
      </p:sp>
      <p:sp>
        <p:nvSpPr>
          <p:cNvPr id="26" name="TextBox 25">
            <a:extLst>
              <a:ext uri="{FF2B5EF4-FFF2-40B4-BE49-F238E27FC236}">
                <a16:creationId xmlns:a16="http://schemas.microsoft.com/office/drawing/2014/main" id="{7E69BAC4-C8FF-7329-01F8-269A3A09CCA7}"/>
              </a:ext>
            </a:extLst>
          </p:cNvPr>
          <p:cNvSpPr txBox="1"/>
          <p:nvPr/>
        </p:nvSpPr>
        <p:spPr>
          <a:xfrm>
            <a:off x="2931061" y="1753348"/>
            <a:ext cx="2997200" cy="646331"/>
          </a:xfrm>
          <a:prstGeom prst="rect">
            <a:avLst/>
          </a:prstGeom>
          <a:noFill/>
        </p:spPr>
        <p:txBody>
          <a:bodyPr wrap="square">
            <a:spAutoFit/>
          </a:bodyPr>
          <a:lstStyle/>
          <a:p>
            <a:pPr algn="ctr"/>
            <a:r>
              <a:rPr lang="en-US" dirty="0"/>
              <a:t>Proof assistants </a:t>
            </a:r>
          </a:p>
          <a:p>
            <a:pPr algn="ctr"/>
            <a:r>
              <a:rPr lang="en-US" dirty="0"/>
              <a:t>using SMT</a:t>
            </a:r>
          </a:p>
        </p:txBody>
      </p:sp>
    </p:spTree>
    <p:extLst>
      <p:ext uri="{BB962C8B-B14F-4D97-AF65-F5344CB8AC3E}">
        <p14:creationId xmlns:p14="http://schemas.microsoft.com/office/powerpoint/2010/main" val="36363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21" grpId="0" animBg="1"/>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0A618A5-A881-926A-4EBB-FC1252C4AB0C}"/>
              </a:ext>
            </a:extLst>
          </p:cNvPr>
          <p:cNvGrpSpPr/>
          <p:nvPr/>
        </p:nvGrpSpPr>
        <p:grpSpPr>
          <a:xfrm>
            <a:off x="426334" y="564006"/>
            <a:ext cx="5535808" cy="6073378"/>
            <a:chOff x="973819" y="682033"/>
            <a:chExt cx="5535808" cy="6073378"/>
          </a:xfrm>
        </p:grpSpPr>
        <p:grpSp>
          <p:nvGrpSpPr>
            <p:cNvPr id="18" name="Group 17">
              <a:extLst>
                <a:ext uri="{FF2B5EF4-FFF2-40B4-BE49-F238E27FC236}">
                  <a16:creationId xmlns:a16="http://schemas.microsoft.com/office/drawing/2014/main" id="{11203E45-7A43-87CA-05D6-62B140FA5EF7}"/>
                </a:ext>
              </a:extLst>
            </p:cNvPr>
            <p:cNvGrpSpPr/>
            <p:nvPr/>
          </p:nvGrpSpPr>
          <p:grpSpPr>
            <a:xfrm>
              <a:off x="973819" y="682033"/>
              <a:ext cx="5535808" cy="5105280"/>
              <a:chOff x="319610" y="1192721"/>
              <a:chExt cx="5535808" cy="5105280"/>
            </a:xfrm>
          </p:grpSpPr>
          <p:pic>
            <p:nvPicPr>
              <p:cNvPr id="10" name="Picture 9">
                <a:extLst>
                  <a:ext uri="{FF2B5EF4-FFF2-40B4-BE49-F238E27FC236}">
                    <a16:creationId xmlns:a16="http://schemas.microsoft.com/office/drawing/2014/main" id="{A1AB4AFC-7598-835D-925D-A061B06B450D}"/>
                  </a:ext>
                </a:extLst>
              </p:cNvPr>
              <p:cNvPicPr>
                <a:picLocks noChangeAspect="1"/>
              </p:cNvPicPr>
              <p:nvPr/>
            </p:nvPicPr>
            <p:blipFill>
              <a:blip r:embed="rId2">
                <a:duotone>
                  <a:schemeClr val="accent6">
                    <a:shade val="45000"/>
                    <a:satMod val="135000"/>
                  </a:schemeClr>
                  <a:prstClr val="white"/>
                </a:duotone>
              </a:blip>
              <a:stretch>
                <a:fillRect/>
              </a:stretch>
            </p:blipFill>
            <p:spPr>
              <a:xfrm>
                <a:off x="319610" y="1192721"/>
                <a:ext cx="5535808" cy="1525472"/>
              </a:xfrm>
              <a:prstGeom prst="rect">
                <a:avLst/>
              </a:prstGeom>
            </p:spPr>
          </p:pic>
          <p:pic>
            <p:nvPicPr>
              <p:cNvPr id="1026" name="Picture 2" descr="PDF] The Dynamic Geometry of Interaction Machine: A Call-by-need Graph  Rewriter | Semantic Scholar">
                <a:extLst>
                  <a:ext uri="{FF2B5EF4-FFF2-40B4-BE49-F238E27FC236}">
                    <a16:creationId xmlns:a16="http://schemas.microsoft.com/office/drawing/2014/main" id="{F736CBE1-5F3C-5464-3F66-8A096320A4FF}"/>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8370" y="2772856"/>
                <a:ext cx="4991507" cy="3525145"/>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a:extLst>
                <a:ext uri="{FF2B5EF4-FFF2-40B4-BE49-F238E27FC236}">
                  <a16:creationId xmlns:a16="http://schemas.microsoft.com/office/drawing/2014/main" id="{7B5DC1C2-6F82-4FEC-1546-4E43FD433920}"/>
                </a:ext>
              </a:extLst>
            </p:cNvPr>
            <p:cNvPicPr>
              <a:picLocks noChangeAspect="1"/>
            </p:cNvPicPr>
            <p:nvPr/>
          </p:nvPicPr>
          <p:blipFill>
            <a:blip r:embed="rId4">
              <a:duotone>
                <a:schemeClr val="accent6">
                  <a:shade val="45000"/>
                  <a:satMod val="135000"/>
                </a:schemeClr>
                <a:prstClr val="white"/>
              </a:duotone>
            </a:blip>
            <a:stretch>
              <a:fillRect/>
            </a:stretch>
          </p:blipFill>
          <p:spPr>
            <a:xfrm>
              <a:off x="1045654" y="3819877"/>
              <a:ext cx="5113511" cy="2935534"/>
            </a:xfrm>
            <a:prstGeom prst="rect">
              <a:avLst/>
            </a:prstGeom>
          </p:spPr>
        </p:pic>
      </p:grpSp>
      <p:pic>
        <p:nvPicPr>
          <p:cNvPr id="7" name="Picture 6" descr="A rainbow in the sky&#10;&#10;Description automatically generated with medium confidence">
            <a:extLst>
              <a:ext uri="{FF2B5EF4-FFF2-40B4-BE49-F238E27FC236}">
                <a16:creationId xmlns:a16="http://schemas.microsoft.com/office/drawing/2014/main" id="{C742F457-9558-8D76-2002-D3FAAF22419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6200000">
            <a:off x="5670298" y="329473"/>
            <a:ext cx="6327672" cy="6109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a:extLst>
              <a:ext uri="{FF2B5EF4-FFF2-40B4-BE49-F238E27FC236}">
                <a16:creationId xmlns:a16="http://schemas.microsoft.com/office/drawing/2014/main" id="{39677E2C-8EF8-DE89-F3A1-6D3F4B3BD50A}"/>
              </a:ext>
            </a:extLst>
          </p:cNvPr>
          <p:cNvSpPr/>
          <p:nvPr/>
        </p:nvSpPr>
        <p:spPr>
          <a:xfrm>
            <a:off x="6906278" y="1206830"/>
            <a:ext cx="1895061"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KISS (2004)</a:t>
            </a:r>
            <a:endParaRPr lang="en-US"/>
          </a:p>
        </p:txBody>
      </p:sp>
      <p:sp>
        <p:nvSpPr>
          <p:cNvPr id="13" name="Rectangle 12">
            <a:extLst>
              <a:ext uri="{FF2B5EF4-FFF2-40B4-BE49-F238E27FC236}">
                <a16:creationId xmlns:a16="http://schemas.microsoft.com/office/drawing/2014/main" id="{D66CDCBC-DA3F-5545-CF16-1AA7A2E1C90A}"/>
              </a:ext>
            </a:extLst>
          </p:cNvPr>
          <p:cNvSpPr/>
          <p:nvPr/>
        </p:nvSpPr>
        <p:spPr>
          <a:xfrm>
            <a:off x="3217446" y="2397376"/>
            <a:ext cx="1895061"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 (2012)</a:t>
            </a:r>
            <a:endParaRPr lang="en-US"/>
          </a:p>
        </p:txBody>
      </p:sp>
      <p:sp>
        <p:nvSpPr>
          <p:cNvPr id="23" name="Rectangle 22">
            <a:extLst>
              <a:ext uri="{FF2B5EF4-FFF2-40B4-BE49-F238E27FC236}">
                <a16:creationId xmlns:a16="http://schemas.microsoft.com/office/drawing/2014/main" id="{3C5A005B-5AB9-E843-5E51-D41A5312BA6B}"/>
              </a:ext>
            </a:extLst>
          </p:cNvPr>
          <p:cNvSpPr/>
          <p:nvPr/>
        </p:nvSpPr>
        <p:spPr>
          <a:xfrm>
            <a:off x="7856934" y="4089323"/>
            <a:ext cx="1865611" cy="611523"/>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CIVL (2015)</a:t>
            </a:r>
          </a:p>
        </p:txBody>
      </p:sp>
      <p:sp>
        <p:nvSpPr>
          <p:cNvPr id="25" name="Rectangle 24">
            <a:extLst>
              <a:ext uri="{FF2B5EF4-FFF2-40B4-BE49-F238E27FC236}">
                <a16:creationId xmlns:a16="http://schemas.microsoft.com/office/drawing/2014/main" id="{67567193-3D22-0BD9-4A8F-133F9BE96C1B}"/>
              </a:ext>
            </a:extLst>
          </p:cNvPr>
          <p:cNvSpPr/>
          <p:nvPr/>
        </p:nvSpPr>
        <p:spPr>
          <a:xfrm>
            <a:off x="8001608" y="5113714"/>
            <a:ext cx="1895061" cy="555572"/>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VeriSol (2018)</a:t>
            </a:r>
            <a:endParaRPr lang="en-US"/>
          </a:p>
        </p:txBody>
      </p:sp>
      <p:sp>
        <p:nvSpPr>
          <p:cNvPr id="31" name="Rectangle 30">
            <a:extLst>
              <a:ext uri="{FF2B5EF4-FFF2-40B4-BE49-F238E27FC236}">
                <a16:creationId xmlns:a16="http://schemas.microsoft.com/office/drawing/2014/main" id="{2E5EA6F7-0B1F-E590-50D3-3DD8D1719988}"/>
              </a:ext>
            </a:extLst>
          </p:cNvPr>
          <p:cNvSpPr/>
          <p:nvPr/>
        </p:nvSpPr>
        <p:spPr>
          <a:xfrm>
            <a:off x="3146067" y="5043601"/>
            <a:ext cx="1895061"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Steel (2020)</a:t>
            </a:r>
            <a:endParaRPr lang="en-US"/>
          </a:p>
        </p:txBody>
      </p:sp>
      <p:sp>
        <p:nvSpPr>
          <p:cNvPr id="33" name="Rectangle 32">
            <a:extLst>
              <a:ext uri="{FF2B5EF4-FFF2-40B4-BE49-F238E27FC236}">
                <a16:creationId xmlns:a16="http://schemas.microsoft.com/office/drawing/2014/main" id="{F522D082-13DC-DEBF-4B25-83CDA6036B8C}"/>
              </a:ext>
            </a:extLst>
          </p:cNvPr>
          <p:cNvSpPr/>
          <p:nvPr/>
        </p:nvSpPr>
        <p:spPr>
          <a:xfrm>
            <a:off x="9924402" y="2164542"/>
            <a:ext cx="1860616"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VCC (2009)</a:t>
            </a:r>
            <a:endParaRPr lang="en-US"/>
          </a:p>
        </p:txBody>
      </p:sp>
      <p:sp>
        <p:nvSpPr>
          <p:cNvPr id="36" name="TextBox 35">
            <a:extLst>
              <a:ext uri="{FF2B5EF4-FFF2-40B4-BE49-F238E27FC236}">
                <a16:creationId xmlns:a16="http://schemas.microsoft.com/office/drawing/2014/main" id="{5193E2C5-5FB1-6698-231B-139CE20F85AB}"/>
              </a:ext>
            </a:extLst>
          </p:cNvPr>
          <p:cNvSpPr txBox="1"/>
          <p:nvPr/>
        </p:nvSpPr>
        <p:spPr>
          <a:xfrm>
            <a:off x="1563192" y="-88592"/>
            <a:ext cx="9291518" cy="523220"/>
          </a:xfrm>
          <a:prstGeom prst="rect">
            <a:avLst/>
          </a:prstGeom>
          <a:noFill/>
        </p:spPr>
        <p:txBody>
          <a:bodyPr wrap="none" rtlCol="0">
            <a:spAutoFit/>
          </a:bodyPr>
          <a:lstStyle/>
          <a:p>
            <a:r>
              <a:rPr lang="en-US" sz="2800" dirty="0"/>
              <a:t>Systems Code Verification: Type theory vs Floyd-Hoare-Dijkstra</a:t>
            </a:r>
          </a:p>
        </p:txBody>
      </p:sp>
      <p:sp>
        <p:nvSpPr>
          <p:cNvPr id="6" name="Rectangle 5">
            <a:extLst>
              <a:ext uri="{FF2B5EF4-FFF2-40B4-BE49-F238E27FC236}">
                <a16:creationId xmlns:a16="http://schemas.microsoft.com/office/drawing/2014/main" id="{48E3FC3B-978C-7E0E-2D07-41C6E84C0CF5}"/>
              </a:ext>
            </a:extLst>
          </p:cNvPr>
          <p:cNvSpPr/>
          <p:nvPr/>
        </p:nvSpPr>
        <p:spPr>
          <a:xfrm>
            <a:off x="3217446" y="1560027"/>
            <a:ext cx="1895061"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F7 (2007)</a:t>
            </a:r>
            <a:endParaRPr lang="en-US"/>
          </a:p>
        </p:txBody>
      </p:sp>
      <p:sp>
        <p:nvSpPr>
          <p:cNvPr id="3" name="Rectangle 2">
            <a:extLst>
              <a:ext uri="{FF2B5EF4-FFF2-40B4-BE49-F238E27FC236}">
                <a16:creationId xmlns:a16="http://schemas.microsoft.com/office/drawing/2014/main" id="{33A40633-3C12-C523-48C0-2BFEA66FADA8}"/>
              </a:ext>
            </a:extLst>
          </p:cNvPr>
          <p:cNvSpPr/>
          <p:nvPr/>
        </p:nvSpPr>
        <p:spPr>
          <a:xfrm>
            <a:off x="684722" y="5828040"/>
            <a:ext cx="1895061"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Verus (2022)</a:t>
            </a:r>
          </a:p>
        </p:txBody>
      </p:sp>
      <p:sp>
        <p:nvSpPr>
          <p:cNvPr id="12" name="Rectangle 11">
            <a:extLst>
              <a:ext uri="{FF2B5EF4-FFF2-40B4-BE49-F238E27FC236}">
                <a16:creationId xmlns:a16="http://schemas.microsoft.com/office/drawing/2014/main" id="{6DAEB78C-A187-63C5-370E-27884FB996CD}"/>
              </a:ext>
            </a:extLst>
          </p:cNvPr>
          <p:cNvSpPr/>
          <p:nvPr/>
        </p:nvSpPr>
        <p:spPr>
          <a:xfrm>
            <a:off x="583005" y="4878592"/>
            <a:ext cx="4633085" cy="1785671"/>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r"/>
            <a:endParaRPr lang="en-US"/>
          </a:p>
        </p:txBody>
      </p:sp>
      <p:sp>
        <p:nvSpPr>
          <p:cNvPr id="15" name="Rectangle 14">
            <a:extLst>
              <a:ext uri="{FF2B5EF4-FFF2-40B4-BE49-F238E27FC236}">
                <a16:creationId xmlns:a16="http://schemas.microsoft.com/office/drawing/2014/main" id="{7644E576-BAF8-81D9-8862-185793C2DB04}"/>
              </a:ext>
            </a:extLst>
          </p:cNvPr>
          <p:cNvSpPr/>
          <p:nvPr/>
        </p:nvSpPr>
        <p:spPr>
          <a:xfrm>
            <a:off x="684722" y="4943226"/>
            <a:ext cx="1895061"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SLAyer (2008)</a:t>
            </a:r>
            <a:endParaRPr lang="en-US"/>
          </a:p>
        </p:txBody>
      </p:sp>
      <p:sp>
        <p:nvSpPr>
          <p:cNvPr id="17" name="Rectangle 16">
            <a:extLst>
              <a:ext uri="{FF2B5EF4-FFF2-40B4-BE49-F238E27FC236}">
                <a16:creationId xmlns:a16="http://schemas.microsoft.com/office/drawing/2014/main" id="{1B49BFC3-153F-4C3D-6DB5-9FFCC9E7F7F2}"/>
              </a:ext>
            </a:extLst>
          </p:cNvPr>
          <p:cNvSpPr/>
          <p:nvPr/>
        </p:nvSpPr>
        <p:spPr>
          <a:xfrm>
            <a:off x="669225" y="4104593"/>
            <a:ext cx="1895061" cy="596253"/>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Verona (2022)</a:t>
            </a:r>
          </a:p>
        </p:txBody>
      </p:sp>
      <p:sp>
        <p:nvSpPr>
          <p:cNvPr id="19" name="Rectangle 18">
            <a:extLst>
              <a:ext uri="{FF2B5EF4-FFF2-40B4-BE49-F238E27FC236}">
                <a16:creationId xmlns:a16="http://schemas.microsoft.com/office/drawing/2014/main" id="{58188857-DABD-5C0A-4C71-6964B510EA32}"/>
              </a:ext>
            </a:extLst>
          </p:cNvPr>
          <p:cNvSpPr/>
          <p:nvPr/>
        </p:nvSpPr>
        <p:spPr>
          <a:xfrm>
            <a:off x="5265581" y="5491754"/>
            <a:ext cx="1895061" cy="555572"/>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Armada (2020)</a:t>
            </a:r>
          </a:p>
        </p:txBody>
      </p:sp>
      <p:sp>
        <p:nvSpPr>
          <p:cNvPr id="21" name="Rectangle 20">
            <a:extLst>
              <a:ext uri="{FF2B5EF4-FFF2-40B4-BE49-F238E27FC236}">
                <a16:creationId xmlns:a16="http://schemas.microsoft.com/office/drawing/2014/main" id="{903041E4-D368-D691-177C-2F53B6F5D6DC}"/>
              </a:ext>
            </a:extLst>
          </p:cNvPr>
          <p:cNvSpPr/>
          <p:nvPr/>
        </p:nvSpPr>
        <p:spPr>
          <a:xfrm>
            <a:off x="9896628" y="3103490"/>
            <a:ext cx="1895061"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Chalice (2010)</a:t>
            </a:r>
            <a:endParaRPr lang="en-US"/>
          </a:p>
        </p:txBody>
      </p:sp>
      <p:sp>
        <p:nvSpPr>
          <p:cNvPr id="24" name="Rectangle 23">
            <a:extLst>
              <a:ext uri="{FF2B5EF4-FFF2-40B4-BE49-F238E27FC236}">
                <a16:creationId xmlns:a16="http://schemas.microsoft.com/office/drawing/2014/main" id="{1D55966D-A5CC-DF68-1B26-0D04AFD4D828}"/>
              </a:ext>
            </a:extLst>
          </p:cNvPr>
          <p:cNvSpPr/>
          <p:nvPr/>
        </p:nvSpPr>
        <p:spPr>
          <a:xfrm>
            <a:off x="9907645" y="4089323"/>
            <a:ext cx="1895061" cy="628113"/>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solidFill>
                  <a:schemeClr val="tx1"/>
                </a:solidFill>
              </a:rPr>
              <a:t>Viper (2016)</a:t>
            </a:r>
            <a:endParaRPr lang="en-US"/>
          </a:p>
        </p:txBody>
      </p:sp>
      <p:sp>
        <p:nvSpPr>
          <p:cNvPr id="27" name="TextBox 26">
            <a:extLst>
              <a:ext uri="{FF2B5EF4-FFF2-40B4-BE49-F238E27FC236}">
                <a16:creationId xmlns:a16="http://schemas.microsoft.com/office/drawing/2014/main" id="{9152D55D-36A6-3F40-116F-BA19619EF704}"/>
              </a:ext>
            </a:extLst>
          </p:cNvPr>
          <p:cNvSpPr txBox="1"/>
          <p:nvPr/>
        </p:nvSpPr>
        <p:spPr>
          <a:xfrm>
            <a:off x="2576713" y="6298001"/>
            <a:ext cx="2610197" cy="369332"/>
          </a:xfrm>
          <a:prstGeom prst="rect">
            <a:avLst/>
          </a:prstGeom>
          <a:solidFill>
            <a:schemeClr val="bg1"/>
          </a:solidFill>
        </p:spPr>
        <p:txBody>
          <a:bodyPr wrap="square">
            <a:spAutoFit/>
          </a:bodyPr>
          <a:lstStyle/>
          <a:p>
            <a:pPr algn="r"/>
            <a:r>
              <a:rPr lang="en-US">
                <a:solidFill>
                  <a:schemeClr val="accent2">
                    <a:lumMod val="75000"/>
                  </a:schemeClr>
                </a:solidFill>
              </a:rPr>
              <a:t>Separation Logic (1999)</a:t>
            </a:r>
          </a:p>
        </p:txBody>
      </p:sp>
      <p:sp>
        <p:nvSpPr>
          <p:cNvPr id="9" name="Rectangle 8">
            <a:extLst>
              <a:ext uri="{FF2B5EF4-FFF2-40B4-BE49-F238E27FC236}">
                <a16:creationId xmlns:a16="http://schemas.microsoft.com/office/drawing/2014/main" id="{B9B12362-2E42-B0D4-AACD-0C62CA0D2DE7}"/>
              </a:ext>
            </a:extLst>
          </p:cNvPr>
          <p:cNvSpPr/>
          <p:nvPr/>
        </p:nvSpPr>
        <p:spPr>
          <a:xfrm>
            <a:off x="6130445" y="2164542"/>
            <a:ext cx="1860616"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HAVOC (2010)</a:t>
            </a:r>
            <a:endParaRPr lang="en-US"/>
          </a:p>
        </p:txBody>
      </p:sp>
      <p:sp>
        <p:nvSpPr>
          <p:cNvPr id="14" name="Rectangle 13">
            <a:extLst>
              <a:ext uri="{FF2B5EF4-FFF2-40B4-BE49-F238E27FC236}">
                <a16:creationId xmlns:a16="http://schemas.microsoft.com/office/drawing/2014/main" id="{055B0905-7BDC-E40F-C2E4-D92C5DFAF591}"/>
              </a:ext>
            </a:extLst>
          </p:cNvPr>
          <p:cNvSpPr/>
          <p:nvPr/>
        </p:nvSpPr>
        <p:spPr>
          <a:xfrm>
            <a:off x="9896628" y="227906"/>
            <a:ext cx="1860616"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dbl">
                <a:solidFill>
                  <a:schemeClr val="accent2">
                    <a:lumMod val="50000"/>
                  </a:schemeClr>
                </a:solidFill>
                <a:latin typeface="STCaiyun" panose="020B0503020204020204" pitchFamily="2" charset="-122"/>
                <a:ea typeface="STCaiyun" panose="020B0503020204020204" pitchFamily="2" charset="-122"/>
              </a:rPr>
              <a:t>Boogie </a:t>
            </a:r>
            <a:r>
              <a:rPr lang="en-US">
                <a:solidFill>
                  <a:schemeClr val="tx1"/>
                </a:solidFill>
              </a:rPr>
              <a:t>(2004)</a:t>
            </a:r>
            <a:r>
              <a:rPr lang="en-US" u="dbl">
                <a:solidFill>
                  <a:schemeClr val="accent2">
                    <a:lumMod val="50000"/>
                  </a:schemeClr>
                </a:solidFill>
                <a:latin typeface="STCaiyun" panose="020B0503020204020204" pitchFamily="2" charset="-122"/>
                <a:ea typeface="STCaiyun" panose="020B0503020204020204" pitchFamily="2" charset="-122"/>
              </a:rPr>
              <a:t> </a:t>
            </a:r>
          </a:p>
        </p:txBody>
      </p:sp>
      <p:sp>
        <p:nvSpPr>
          <p:cNvPr id="29" name="Rectangle 28">
            <a:extLst>
              <a:ext uri="{FF2B5EF4-FFF2-40B4-BE49-F238E27FC236}">
                <a16:creationId xmlns:a16="http://schemas.microsoft.com/office/drawing/2014/main" id="{1C14D778-7F92-2D0F-D038-50AED55B853C}"/>
              </a:ext>
            </a:extLst>
          </p:cNvPr>
          <p:cNvSpPr/>
          <p:nvPr/>
        </p:nvSpPr>
        <p:spPr>
          <a:xfrm>
            <a:off x="556830" y="320969"/>
            <a:ext cx="1895061" cy="708991"/>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solidFill>
                  <a:schemeClr val="tx1"/>
                </a:solidFill>
              </a:rPr>
              <a:t>FP &amp; Logics</a:t>
            </a:r>
            <a:endParaRPr lang="en-US"/>
          </a:p>
        </p:txBody>
      </p:sp>
      <p:sp>
        <p:nvSpPr>
          <p:cNvPr id="32" name="Rectangle 31">
            <a:extLst>
              <a:ext uri="{FF2B5EF4-FFF2-40B4-BE49-F238E27FC236}">
                <a16:creationId xmlns:a16="http://schemas.microsoft.com/office/drawing/2014/main" id="{9486A597-20D6-7051-56D0-546E5164E659}"/>
              </a:ext>
            </a:extLst>
          </p:cNvPr>
          <p:cNvSpPr/>
          <p:nvPr/>
        </p:nvSpPr>
        <p:spPr>
          <a:xfrm>
            <a:off x="1022172" y="3267128"/>
            <a:ext cx="1895061"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EverCrypt (2019)</a:t>
            </a:r>
            <a:endParaRPr lang="en-US"/>
          </a:p>
        </p:txBody>
      </p:sp>
      <p:sp>
        <p:nvSpPr>
          <p:cNvPr id="35" name="Rectangle 34">
            <a:extLst>
              <a:ext uri="{FF2B5EF4-FFF2-40B4-BE49-F238E27FC236}">
                <a16:creationId xmlns:a16="http://schemas.microsoft.com/office/drawing/2014/main" id="{55DD793A-1B42-1D61-F0BD-8117F9F2F0CE}"/>
              </a:ext>
            </a:extLst>
          </p:cNvPr>
          <p:cNvSpPr/>
          <p:nvPr/>
        </p:nvSpPr>
        <p:spPr>
          <a:xfrm>
            <a:off x="3183044" y="3277237"/>
            <a:ext cx="1895061"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EverParse (2019)</a:t>
            </a:r>
            <a:endParaRPr lang="en-US"/>
          </a:p>
        </p:txBody>
      </p:sp>
      <p:sp>
        <p:nvSpPr>
          <p:cNvPr id="38" name="Rectangle 37">
            <a:extLst>
              <a:ext uri="{FF2B5EF4-FFF2-40B4-BE49-F238E27FC236}">
                <a16:creationId xmlns:a16="http://schemas.microsoft.com/office/drawing/2014/main" id="{C3BC906D-C99A-755A-58DF-A065C9219AAF}"/>
              </a:ext>
            </a:extLst>
          </p:cNvPr>
          <p:cNvSpPr/>
          <p:nvPr/>
        </p:nvSpPr>
        <p:spPr>
          <a:xfrm>
            <a:off x="1024002" y="2379697"/>
            <a:ext cx="1895061"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Vale (2017)</a:t>
            </a:r>
            <a:endParaRPr lang="en-US"/>
          </a:p>
        </p:txBody>
      </p:sp>
      <p:sp>
        <p:nvSpPr>
          <p:cNvPr id="40" name="Rectangle 39">
            <a:extLst>
              <a:ext uri="{FF2B5EF4-FFF2-40B4-BE49-F238E27FC236}">
                <a16:creationId xmlns:a16="http://schemas.microsoft.com/office/drawing/2014/main" id="{AF77E892-F22E-3714-10A9-23E7ACB0AF90}"/>
              </a:ext>
            </a:extLst>
          </p:cNvPr>
          <p:cNvSpPr/>
          <p:nvPr/>
        </p:nvSpPr>
        <p:spPr>
          <a:xfrm>
            <a:off x="3224252" y="694076"/>
            <a:ext cx="1895061"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 (2001)</a:t>
            </a:r>
            <a:endParaRPr lang="en-US"/>
          </a:p>
        </p:txBody>
      </p:sp>
      <p:sp>
        <p:nvSpPr>
          <p:cNvPr id="42" name="Rectangle 41">
            <a:extLst>
              <a:ext uri="{FF2B5EF4-FFF2-40B4-BE49-F238E27FC236}">
                <a16:creationId xmlns:a16="http://schemas.microsoft.com/office/drawing/2014/main" id="{CE85E441-5A11-11E3-C66A-111664F4B850}"/>
              </a:ext>
            </a:extLst>
          </p:cNvPr>
          <p:cNvSpPr/>
          <p:nvPr/>
        </p:nvSpPr>
        <p:spPr>
          <a:xfrm>
            <a:off x="5811701" y="4089323"/>
            <a:ext cx="1895061" cy="621795"/>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Ironfleet (2015)</a:t>
            </a:r>
            <a:endParaRPr lang="en-US"/>
          </a:p>
        </p:txBody>
      </p:sp>
      <p:sp>
        <p:nvSpPr>
          <p:cNvPr id="44" name="Rectangle 43">
            <a:extLst>
              <a:ext uri="{FF2B5EF4-FFF2-40B4-BE49-F238E27FC236}">
                <a16:creationId xmlns:a16="http://schemas.microsoft.com/office/drawing/2014/main" id="{AB330BBE-E042-E66C-B63F-1EB10A9C18A7}"/>
              </a:ext>
            </a:extLst>
          </p:cNvPr>
          <p:cNvSpPr/>
          <p:nvPr/>
        </p:nvSpPr>
        <p:spPr>
          <a:xfrm>
            <a:off x="9397696" y="1233018"/>
            <a:ext cx="1895061"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Spec# (2004)</a:t>
            </a:r>
            <a:endParaRPr lang="en-US"/>
          </a:p>
        </p:txBody>
      </p:sp>
      <p:sp>
        <p:nvSpPr>
          <p:cNvPr id="46" name="Rectangle 45">
            <a:extLst>
              <a:ext uri="{FF2B5EF4-FFF2-40B4-BE49-F238E27FC236}">
                <a16:creationId xmlns:a16="http://schemas.microsoft.com/office/drawing/2014/main" id="{B6C092BE-684C-D037-BDCE-4694D4CA1BE3}"/>
              </a:ext>
            </a:extLst>
          </p:cNvPr>
          <p:cNvSpPr/>
          <p:nvPr/>
        </p:nvSpPr>
        <p:spPr>
          <a:xfrm>
            <a:off x="556831" y="1630843"/>
            <a:ext cx="1895061"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Verve (2010)</a:t>
            </a:r>
            <a:endParaRPr lang="en-US"/>
          </a:p>
        </p:txBody>
      </p:sp>
      <p:sp>
        <p:nvSpPr>
          <p:cNvPr id="48" name="Rectangle 47">
            <a:extLst>
              <a:ext uri="{FF2B5EF4-FFF2-40B4-BE49-F238E27FC236}">
                <a16:creationId xmlns:a16="http://schemas.microsoft.com/office/drawing/2014/main" id="{EB997B6F-9FBC-37C5-9234-784301A4C092}"/>
              </a:ext>
            </a:extLst>
          </p:cNvPr>
          <p:cNvSpPr/>
          <p:nvPr/>
        </p:nvSpPr>
        <p:spPr>
          <a:xfrm>
            <a:off x="7856934" y="3110297"/>
            <a:ext cx="1860616" cy="70899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Dafny (2010)</a:t>
            </a:r>
            <a:endParaRPr lang="en-US"/>
          </a:p>
        </p:txBody>
      </p:sp>
    </p:spTree>
    <p:extLst>
      <p:ext uri="{BB962C8B-B14F-4D97-AF65-F5344CB8AC3E}">
        <p14:creationId xmlns:p14="http://schemas.microsoft.com/office/powerpoint/2010/main" val="318683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19F38788-77CB-04D3-4A6F-162735968D9A}"/>
              </a:ext>
            </a:extLst>
          </p:cNvPr>
          <p:cNvCxnSpPr>
            <a:cxnSpLocks/>
            <a:stCxn id="9" idx="2"/>
            <a:endCxn id="3" idx="3"/>
          </p:cNvCxnSpPr>
          <p:nvPr/>
        </p:nvCxnSpPr>
        <p:spPr>
          <a:xfrm flipH="1">
            <a:off x="8323735" y="3378238"/>
            <a:ext cx="2270965" cy="3257176"/>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C578495-B3F9-9E84-4E6F-61F68CEDCF75}"/>
              </a:ext>
            </a:extLst>
          </p:cNvPr>
          <p:cNvCxnSpPr>
            <a:cxnSpLocks/>
            <a:stCxn id="3" idx="1"/>
            <a:endCxn id="6" idx="6"/>
          </p:cNvCxnSpPr>
          <p:nvPr/>
        </p:nvCxnSpPr>
        <p:spPr>
          <a:xfrm flipH="1" flipV="1">
            <a:off x="1673255" y="1655301"/>
            <a:ext cx="3774693" cy="4980113"/>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260904C0-1DDD-4A6A-B149-F7A0B09706C7}"/>
              </a:ext>
            </a:extLst>
          </p:cNvPr>
          <p:cNvCxnSpPr>
            <a:cxnSpLocks/>
            <a:stCxn id="9" idx="2"/>
            <a:endCxn id="34" idx="3"/>
          </p:cNvCxnSpPr>
          <p:nvPr/>
        </p:nvCxnSpPr>
        <p:spPr>
          <a:xfrm flipH="1">
            <a:off x="6584865" y="3378238"/>
            <a:ext cx="4009835" cy="292387"/>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12AC5EAD-D76D-463D-8B55-00F6C7B0CF06}"/>
              </a:ext>
            </a:extLst>
          </p:cNvPr>
          <p:cNvSpPr/>
          <p:nvPr/>
        </p:nvSpPr>
        <p:spPr>
          <a:xfrm>
            <a:off x="256285" y="1379585"/>
            <a:ext cx="1416970" cy="55143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Dafny</a:t>
            </a:r>
          </a:p>
        </p:txBody>
      </p:sp>
      <p:sp>
        <p:nvSpPr>
          <p:cNvPr id="7" name="Oval 6">
            <a:extLst>
              <a:ext uri="{FF2B5EF4-FFF2-40B4-BE49-F238E27FC236}">
                <a16:creationId xmlns:a16="http://schemas.microsoft.com/office/drawing/2014/main" id="{FDC29448-B71C-4B2F-ABC5-9B60C32259C0}"/>
              </a:ext>
            </a:extLst>
          </p:cNvPr>
          <p:cNvSpPr/>
          <p:nvPr/>
        </p:nvSpPr>
        <p:spPr>
          <a:xfrm>
            <a:off x="9198845" y="136241"/>
            <a:ext cx="1717118" cy="1018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t>IsabelleHOL</a:t>
            </a:r>
            <a:endParaRPr lang="en-US" sz="2400"/>
          </a:p>
        </p:txBody>
      </p:sp>
      <p:sp>
        <p:nvSpPr>
          <p:cNvPr id="9" name="Oval 8">
            <a:extLst>
              <a:ext uri="{FF2B5EF4-FFF2-40B4-BE49-F238E27FC236}">
                <a16:creationId xmlns:a16="http://schemas.microsoft.com/office/drawing/2014/main" id="{5A2CB578-F604-4B6B-AABA-0042F9571CDC}"/>
              </a:ext>
            </a:extLst>
          </p:cNvPr>
          <p:cNvSpPr/>
          <p:nvPr/>
        </p:nvSpPr>
        <p:spPr>
          <a:xfrm>
            <a:off x="10594700" y="3102522"/>
            <a:ext cx="1416970" cy="551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Coq</a:t>
            </a:r>
          </a:p>
        </p:txBody>
      </p:sp>
      <p:sp>
        <p:nvSpPr>
          <p:cNvPr id="10" name="Oval 9">
            <a:extLst>
              <a:ext uri="{FF2B5EF4-FFF2-40B4-BE49-F238E27FC236}">
                <a16:creationId xmlns:a16="http://schemas.microsoft.com/office/drawing/2014/main" id="{80A41E7F-9E12-4BE1-B624-7E3EEEC374CD}"/>
              </a:ext>
            </a:extLst>
          </p:cNvPr>
          <p:cNvSpPr/>
          <p:nvPr/>
        </p:nvSpPr>
        <p:spPr>
          <a:xfrm>
            <a:off x="159366" y="3248715"/>
            <a:ext cx="1214545" cy="551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Z3</a:t>
            </a:r>
          </a:p>
        </p:txBody>
      </p:sp>
      <p:sp>
        <p:nvSpPr>
          <p:cNvPr id="11" name="TextBox 10">
            <a:extLst>
              <a:ext uri="{FF2B5EF4-FFF2-40B4-BE49-F238E27FC236}">
                <a16:creationId xmlns:a16="http://schemas.microsoft.com/office/drawing/2014/main" id="{62734C44-5118-4457-9AB4-77CC4B40F4EA}"/>
              </a:ext>
            </a:extLst>
          </p:cNvPr>
          <p:cNvSpPr txBox="1"/>
          <p:nvPr/>
        </p:nvSpPr>
        <p:spPr>
          <a:xfrm>
            <a:off x="6442794" y="479925"/>
            <a:ext cx="2329484" cy="461665"/>
          </a:xfrm>
          <a:prstGeom prst="rect">
            <a:avLst/>
          </a:prstGeom>
          <a:noFill/>
          <a:ln>
            <a:solidFill>
              <a:schemeClr val="tx1"/>
            </a:solidFill>
          </a:ln>
        </p:spPr>
        <p:txBody>
          <a:bodyPr wrap="none" rtlCol="0">
            <a:spAutoFit/>
          </a:bodyPr>
          <a:lstStyle/>
          <a:p>
            <a:r>
              <a:rPr lang="en-US" sz="2400"/>
              <a:t>seL4 </a:t>
            </a:r>
            <a:r>
              <a:rPr lang="en-US" sz="2400" i="1"/>
              <a:t>(SOSP 2009)</a:t>
            </a:r>
          </a:p>
        </p:txBody>
      </p:sp>
      <p:sp>
        <p:nvSpPr>
          <p:cNvPr id="12" name="TextBox 11">
            <a:extLst>
              <a:ext uri="{FF2B5EF4-FFF2-40B4-BE49-F238E27FC236}">
                <a16:creationId xmlns:a16="http://schemas.microsoft.com/office/drawing/2014/main" id="{93F54446-A377-470E-8059-8DDA7C09331C}"/>
              </a:ext>
            </a:extLst>
          </p:cNvPr>
          <p:cNvSpPr txBox="1"/>
          <p:nvPr/>
        </p:nvSpPr>
        <p:spPr>
          <a:xfrm>
            <a:off x="6379974" y="1068469"/>
            <a:ext cx="2148345" cy="461665"/>
          </a:xfrm>
          <a:prstGeom prst="rect">
            <a:avLst/>
          </a:prstGeom>
          <a:noFill/>
          <a:ln>
            <a:solidFill>
              <a:schemeClr val="tx1"/>
            </a:solidFill>
          </a:ln>
        </p:spPr>
        <p:txBody>
          <a:bodyPr wrap="none" rtlCol="0">
            <a:spAutoFit/>
          </a:bodyPr>
          <a:lstStyle/>
          <a:p>
            <a:r>
              <a:rPr lang="en-US" sz="2400" err="1"/>
              <a:t>Jitk</a:t>
            </a:r>
            <a:r>
              <a:rPr lang="en-US" sz="2400"/>
              <a:t> </a:t>
            </a:r>
            <a:r>
              <a:rPr lang="en-US" sz="2400" i="1"/>
              <a:t>(OSDI 2014)</a:t>
            </a:r>
          </a:p>
        </p:txBody>
      </p:sp>
      <p:sp>
        <p:nvSpPr>
          <p:cNvPr id="13" name="TextBox 12">
            <a:extLst>
              <a:ext uri="{FF2B5EF4-FFF2-40B4-BE49-F238E27FC236}">
                <a16:creationId xmlns:a16="http://schemas.microsoft.com/office/drawing/2014/main" id="{685A2553-4E47-4D8A-A3AA-1EA00F8F4E19}"/>
              </a:ext>
            </a:extLst>
          </p:cNvPr>
          <p:cNvSpPr txBox="1"/>
          <p:nvPr/>
        </p:nvSpPr>
        <p:spPr>
          <a:xfrm>
            <a:off x="6379974" y="1617331"/>
            <a:ext cx="2415405" cy="461665"/>
          </a:xfrm>
          <a:prstGeom prst="rect">
            <a:avLst/>
          </a:prstGeom>
          <a:noFill/>
          <a:ln>
            <a:solidFill>
              <a:schemeClr val="tx1"/>
            </a:solidFill>
          </a:ln>
        </p:spPr>
        <p:txBody>
          <a:bodyPr wrap="none" rtlCol="0">
            <a:spAutoFit/>
          </a:bodyPr>
          <a:lstStyle/>
          <a:p>
            <a:r>
              <a:rPr lang="en-US" sz="2400"/>
              <a:t>FSCQ </a:t>
            </a:r>
            <a:r>
              <a:rPr lang="en-US" sz="2400" i="1"/>
              <a:t>(SOSP 2015)</a:t>
            </a:r>
          </a:p>
        </p:txBody>
      </p:sp>
      <p:sp>
        <p:nvSpPr>
          <p:cNvPr id="14" name="TextBox 13">
            <a:extLst>
              <a:ext uri="{FF2B5EF4-FFF2-40B4-BE49-F238E27FC236}">
                <a16:creationId xmlns:a16="http://schemas.microsoft.com/office/drawing/2014/main" id="{9D21009E-4F31-45A2-9F61-33F4913E5987}"/>
              </a:ext>
            </a:extLst>
          </p:cNvPr>
          <p:cNvSpPr txBox="1"/>
          <p:nvPr/>
        </p:nvSpPr>
        <p:spPr>
          <a:xfrm>
            <a:off x="6256591" y="2148750"/>
            <a:ext cx="2826287" cy="461665"/>
          </a:xfrm>
          <a:prstGeom prst="rect">
            <a:avLst/>
          </a:prstGeom>
          <a:noFill/>
          <a:ln>
            <a:solidFill>
              <a:schemeClr val="tx1"/>
            </a:solidFill>
          </a:ln>
        </p:spPr>
        <p:txBody>
          <a:bodyPr wrap="none" rtlCol="0">
            <a:spAutoFit/>
          </a:bodyPr>
          <a:lstStyle/>
          <a:p>
            <a:r>
              <a:rPr lang="en-US" sz="2400" err="1"/>
              <a:t>CertiKOS</a:t>
            </a:r>
            <a:r>
              <a:rPr lang="en-US" sz="2400"/>
              <a:t> </a:t>
            </a:r>
            <a:r>
              <a:rPr lang="en-US" sz="2400" i="1"/>
              <a:t>(OSDI 2016)</a:t>
            </a:r>
          </a:p>
        </p:txBody>
      </p:sp>
      <p:sp>
        <p:nvSpPr>
          <p:cNvPr id="15" name="TextBox 14">
            <a:extLst>
              <a:ext uri="{FF2B5EF4-FFF2-40B4-BE49-F238E27FC236}">
                <a16:creationId xmlns:a16="http://schemas.microsoft.com/office/drawing/2014/main" id="{3BCE0A7B-17B4-4B8C-826D-E14E30474252}"/>
              </a:ext>
            </a:extLst>
          </p:cNvPr>
          <p:cNvSpPr txBox="1"/>
          <p:nvPr/>
        </p:nvSpPr>
        <p:spPr>
          <a:xfrm>
            <a:off x="3266063" y="709004"/>
            <a:ext cx="2750946" cy="461665"/>
          </a:xfrm>
          <a:prstGeom prst="rect">
            <a:avLst/>
          </a:prstGeom>
          <a:noFill/>
          <a:ln>
            <a:solidFill>
              <a:schemeClr val="tx1"/>
            </a:solidFill>
          </a:ln>
        </p:spPr>
        <p:txBody>
          <a:bodyPr wrap="none" rtlCol="0">
            <a:spAutoFit/>
          </a:bodyPr>
          <a:lstStyle/>
          <a:p>
            <a:r>
              <a:rPr lang="en-US" sz="2400"/>
              <a:t>Ironclad </a:t>
            </a:r>
            <a:r>
              <a:rPr lang="en-US" sz="2400" i="1"/>
              <a:t>(OSDI 2014)</a:t>
            </a:r>
          </a:p>
        </p:txBody>
      </p:sp>
      <p:sp>
        <p:nvSpPr>
          <p:cNvPr id="21" name="TextBox 20">
            <a:extLst>
              <a:ext uri="{FF2B5EF4-FFF2-40B4-BE49-F238E27FC236}">
                <a16:creationId xmlns:a16="http://schemas.microsoft.com/office/drawing/2014/main" id="{9037196C-33AF-41DD-B379-2AE4D11161C6}"/>
              </a:ext>
            </a:extLst>
          </p:cNvPr>
          <p:cNvSpPr txBox="1"/>
          <p:nvPr/>
        </p:nvSpPr>
        <p:spPr>
          <a:xfrm>
            <a:off x="3219576" y="1289429"/>
            <a:ext cx="2893549" cy="461665"/>
          </a:xfrm>
          <a:prstGeom prst="rect">
            <a:avLst/>
          </a:prstGeom>
          <a:noFill/>
          <a:ln>
            <a:solidFill>
              <a:schemeClr val="tx1"/>
            </a:solidFill>
          </a:ln>
        </p:spPr>
        <p:txBody>
          <a:bodyPr wrap="none" rtlCol="0">
            <a:spAutoFit/>
          </a:bodyPr>
          <a:lstStyle/>
          <a:p>
            <a:r>
              <a:rPr lang="en-US" sz="2400" err="1"/>
              <a:t>IronFleet</a:t>
            </a:r>
            <a:r>
              <a:rPr lang="en-US" sz="2400"/>
              <a:t> </a:t>
            </a:r>
            <a:r>
              <a:rPr lang="en-US" sz="2400" i="1"/>
              <a:t>(SOSP 2015)</a:t>
            </a:r>
          </a:p>
        </p:txBody>
      </p:sp>
      <p:sp>
        <p:nvSpPr>
          <p:cNvPr id="22" name="TextBox 21">
            <a:extLst>
              <a:ext uri="{FF2B5EF4-FFF2-40B4-BE49-F238E27FC236}">
                <a16:creationId xmlns:a16="http://schemas.microsoft.com/office/drawing/2014/main" id="{0710B887-C770-4EFD-8ECB-DF461125F002}"/>
              </a:ext>
            </a:extLst>
          </p:cNvPr>
          <p:cNvSpPr txBox="1"/>
          <p:nvPr/>
        </p:nvSpPr>
        <p:spPr>
          <a:xfrm>
            <a:off x="3324275" y="1801059"/>
            <a:ext cx="2827634" cy="461665"/>
          </a:xfrm>
          <a:prstGeom prst="rect">
            <a:avLst/>
          </a:prstGeom>
          <a:noFill/>
          <a:ln>
            <a:solidFill>
              <a:schemeClr val="tx1"/>
            </a:solidFill>
          </a:ln>
        </p:spPr>
        <p:txBody>
          <a:bodyPr wrap="none" rtlCol="0">
            <a:spAutoFit/>
          </a:bodyPr>
          <a:lstStyle/>
          <a:p>
            <a:r>
              <a:rPr lang="en-US" sz="2400"/>
              <a:t>Yggdrasil </a:t>
            </a:r>
            <a:r>
              <a:rPr lang="en-US" sz="2400" i="1"/>
              <a:t>(OSDI 2016)</a:t>
            </a:r>
          </a:p>
        </p:txBody>
      </p:sp>
      <p:cxnSp>
        <p:nvCxnSpPr>
          <p:cNvPr id="25" name="Straight Connector 24">
            <a:extLst>
              <a:ext uri="{FF2B5EF4-FFF2-40B4-BE49-F238E27FC236}">
                <a16:creationId xmlns:a16="http://schemas.microsoft.com/office/drawing/2014/main" id="{902DC967-6A53-457E-8ECF-6CBEB3BBF4C4}"/>
              </a:ext>
            </a:extLst>
          </p:cNvPr>
          <p:cNvCxnSpPr>
            <a:cxnSpLocks/>
            <a:stCxn id="15" idx="1"/>
            <a:endCxn id="6" idx="6"/>
          </p:cNvCxnSpPr>
          <p:nvPr/>
        </p:nvCxnSpPr>
        <p:spPr>
          <a:xfrm flipH="1">
            <a:off x="1673255" y="939837"/>
            <a:ext cx="1592808" cy="715464"/>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FFEE103-976D-4C0C-8000-3E8FA8DA117D}"/>
              </a:ext>
            </a:extLst>
          </p:cNvPr>
          <p:cNvCxnSpPr>
            <a:cxnSpLocks/>
            <a:stCxn id="15" idx="1"/>
            <a:endCxn id="10" idx="6"/>
          </p:cNvCxnSpPr>
          <p:nvPr/>
        </p:nvCxnSpPr>
        <p:spPr>
          <a:xfrm flipH="1">
            <a:off x="1373911" y="939837"/>
            <a:ext cx="1892152" cy="2584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84E90E1-33CE-41BB-972B-7AE1BEFFB11D}"/>
              </a:ext>
            </a:extLst>
          </p:cNvPr>
          <p:cNvCxnSpPr>
            <a:cxnSpLocks/>
            <a:stCxn id="21" idx="1"/>
            <a:endCxn id="10" idx="6"/>
          </p:cNvCxnSpPr>
          <p:nvPr/>
        </p:nvCxnSpPr>
        <p:spPr>
          <a:xfrm flipH="1">
            <a:off x="1373911" y="1520262"/>
            <a:ext cx="1845665" cy="20041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569A2F6-90D9-43F3-88B1-3677C0142523}"/>
              </a:ext>
            </a:extLst>
          </p:cNvPr>
          <p:cNvCxnSpPr>
            <a:cxnSpLocks/>
            <a:stCxn id="22" idx="1"/>
            <a:endCxn id="10" idx="6"/>
          </p:cNvCxnSpPr>
          <p:nvPr/>
        </p:nvCxnSpPr>
        <p:spPr>
          <a:xfrm flipH="1">
            <a:off x="1373911" y="2031892"/>
            <a:ext cx="1950364" cy="149253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55D28E9-EFE9-4E82-9B17-2442C9E59C83}"/>
              </a:ext>
            </a:extLst>
          </p:cNvPr>
          <p:cNvCxnSpPr>
            <a:cxnSpLocks/>
            <a:stCxn id="21" idx="1"/>
            <a:endCxn id="6" idx="6"/>
          </p:cNvCxnSpPr>
          <p:nvPr/>
        </p:nvCxnSpPr>
        <p:spPr>
          <a:xfrm flipH="1">
            <a:off x="1673255" y="1520262"/>
            <a:ext cx="1546321" cy="135039"/>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114975D-82B0-4E0D-AE77-B980FA17F6B6}"/>
              </a:ext>
            </a:extLst>
          </p:cNvPr>
          <p:cNvCxnSpPr>
            <a:cxnSpLocks/>
            <a:stCxn id="9" idx="2"/>
            <a:endCxn id="13" idx="3"/>
          </p:cNvCxnSpPr>
          <p:nvPr/>
        </p:nvCxnSpPr>
        <p:spPr>
          <a:xfrm flipH="1" flipV="1">
            <a:off x="8795379" y="1848164"/>
            <a:ext cx="1799321" cy="15300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668ABD4-0615-4376-974F-41D828A04727}"/>
              </a:ext>
            </a:extLst>
          </p:cNvPr>
          <p:cNvCxnSpPr>
            <a:cxnSpLocks/>
            <a:stCxn id="9" idx="2"/>
            <a:endCxn id="14" idx="3"/>
          </p:cNvCxnSpPr>
          <p:nvPr/>
        </p:nvCxnSpPr>
        <p:spPr>
          <a:xfrm flipH="1" flipV="1">
            <a:off x="9082878" y="2379583"/>
            <a:ext cx="1511822" cy="9986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2B6DF22-B1BD-427B-9B33-200078A4FCC0}"/>
              </a:ext>
            </a:extLst>
          </p:cNvPr>
          <p:cNvCxnSpPr>
            <a:cxnSpLocks/>
            <a:stCxn id="12" idx="3"/>
            <a:endCxn id="9" idx="2"/>
          </p:cNvCxnSpPr>
          <p:nvPr/>
        </p:nvCxnSpPr>
        <p:spPr>
          <a:xfrm>
            <a:off x="8528319" y="1299302"/>
            <a:ext cx="2066381" cy="20789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7047121-7B66-4911-8EAD-5E0B178FC00E}"/>
              </a:ext>
            </a:extLst>
          </p:cNvPr>
          <p:cNvCxnSpPr>
            <a:cxnSpLocks/>
            <a:stCxn id="11" idx="3"/>
            <a:endCxn id="7" idx="2"/>
          </p:cNvCxnSpPr>
          <p:nvPr/>
        </p:nvCxnSpPr>
        <p:spPr>
          <a:xfrm flipV="1">
            <a:off x="8772278" y="645612"/>
            <a:ext cx="426567" cy="6514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itle 1">
            <a:extLst>
              <a:ext uri="{FF2B5EF4-FFF2-40B4-BE49-F238E27FC236}">
                <a16:creationId xmlns:a16="http://schemas.microsoft.com/office/drawing/2014/main" id="{5742A917-E63D-455D-A7FE-B3042B1403F7}"/>
              </a:ext>
            </a:extLst>
          </p:cNvPr>
          <p:cNvSpPr>
            <a:spLocks noGrp="1"/>
          </p:cNvSpPr>
          <p:nvPr>
            <p:ph type="title"/>
          </p:nvPr>
        </p:nvSpPr>
        <p:spPr>
          <a:xfrm>
            <a:off x="2152650" y="-400762"/>
            <a:ext cx="7886700" cy="1325563"/>
          </a:xfrm>
        </p:spPr>
        <p:txBody>
          <a:bodyPr/>
          <a:lstStyle/>
          <a:p>
            <a:r>
              <a:rPr lang="en-US" b="1"/>
              <a:t>Verified systems at SOSP, OSDI</a:t>
            </a:r>
          </a:p>
        </p:txBody>
      </p:sp>
      <p:sp>
        <p:nvSpPr>
          <p:cNvPr id="31" name="TextBox 30">
            <a:extLst>
              <a:ext uri="{FF2B5EF4-FFF2-40B4-BE49-F238E27FC236}">
                <a16:creationId xmlns:a16="http://schemas.microsoft.com/office/drawing/2014/main" id="{7E7F93E6-99C9-4EDF-A316-3E61401C163D}"/>
              </a:ext>
            </a:extLst>
          </p:cNvPr>
          <p:cNvSpPr txBox="1"/>
          <p:nvPr/>
        </p:nvSpPr>
        <p:spPr>
          <a:xfrm>
            <a:off x="6715086" y="2635052"/>
            <a:ext cx="2604559" cy="461665"/>
          </a:xfrm>
          <a:prstGeom prst="rect">
            <a:avLst/>
          </a:prstGeom>
          <a:noFill/>
          <a:ln>
            <a:solidFill>
              <a:schemeClr val="tx1"/>
            </a:solidFill>
          </a:ln>
        </p:spPr>
        <p:txBody>
          <a:bodyPr wrap="none" rtlCol="0">
            <a:spAutoFit/>
          </a:bodyPr>
          <a:lstStyle/>
          <a:p>
            <a:r>
              <a:rPr lang="en-US" sz="2400"/>
              <a:t>DFSCQ </a:t>
            </a:r>
            <a:r>
              <a:rPr lang="en-US" sz="2400" i="1"/>
              <a:t>(SOSP 2017)</a:t>
            </a:r>
          </a:p>
        </p:txBody>
      </p:sp>
      <p:cxnSp>
        <p:nvCxnSpPr>
          <p:cNvPr id="32" name="Straight Connector 31">
            <a:extLst>
              <a:ext uri="{FF2B5EF4-FFF2-40B4-BE49-F238E27FC236}">
                <a16:creationId xmlns:a16="http://schemas.microsoft.com/office/drawing/2014/main" id="{7AFF3CF0-BF89-414B-B752-ED24A06B046D}"/>
              </a:ext>
            </a:extLst>
          </p:cNvPr>
          <p:cNvCxnSpPr>
            <a:cxnSpLocks/>
            <a:stCxn id="9" idx="2"/>
            <a:endCxn id="31" idx="3"/>
          </p:cNvCxnSpPr>
          <p:nvPr/>
        </p:nvCxnSpPr>
        <p:spPr>
          <a:xfrm flipH="1" flipV="1">
            <a:off x="9319645" y="2865885"/>
            <a:ext cx="1275055" cy="512353"/>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012C968-5D45-47E1-B1F2-2CFEF6A65B3A}"/>
              </a:ext>
            </a:extLst>
          </p:cNvPr>
          <p:cNvSpPr txBox="1"/>
          <p:nvPr/>
        </p:nvSpPr>
        <p:spPr>
          <a:xfrm>
            <a:off x="3303736" y="2342586"/>
            <a:ext cx="2817631" cy="461665"/>
          </a:xfrm>
          <a:prstGeom prst="rect">
            <a:avLst/>
          </a:prstGeom>
          <a:noFill/>
          <a:ln>
            <a:solidFill>
              <a:schemeClr val="tx1"/>
            </a:solidFill>
          </a:ln>
        </p:spPr>
        <p:txBody>
          <a:bodyPr wrap="none" rtlCol="0">
            <a:spAutoFit/>
          </a:bodyPr>
          <a:lstStyle/>
          <a:p>
            <a:r>
              <a:rPr lang="en-US" sz="2400"/>
              <a:t>Komodo </a:t>
            </a:r>
            <a:r>
              <a:rPr lang="en-US" sz="2400" i="1"/>
              <a:t>(SOSP 2017)</a:t>
            </a:r>
          </a:p>
        </p:txBody>
      </p:sp>
      <p:cxnSp>
        <p:nvCxnSpPr>
          <p:cNvPr id="42" name="Straight Connector 41">
            <a:extLst>
              <a:ext uri="{FF2B5EF4-FFF2-40B4-BE49-F238E27FC236}">
                <a16:creationId xmlns:a16="http://schemas.microsoft.com/office/drawing/2014/main" id="{B1A9D493-C221-4D0C-ABAF-2FE59CB6116F}"/>
              </a:ext>
            </a:extLst>
          </p:cNvPr>
          <p:cNvCxnSpPr>
            <a:cxnSpLocks/>
            <a:stCxn id="38" idx="1"/>
            <a:endCxn id="6" idx="6"/>
          </p:cNvCxnSpPr>
          <p:nvPr/>
        </p:nvCxnSpPr>
        <p:spPr>
          <a:xfrm flipH="1" flipV="1">
            <a:off x="1673255" y="1655301"/>
            <a:ext cx="1630481" cy="91811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5EE1CBA-D7DE-4825-94A1-A9DF4D940B32}"/>
              </a:ext>
            </a:extLst>
          </p:cNvPr>
          <p:cNvCxnSpPr>
            <a:cxnSpLocks/>
            <a:stCxn id="38" idx="1"/>
            <a:endCxn id="10" idx="6"/>
          </p:cNvCxnSpPr>
          <p:nvPr/>
        </p:nvCxnSpPr>
        <p:spPr>
          <a:xfrm flipH="1">
            <a:off x="1373911" y="2573419"/>
            <a:ext cx="1929825" cy="9510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C14E155-3D18-4EAC-8AEE-DB2795DF8C13}"/>
              </a:ext>
            </a:extLst>
          </p:cNvPr>
          <p:cNvCxnSpPr>
            <a:cxnSpLocks/>
            <a:stCxn id="29" idx="1"/>
            <a:endCxn id="10" idx="6"/>
          </p:cNvCxnSpPr>
          <p:nvPr/>
        </p:nvCxnSpPr>
        <p:spPr>
          <a:xfrm flipH="1">
            <a:off x="1373911" y="3096602"/>
            <a:ext cx="1766697" cy="427829"/>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F6D53D1-8231-4453-A427-92CEB577512D}"/>
              </a:ext>
            </a:extLst>
          </p:cNvPr>
          <p:cNvSpPr txBox="1"/>
          <p:nvPr/>
        </p:nvSpPr>
        <p:spPr>
          <a:xfrm>
            <a:off x="4093798" y="3439792"/>
            <a:ext cx="2491067" cy="461665"/>
          </a:xfrm>
          <a:prstGeom prst="rect">
            <a:avLst/>
          </a:prstGeom>
          <a:solidFill>
            <a:schemeClr val="bg1"/>
          </a:solidFill>
          <a:ln>
            <a:solidFill>
              <a:schemeClr val="tx1"/>
            </a:solidFill>
          </a:ln>
        </p:spPr>
        <p:txBody>
          <a:bodyPr wrap="none" rtlCol="0">
            <a:spAutoFit/>
          </a:bodyPr>
          <a:lstStyle/>
          <a:p>
            <a:r>
              <a:rPr lang="en-US" sz="2400"/>
              <a:t>Nickel </a:t>
            </a:r>
            <a:r>
              <a:rPr lang="en-US" sz="2400" i="1"/>
              <a:t>(OSDI 2018)</a:t>
            </a:r>
          </a:p>
        </p:txBody>
      </p:sp>
      <p:cxnSp>
        <p:nvCxnSpPr>
          <p:cNvPr id="35" name="Straight Connector 34">
            <a:extLst>
              <a:ext uri="{FF2B5EF4-FFF2-40B4-BE49-F238E27FC236}">
                <a16:creationId xmlns:a16="http://schemas.microsoft.com/office/drawing/2014/main" id="{58AD2CCA-50D4-46A6-840F-E0E309822FD3}"/>
              </a:ext>
            </a:extLst>
          </p:cNvPr>
          <p:cNvCxnSpPr>
            <a:cxnSpLocks/>
            <a:stCxn id="34" idx="1"/>
            <a:endCxn id="10" idx="6"/>
          </p:cNvCxnSpPr>
          <p:nvPr/>
        </p:nvCxnSpPr>
        <p:spPr>
          <a:xfrm flipH="1" flipV="1">
            <a:off x="1373911" y="3524431"/>
            <a:ext cx="2719887" cy="146194"/>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958664-EFD0-438F-A155-9D42536C7E5A}"/>
              </a:ext>
            </a:extLst>
          </p:cNvPr>
          <p:cNvCxnSpPr>
            <a:cxnSpLocks/>
            <a:stCxn id="9" idx="2"/>
            <a:endCxn id="39" idx="3"/>
          </p:cNvCxnSpPr>
          <p:nvPr/>
        </p:nvCxnSpPr>
        <p:spPr>
          <a:xfrm flipH="1" flipV="1">
            <a:off x="9280794" y="3369997"/>
            <a:ext cx="1313906" cy="8241"/>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EC69274-7D83-440C-95B7-C77B1ED3A608}"/>
              </a:ext>
            </a:extLst>
          </p:cNvPr>
          <p:cNvSpPr txBox="1"/>
          <p:nvPr/>
        </p:nvSpPr>
        <p:spPr>
          <a:xfrm>
            <a:off x="6714037" y="3719194"/>
            <a:ext cx="2682145" cy="461665"/>
          </a:xfrm>
          <a:prstGeom prst="rect">
            <a:avLst/>
          </a:prstGeom>
          <a:solidFill>
            <a:schemeClr val="bg1"/>
          </a:solidFill>
          <a:ln>
            <a:solidFill>
              <a:schemeClr val="tx1"/>
            </a:solidFill>
          </a:ln>
        </p:spPr>
        <p:txBody>
          <a:bodyPr wrap="none" rtlCol="0">
            <a:spAutoFit/>
          </a:bodyPr>
          <a:lstStyle/>
          <a:p>
            <a:r>
              <a:rPr lang="en-US" sz="2400" err="1"/>
              <a:t>DiskSec</a:t>
            </a:r>
            <a:r>
              <a:rPr lang="en-US" sz="2400"/>
              <a:t> </a:t>
            </a:r>
            <a:r>
              <a:rPr lang="en-US" sz="2400" i="1"/>
              <a:t>(OSDI 2018)</a:t>
            </a:r>
          </a:p>
        </p:txBody>
      </p:sp>
      <p:cxnSp>
        <p:nvCxnSpPr>
          <p:cNvPr id="46" name="Straight Connector 45">
            <a:extLst>
              <a:ext uri="{FF2B5EF4-FFF2-40B4-BE49-F238E27FC236}">
                <a16:creationId xmlns:a16="http://schemas.microsoft.com/office/drawing/2014/main" id="{2D3DCB5A-83CE-4B92-B87E-57BCD69C232F}"/>
              </a:ext>
            </a:extLst>
          </p:cNvPr>
          <p:cNvCxnSpPr>
            <a:cxnSpLocks/>
            <a:stCxn id="9" idx="2"/>
            <a:endCxn id="45" idx="3"/>
          </p:cNvCxnSpPr>
          <p:nvPr/>
        </p:nvCxnSpPr>
        <p:spPr>
          <a:xfrm flipH="1">
            <a:off x="9396182" y="3378238"/>
            <a:ext cx="1198518" cy="571789"/>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E2893CE-D51A-4519-81B6-A57E924C55BE}"/>
              </a:ext>
            </a:extLst>
          </p:cNvPr>
          <p:cNvSpPr txBox="1"/>
          <p:nvPr/>
        </p:nvSpPr>
        <p:spPr>
          <a:xfrm>
            <a:off x="3068060" y="3906930"/>
            <a:ext cx="2533066" cy="461665"/>
          </a:xfrm>
          <a:prstGeom prst="rect">
            <a:avLst/>
          </a:prstGeom>
          <a:solidFill>
            <a:schemeClr val="bg1"/>
          </a:solidFill>
          <a:ln>
            <a:solidFill>
              <a:schemeClr val="tx1"/>
            </a:solidFill>
          </a:ln>
        </p:spPr>
        <p:txBody>
          <a:bodyPr wrap="none" rtlCol="0">
            <a:spAutoFit/>
          </a:bodyPr>
          <a:lstStyle/>
          <a:p>
            <a:r>
              <a:rPr lang="en-US" sz="2400"/>
              <a:t>Serval </a:t>
            </a:r>
            <a:r>
              <a:rPr lang="en-US" sz="2400" i="1"/>
              <a:t>(SOSP 2019)</a:t>
            </a:r>
          </a:p>
        </p:txBody>
      </p:sp>
      <p:sp>
        <p:nvSpPr>
          <p:cNvPr id="48" name="TextBox 47">
            <a:extLst>
              <a:ext uri="{FF2B5EF4-FFF2-40B4-BE49-F238E27FC236}">
                <a16:creationId xmlns:a16="http://schemas.microsoft.com/office/drawing/2014/main" id="{A1CD3D7F-C746-496F-B886-9BECBD0C95E1}"/>
              </a:ext>
            </a:extLst>
          </p:cNvPr>
          <p:cNvSpPr txBox="1"/>
          <p:nvPr/>
        </p:nvSpPr>
        <p:spPr>
          <a:xfrm>
            <a:off x="3029927" y="4944863"/>
            <a:ext cx="2836354" cy="461665"/>
          </a:xfrm>
          <a:prstGeom prst="rect">
            <a:avLst/>
          </a:prstGeom>
          <a:solidFill>
            <a:schemeClr val="bg1"/>
          </a:solidFill>
          <a:ln>
            <a:solidFill>
              <a:schemeClr val="tx1"/>
            </a:solidFill>
          </a:ln>
        </p:spPr>
        <p:txBody>
          <a:bodyPr wrap="none" rtlCol="0">
            <a:spAutoFit/>
          </a:bodyPr>
          <a:lstStyle/>
          <a:p>
            <a:r>
              <a:rPr lang="en-US" sz="2400"/>
              <a:t>Jitterbug </a:t>
            </a:r>
            <a:r>
              <a:rPr lang="en-US" sz="2400" i="1"/>
              <a:t>(OSDI 2020)</a:t>
            </a:r>
          </a:p>
        </p:txBody>
      </p:sp>
      <p:sp>
        <p:nvSpPr>
          <p:cNvPr id="49" name="TextBox 48">
            <a:extLst>
              <a:ext uri="{FF2B5EF4-FFF2-40B4-BE49-F238E27FC236}">
                <a16:creationId xmlns:a16="http://schemas.microsoft.com/office/drawing/2014/main" id="{9C96C6B8-2049-467E-A44A-130CE6A50EDC}"/>
              </a:ext>
            </a:extLst>
          </p:cNvPr>
          <p:cNvSpPr txBox="1"/>
          <p:nvPr/>
        </p:nvSpPr>
        <p:spPr>
          <a:xfrm>
            <a:off x="2827179" y="5917987"/>
            <a:ext cx="3039102" cy="461665"/>
          </a:xfrm>
          <a:prstGeom prst="rect">
            <a:avLst/>
          </a:prstGeom>
          <a:solidFill>
            <a:schemeClr val="bg1"/>
          </a:solidFill>
          <a:ln>
            <a:solidFill>
              <a:schemeClr val="tx1"/>
            </a:solidFill>
          </a:ln>
        </p:spPr>
        <p:txBody>
          <a:bodyPr wrap="none" rtlCol="0">
            <a:spAutoFit/>
          </a:bodyPr>
          <a:lstStyle/>
          <a:p>
            <a:r>
              <a:rPr lang="en-US" sz="2400" err="1"/>
              <a:t>VeriBetrFS</a:t>
            </a:r>
            <a:r>
              <a:rPr lang="en-US" sz="2400"/>
              <a:t> </a:t>
            </a:r>
            <a:r>
              <a:rPr lang="en-US" sz="2400" i="1"/>
              <a:t>(OSDI 2020)</a:t>
            </a:r>
          </a:p>
        </p:txBody>
      </p:sp>
      <p:sp>
        <p:nvSpPr>
          <p:cNvPr id="50" name="TextBox 49">
            <a:extLst>
              <a:ext uri="{FF2B5EF4-FFF2-40B4-BE49-F238E27FC236}">
                <a16:creationId xmlns:a16="http://schemas.microsoft.com/office/drawing/2014/main" id="{CDD091BE-B913-43F0-BD49-574B29180CCB}"/>
              </a:ext>
            </a:extLst>
          </p:cNvPr>
          <p:cNvSpPr txBox="1"/>
          <p:nvPr/>
        </p:nvSpPr>
        <p:spPr>
          <a:xfrm>
            <a:off x="3087000" y="4429330"/>
            <a:ext cx="2491067" cy="461665"/>
          </a:xfrm>
          <a:prstGeom prst="rect">
            <a:avLst/>
          </a:prstGeom>
          <a:solidFill>
            <a:schemeClr val="bg1"/>
          </a:solidFill>
          <a:ln>
            <a:solidFill>
              <a:schemeClr val="tx1"/>
            </a:solidFill>
          </a:ln>
        </p:spPr>
        <p:txBody>
          <a:bodyPr wrap="none" rtlCol="0">
            <a:spAutoFit/>
          </a:bodyPr>
          <a:lstStyle/>
          <a:p>
            <a:r>
              <a:rPr lang="en-US" sz="2400"/>
              <a:t>Vigor </a:t>
            </a:r>
            <a:r>
              <a:rPr lang="en-US" sz="2400" i="1"/>
              <a:t>(SOSP 2019)</a:t>
            </a:r>
          </a:p>
        </p:txBody>
      </p:sp>
      <p:sp>
        <p:nvSpPr>
          <p:cNvPr id="51" name="TextBox 50">
            <a:extLst>
              <a:ext uri="{FF2B5EF4-FFF2-40B4-BE49-F238E27FC236}">
                <a16:creationId xmlns:a16="http://schemas.microsoft.com/office/drawing/2014/main" id="{B4EAEBFF-80B5-43D1-9408-8FEF49AA623E}"/>
              </a:ext>
            </a:extLst>
          </p:cNvPr>
          <p:cNvSpPr txBox="1"/>
          <p:nvPr/>
        </p:nvSpPr>
        <p:spPr>
          <a:xfrm>
            <a:off x="3015710" y="5431425"/>
            <a:ext cx="2491067" cy="461665"/>
          </a:xfrm>
          <a:prstGeom prst="rect">
            <a:avLst/>
          </a:prstGeom>
          <a:solidFill>
            <a:schemeClr val="bg1"/>
          </a:solidFill>
          <a:ln>
            <a:solidFill>
              <a:schemeClr val="tx1"/>
            </a:solidFill>
          </a:ln>
        </p:spPr>
        <p:txBody>
          <a:bodyPr wrap="none" rtlCol="0">
            <a:spAutoFit/>
          </a:bodyPr>
          <a:lstStyle/>
          <a:p>
            <a:r>
              <a:rPr lang="en-US" sz="2400"/>
              <a:t>SCFTL </a:t>
            </a:r>
            <a:r>
              <a:rPr lang="en-US" sz="2400" i="1"/>
              <a:t>(OSDI 2020)</a:t>
            </a:r>
          </a:p>
        </p:txBody>
      </p:sp>
      <p:sp>
        <p:nvSpPr>
          <p:cNvPr id="52" name="TextBox 51">
            <a:extLst>
              <a:ext uri="{FF2B5EF4-FFF2-40B4-BE49-F238E27FC236}">
                <a16:creationId xmlns:a16="http://schemas.microsoft.com/office/drawing/2014/main" id="{471A81F5-469E-4D1B-8C6D-6FA265A0F28F}"/>
              </a:ext>
            </a:extLst>
          </p:cNvPr>
          <p:cNvSpPr txBox="1"/>
          <p:nvPr/>
        </p:nvSpPr>
        <p:spPr>
          <a:xfrm>
            <a:off x="6658958" y="5251954"/>
            <a:ext cx="3005951" cy="461665"/>
          </a:xfrm>
          <a:prstGeom prst="rect">
            <a:avLst/>
          </a:prstGeom>
          <a:solidFill>
            <a:schemeClr val="bg1"/>
          </a:solidFill>
          <a:ln>
            <a:solidFill>
              <a:schemeClr val="tx1"/>
            </a:solidFill>
          </a:ln>
        </p:spPr>
        <p:txBody>
          <a:bodyPr wrap="none" rtlCol="0">
            <a:spAutoFit/>
          </a:bodyPr>
          <a:lstStyle/>
          <a:p>
            <a:r>
              <a:rPr lang="en-US" sz="2400" err="1"/>
              <a:t>GoJournal</a:t>
            </a:r>
            <a:r>
              <a:rPr lang="en-US" sz="2400"/>
              <a:t> </a:t>
            </a:r>
            <a:r>
              <a:rPr lang="en-US" sz="2400" i="1"/>
              <a:t>(OSDI 2021)</a:t>
            </a:r>
          </a:p>
        </p:txBody>
      </p:sp>
      <p:sp>
        <p:nvSpPr>
          <p:cNvPr id="54" name="TextBox 53">
            <a:extLst>
              <a:ext uri="{FF2B5EF4-FFF2-40B4-BE49-F238E27FC236}">
                <a16:creationId xmlns:a16="http://schemas.microsoft.com/office/drawing/2014/main" id="{FEC51A7F-111A-4783-BB4E-F77B76464A44}"/>
              </a:ext>
            </a:extLst>
          </p:cNvPr>
          <p:cNvSpPr txBox="1"/>
          <p:nvPr/>
        </p:nvSpPr>
        <p:spPr>
          <a:xfrm>
            <a:off x="6714037" y="4215772"/>
            <a:ext cx="2950872" cy="461665"/>
          </a:xfrm>
          <a:prstGeom prst="rect">
            <a:avLst/>
          </a:prstGeom>
          <a:solidFill>
            <a:schemeClr val="bg1"/>
          </a:solidFill>
          <a:ln>
            <a:solidFill>
              <a:schemeClr val="tx1"/>
            </a:solidFill>
          </a:ln>
        </p:spPr>
        <p:txBody>
          <a:bodyPr wrap="none" rtlCol="0">
            <a:spAutoFit/>
          </a:bodyPr>
          <a:lstStyle/>
          <a:p>
            <a:r>
              <a:rPr lang="en-US" sz="2400"/>
              <a:t>Perennial </a:t>
            </a:r>
            <a:r>
              <a:rPr lang="en-US" sz="2400" i="1"/>
              <a:t>(SOSP 2019)</a:t>
            </a:r>
          </a:p>
        </p:txBody>
      </p:sp>
      <p:sp>
        <p:nvSpPr>
          <p:cNvPr id="55" name="TextBox 54">
            <a:extLst>
              <a:ext uri="{FF2B5EF4-FFF2-40B4-BE49-F238E27FC236}">
                <a16:creationId xmlns:a16="http://schemas.microsoft.com/office/drawing/2014/main" id="{03D73D89-433D-440E-80B2-31110B76EDD7}"/>
              </a:ext>
            </a:extLst>
          </p:cNvPr>
          <p:cNvSpPr txBox="1"/>
          <p:nvPr/>
        </p:nvSpPr>
        <p:spPr>
          <a:xfrm>
            <a:off x="6941147" y="4728505"/>
            <a:ext cx="2729465" cy="461665"/>
          </a:xfrm>
          <a:prstGeom prst="rect">
            <a:avLst/>
          </a:prstGeom>
          <a:solidFill>
            <a:schemeClr val="bg1"/>
          </a:solidFill>
          <a:ln>
            <a:solidFill>
              <a:schemeClr val="tx1"/>
            </a:solidFill>
          </a:ln>
        </p:spPr>
        <p:txBody>
          <a:bodyPr wrap="none" rtlCol="0">
            <a:spAutoFit/>
          </a:bodyPr>
          <a:lstStyle/>
          <a:p>
            <a:r>
              <a:rPr lang="en-US" sz="2400" err="1"/>
              <a:t>AtomFS</a:t>
            </a:r>
            <a:r>
              <a:rPr lang="en-US" sz="2400"/>
              <a:t> </a:t>
            </a:r>
            <a:r>
              <a:rPr lang="en-US" sz="2400" i="1"/>
              <a:t>(SOSP 2019)</a:t>
            </a:r>
          </a:p>
        </p:txBody>
      </p:sp>
      <p:sp>
        <p:nvSpPr>
          <p:cNvPr id="57" name="TextBox 56">
            <a:extLst>
              <a:ext uri="{FF2B5EF4-FFF2-40B4-BE49-F238E27FC236}">
                <a16:creationId xmlns:a16="http://schemas.microsoft.com/office/drawing/2014/main" id="{6F339280-6ECB-4F45-9BD4-414C0FA56032}"/>
              </a:ext>
            </a:extLst>
          </p:cNvPr>
          <p:cNvSpPr txBox="1"/>
          <p:nvPr/>
        </p:nvSpPr>
        <p:spPr>
          <a:xfrm>
            <a:off x="6648678" y="5808786"/>
            <a:ext cx="3390672" cy="461665"/>
          </a:xfrm>
          <a:prstGeom prst="rect">
            <a:avLst/>
          </a:prstGeom>
          <a:solidFill>
            <a:schemeClr val="bg1"/>
          </a:solidFill>
          <a:ln>
            <a:solidFill>
              <a:schemeClr val="tx1"/>
            </a:solidFill>
          </a:ln>
        </p:spPr>
        <p:txBody>
          <a:bodyPr wrap="none" rtlCol="0">
            <a:spAutoFit/>
          </a:bodyPr>
          <a:lstStyle/>
          <a:p>
            <a:r>
              <a:rPr lang="en-US" sz="2400" err="1"/>
              <a:t>SeKVM</a:t>
            </a:r>
            <a:r>
              <a:rPr lang="en-US" sz="2400"/>
              <a:t>/VRM </a:t>
            </a:r>
            <a:r>
              <a:rPr lang="en-US" sz="2400" i="1"/>
              <a:t>(SOSP 2021)</a:t>
            </a:r>
          </a:p>
        </p:txBody>
      </p:sp>
      <p:cxnSp>
        <p:nvCxnSpPr>
          <p:cNvPr id="61" name="Straight Connector 60">
            <a:extLst>
              <a:ext uri="{FF2B5EF4-FFF2-40B4-BE49-F238E27FC236}">
                <a16:creationId xmlns:a16="http://schemas.microsoft.com/office/drawing/2014/main" id="{BDA60893-971C-4ED0-A0AD-FC7347214818}"/>
              </a:ext>
            </a:extLst>
          </p:cNvPr>
          <p:cNvCxnSpPr>
            <a:cxnSpLocks/>
            <a:stCxn id="9" idx="2"/>
            <a:endCxn id="54" idx="3"/>
          </p:cNvCxnSpPr>
          <p:nvPr/>
        </p:nvCxnSpPr>
        <p:spPr>
          <a:xfrm flipH="1">
            <a:off x="9664909" y="3378238"/>
            <a:ext cx="929791" cy="1068367"/>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CE6577B-F337-4BF7-9239-211824A09946}"/>
              </a:ext>
            </a:extLst>
          </p:cNvPr>
          <p:cNvCxnSpPr>
            <a:cxnSpLocks/>
            <a:stCxn id="9" idx="2"/>
            <a:endCxn id="55" idx="3"/>
          </p:cNvCxnSpPr>
          <p:nvPr/>
        </p:nvCxnSpPr>
        <p:spPr>
          <a:xfrm flipH="1">
            <a:off x="9670612" y="3378238"/>
            <a:ext cx="924088" cy="1581100"/>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063FFCB-514F-4215-873B-F716A4DA1A87}"/>
              </a:ext>
            </a:extLst>
          </p:cNvPr>
          <p:cNvCxnSpPr>
            <a:cxnSpLocks/>
            <a:stCxn id="9" idx="2"/>
            <a:endCxn id="52" idx="3"/>
          </p:cNvCxnSpPr>
          <p:nvPr/>
        </p:nvCxnSpPr>
        <p:spPr>
          <a:xfrm flipH="1">
            <a:off x="9664909" y="3378238"/>
            <a:ext cx="929791" cy="2104549"/>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16DB6DE-95F6-4A64-8B6D-A691E87BFAB2}"/>
              </a:ext>
            </a:extLst>
          </p:cNvPr>
          <p:cNvCxnSpPr>
            <a:cxnSpLocks/>
            <a:stCxn id="9" idx="2"/>
            <a:endCxn id="57" idx="3"/>
          </p:cNvCxnSpPr>
          <p:nvPr/>
        </p:nvCxnSpPr>
        <p:spPr>
          <a:xfrm flipH="1">
            <a:off x="10039350" y="3378238"/>
            <a:ext cx="555350" cy="2661381"/>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21F38413-2A80-48A7-AED6-D0CEDF94A0B9}"/>
              </a:ext>
            </a:extLst>
          </p:cNvPr>
          <p:cNvSpPr/>
          <p:nvPr/>
        </p:nvSpPr>
        <p:spPr>
          <a:xfrm>
            <a:off x="10358622" y="1648195"/>
            <a:ext cx="1416970" cy="55143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a:t>
            </a:r>
          </a:p>
        </p:txBody>
      </p:sp>
      <p:cxnSp>
        <p:nvCxnSpPr>
          <p:cNvPr id="76" name="Straight Connector 75">
            <a:extLst>
              <a:ext uri="{FF2B5EF4-FFF2-40B4-BE49-F238E27FC236}">
                <a16:creationId xmlns:a16="http://schemas.microsoft.com/office/drawing/2014/main" id="{FCF4375B-27EE-4B57-B791-2FBD7D4D0CCE}"/>
              </a:ext>
            </a:extLst>
          </p:cNvPr>
          <p:cNvCxnSpPr>
            <a:cxnSpLocks/>
            <a:stCxn id="11" idx="3"/>
            <a:endCxn id="74" idx="2"/>
          </p:cNvCxnSpPr>
          <p:nvPr/>
        </p:nvCxnSpPr>
        <p:spPr>
          <a:xfrm>
            <a:off x="8772278" y="710758"/>
            <a:ext cx="1586344" cy="121315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6B7118B-F367-467C-9AE4-CC90EC6EF838}"/>
              </a:ext>
            </a:extLst>
          </p:cNvPr>
          <p:cNvCxnSpPr>
            <a:cxnSpLocks/>
            <a:stCxn id="14" idx="3"/>
            <a:endCxn id="74" idx="2"/>
          </p:cNvCxnSpPr>
          <p:nvPr/>
        </p:nvCxnSpPr>
        <p:spPr>
          <a:xfrm flipV="1">
            <a:off x="9082878" y="1923911"/>
            <a:ext cx="1275744" cy="45567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A3DB821F-29E7-4584-96EB-3DAA2993BE67}"/>
              </a:ext>
            </a:extLst>
          </p:cNvPr>
          <p:cNvSpPr/>
          <p:nvPr/>
        </p:nvSpPr>
        <p:spPr>
          <a:xfrm>
            <a:off x="10695294" y="4452789"/>
            <a:ext cx="1416970" cy="55143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Go</a:t>
            </a:r>
          </a:p>
        </p:txBody>
      </p:sp>
      <p:cxnSp>
        <p:nvCxnSpPr>
          <p:cNvPr id="100" name="Straight Connector 99">
            <a:extLst>
              <a:ext uri="{FF2B5EF4-FFF2-40B4-BE49-F238E27FC236}">
                <a16:creationId xmlns:a16="http://schemas.microsoft.com/office/drawing/2014/main" id="{C319A72E-1B3D-4575-98E2-34C4A253BA21}"/>
              </a:ext>
            </a:extLst>
          </p:cNvPr>
          <p:cNvCxnSpPr>
            <a:cxnSpLocks/>
            <a:stCxn id="99" idx="2"/>
            <a:endCxn id="54" idx="3"/>
          </p:cNvCxnSpPr>
          <p:nvPr/>
        </p:nvCxnSpPr>
        <p:spPr>
          <a:xfrm flipH="1" flipV="1">
            <a:off x="9664909" y="4446605"/>
            <a:ext cx="1030385" cy="28190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BDA653B-C2E3-4F84-B870-8D54747F4C54}"/>
              </a:ext>
            </a:extLst>
          </p:cNvPr>
          <p:cNvCxnSpPr>
            <a:cxnSpLocks/>
            <a:stCxn id="99" idx="2"/>
            <a:endCxn id="52" idx="3"/>
          </p:cNvCxnSpPr>
          <p:nvPr/>
        </p:nvCxnSpPr>
        <p:spPr>
          <a:xfrm flipH="1">
            <a:off x="9664909" y="4728505"/>
            <a:ext cx="1030385" cy="754282"/>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7696438-8D2A-4EA0-B607-C416AD987831}"/>
              </a:ext>
            </a:extLst>
          </p:cNvPr>
          <p:cNvCxnSpPr>
            <a:cxnSpLocks/>
            <a:stCxn id="55" idx="3"/>
            <a:endCxn id="74" idx="2"/>
          </p:cNvCxnSpPr>
          <p:nvPr/>
        </p:nvCxnSpPr>
        <p:spPr>
          <a:xfrm flipV="1">
            <a:off x="9670612" y="1923911"/>
            <a:ext cx="688010" cy="303542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D4F4FC8-685C-45B2-875C-A87584D952C2}"/>
              </a:ext>
            </a:extLst>
          </p:cNvPr>
          <p:cNvCxnSpPr>
            <a:cxnSpLocks/>
            <a:stCxn id="57" idx="3"/>
            <a:endCxn id="74" idx="2"/>
          </p:cNvCxnSpPr>
          <p:nvPr/>
        </p:nvCxnSpPr>
        <p:spPr>
          <a:xfrm flipV="1">
            <a:off x="10039350" y="1923911"/>
            <a:ext cx="319272" cy="411570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830072D-A592-478F-B4F7-0DCBE420803E}"/>
              </a:ext>
            </a:extLst>
          </p:cNvPr>
          <p:cNvCxnSpPr>
            <a:cxnSpLocks/>
            <a:stCxn id="49" idx="1"/>
            <a:endCxn id="6" idx="6"/>
          </p:cNvCxnSpPr>
          <p:nvPr/>
        </p:nvCxnSpPr>
        <p:spPr>
          <a:xfrm flipH="1" flipV="1">
            <a:off x="1673255" y="1655301"/>
            <a:ext cx="1153924" cy="4493519"/>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322A5F-EE0C-4582-8992-C5389866AA76}"/>
              </a:ext>
            </a:extLst>
          </p:cNvPr>
          <p:cNvCxnSpPr>
            <a:cxnSpLocks/>
            <a:stCxn id="47" idx="1"/>
            <a:endCxn id="10" idx="6"/>
          </p:cNvCxnSpPr>
          <p:nvPr/>
        </p:nvCxnSpPr>
        <p:spPr>
          <a:xfrm flipH="1" flipV="1">
            <a:off x="1373911" y="3524431"/>
            <a:ext cx="1694149" cy="613332"/>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4346A49-B3B4-4B4E-9994-07B41A20C044}"/>
              </a:ext>
            </a:extLst>
          </p:cNvPr>
          <p:cNvCxnSpPr>
            <a:cxnSpLocks/>
            <a:stCxn id="50" idx="1"/>
            <a:endCxn id="10" idx="6"/>
          </p:cNvCxnSpPr>
          <p:nvPr/>
        </p:nvCxnSpPr>
        <p:spPr>
          <a:xfrm flipH="1" flipV="1">
            <a:off x="1373911" y="3524431"/>
            <a:ext cx="1713089" cy="1135732"/>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BD2AD93-198E-4D4F-AF3C-A3FA600A9570}"/>
              </a:ext>
            </a:extLst>
          </p:cNvPr>
          <p:cNvCxnSpPr>
            <a:cxnSpLocks/>
            <a:stCxn id="48" idx="1"/>
            <a:endCxn id="10" idx="6"/>
          </p:cNvCxnSpPr>
          <p:nvPr/>
        </p:nvCxnSpPr>
        <p:spPr>
          <a:xfrm flipH="1" flipV="1">
            <a:off x="1373911" y="3524431"/>
            <a:ext cx="1656016" cy="1651265"/>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1DA281B-234F-4BDF-947C-2B7C0E4C69A7}"/>
              </a:ext>
            </a:extLst>
          </p:cNvPr>
          <p:cNvCxnSpPr>
            <a:cxnSpLocks/>
            <a:stCxn id="51" idx="1"/>
            <a:endCxn id="10" idx="6"/>
          </p:cNvCxnSpPr>
          <p:nvPr/>
        </p:nvCxnSpPr>
        <p:spPr>
          <a:xfrm flipH="1" flipV="1">
            <a:off x="1373911" y="3524431"/>
            <a:ext cx="1641799" cy="2137827"/>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EEBE029D-AD65-4321-9563-F53F699F2796}"/>
              </a:ext>
            </a:extLst>
          </p:cNvPr>
          <p:cNvCxnSpPr>
            <a:cxnSpLocks/>
            <a:stCxn id="49" idx="1"/>
            <a:endCxn id="10" idx="6"/>
          </p:cNvCxnSpPr>
          <p:nvPr/>
        </p:nvCxnSpPr>
        <p:spPr>
          <a:xfrm flipH="1" flipV="1">
            <a:off x="1373911" y="3524431"/>
            <a:ext cx="1453268" cy="2624389"/>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62" name="Oval 161">
            <a:extLst>
              <a:ext uri="{FF2B5EF4-FFF2-40B4-BE49-F238E27FC236}">
                <a16:creationId xmlns:a16="http://schemas.microsoft.com/office/drawing/2014/main" id="{5E7CF189-3B61-4D3D-A8FD-41450DCDF240}"/>
              </a:ext>
            </a:extLst>
          </p:cNvPr>
          <p:cNvSpPr/>
          <p:nvPr/>
        </p:nvSpPr>
        <p:spPr>
          <a:xfrm>
            <a:off x="15697" y="4201706"/>
            <a:ext cx="1690482" cy="55143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Rosette</a:t>
            </a:r>
          </a:p>
        </p:txBody>
      </p:sp>
      <p:cxnSp>
        <p:nvCxnSpPr>
          <p:cNvPr id="163" name="Straight Connector 162">
            <a:extLst>
              <a:ext uri="{FF2B5EF4-FFF2-40B4-BE49-F238E27FC236}">
                <a16:creationId xmlns:a16="http://schemas.microsoft.com/office/drawing/2014/main" id="{265EABC9-4CD4-4BEF-9B13-006B831133D6}"/>
              </a:ext>
            </a:extLst>
          </p:cNvPr>
          <p:cNvCxnSpPr>
            <a:cxnSpLocks/>
            <a:stCxn id="48" idx="1"/>
            <a:endCxn id="162" idx="6"/>
          </p:cNvCxnSpPr>
          <p:nvPr/>
        </p:nvCxnSpPr>
        <p:spPr>
          <a:xfrm flipH="1" flipV="1">
            <a:off x="1706179" y="4477422"/>
            <a:ext cx="1323748" cy="698274"/>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6CE5D33A-8E15-444F-95B0-216F11AA594C}"/>
              </a:ext>
            </a:extLst>
          </p:cNvPr>
          <p:cNvCxnSpPr>
            <a:cxnSpLocks/>
            <a:stCxn id="47" idx="1"/>
            <a:endCxn id="162" idx="6"/>
          </p:cNvCxnSpPr>
          <p:nvPr/>
        </p:nvCxnSpPr>
        <p:spPr>
          <a:xfrm flipH="1">
            <a:off x="1706179" y="4137763"/>
            <a:ext cx="1361881" cy="339659"/>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70" name="Oval 169">
            <a:extLst>
              <a:ext uri="{FF2B5EF4-FFF2-40B4-BE49-F238E27FC236}">
                <a16:creationId xmlns:a16="http://schemas.microsoft.com/office/drawing/2014/main" id="{862B92F8-DEB6-4AAD-ABD7-A31E07B1F6C1}"/>
              </a:ext>
            </a:extLst>
          </p:cNvPr>
          <p:cNvSpPr/>
          <p:nvPr/>
        </p:nvSpPr>
        <p:spPr>
          <a:xfrm>
            <a:off x="222562" y="5431425"/>
            <a:ext cx="1416970" cy="551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t>Agda</a:t>
            </a:r>
            <a:endParaRPr lang="en-US" sz="2400"/>
          </a:p>
        </p:txBody>
      </p:sp>
      <p:cxnSp>
        <p:nvCxnSpPr>
          <p:cNvPr id="171" name="Straight Connector 170">
            <a:extLst>
              <a:ext uri="{FF2B5EF4-FFF2-40B4-BE49-F238E27FC236}">
                <a16:creationId xmlns:a16="http://schemas.microsoft.com/office/drawing/2014/main" id="{D753FD3A-61EF-4368-881F-B45AE6E4ED95}"/>
              </a:ext>
            </a:extLst>
          </p:cNvPr>
          <p:cNvCxnSpPr>
            <a:cxnSpLocks/>
            <a:stCxn id="51" idx="1"/>
            <a:endCxn id="162" idx="6"/>
          </p:cNvCxnSpPr>
          <p:nvPr/>
        </p:nvCxnSpPr>
        <p:spPr>
          <a:xfrm flipH="1" flipV="1">
            <a:off x="1706179" y="4477422"/>
            <a:ext cx="1309531" cy="1184836"/>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6E45F3D-77B4-44BD-9C9F-9104DAD34097}"/>
              </a:ext>
            </a:extLst>
          </p:cNvPr>
          <p:cNvCxnSpPr>
            <a:cxnSpLocks/>
            <a:stCxn id="51" idx="1"/>
            <a:endCxn id="170" idx="6"/>
          </p:cNvCxnSpPr>
          <p:nvPr/>
        </p:nvCxnSpPr>
        <p:spPr>
          <a:xfrm flipH="1">
            <a:off x="1639532" y="5662258"/>
            <a:ext cx="1376178" cy="448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8" name="Oval 177">
            <a:extLst>
              <a:ext uri="{FF2B5EF4-FFF2-40B4-BE49-F238E27FC236}">
                <a16:creationId xmlns:a16="http://schemas.microsoft.com/office/drawing/2014/main" id="{EB13F265-F59C-41BF-A6B6-476F0FF82F37}"/>
              </a:ext>
            </a:extLst>
          </p:cNvPr>
          <p:cNvSpPr/>
          <p:nvPr/>
        </p:nvSpPr>
        <p:spPr>
          <a:xfrm>
            <a:off x="135752" y="4780611"/>
            <a:ext cx="1734573" cy="55143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t>VeriFast</a:t>
            </a:r>
            <a:endParaRPr lang="en-US" sz="2400"/>
          </a:p>
        </p:txBody>
      </p:sp>
      <p:cxnSp>
        <p:nvCxnSpPr>
          <p:cNvPr id="179" name="Straight Connector 178">
            <a:extLst>
              <a:ext uri="{FF2B5EF4-FFF2-40B4-BE49-F238E27FC236}">
                <a16:creationId xmlns:a16="http://schemas.microsoft.com/office/drawing/2014/main" id="{584F5626-E270-4062-A77C-5E89580B4C3A}"/>
              </a:ext>
            </a:extLst>
          </p:cNvPr>
          <p:cNvCxnSpPr>
            <a:cxnSpLocks/>
            <a:stCxn id="50" idx="1"/>
            <a:endCxn id="178" idx="6"/>
          </p:cNvCxnSpPr>
          <p:nvPr/>
        </p:nvCxnSpPr>
        <p:spPr>
          <a:xfrm flipH="1">
            <a:off x="1870325" y="4660163"/>
            <a:ext cx="1216675" cy="396164"/>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2" name="Oval 181">
            <a:extLst>
              <a:ext uri="{FF2B5EF4-FFF2-40B4-BE49-F238E27FC236}">
                <a16:creationId xmlns:a16="http://schemas.microsoft.com/office/drawing/2014/main" id="{04111889-31FD-4C2E-BD51-592B509A21B7}"/>
              </a:ext>
            </a:extLst>
          </p:cNvPr>
          <p:cNvSpPr/>
          <p:nvPr/>
        </p:nvSpPr>
        <p:spPr>
          <a:xfrm>
            <a:off x="51761" y="2632229"/>
            <a:ext cx="1416970" cy="55143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a:t>
            </a:r>
          </a:p>
        </p:txBody>
      </p:sp>
      <p:cxnSp>
        <p:nvCxnSpPr>
          <p:cNvPr id="183" name="Straight Connector 182">
            <a:extLst>
              <a:ext uri="{FF2B5EF4-FFF2-40B4-BE49-F238E27FC236}">
                <a16:creationId xmlns:a16="http://schemas.microsoft.com/office/drawing/2014/main" id="{5BCC4DC9-378B-4255-9B8E-B00C7D0F26BC}"/>
              </a:ext>
            </a:extLst>
          </p:cNvPr>
          <p:cNvCxnSpPr>
            <a:cxnSpLocks/>
            <a:stCxn id="34" idx="1"/>
            <a:endCxn id="182" idx="6"/>
          </p:cNvCxnSpPr>
          <p:nvPr/>
        </p:nvCxnSpPr>
        <p:spPr>
          <a:xfrm flipH="1" flipV="1">
            <a:off x="1468731" y="2907945"/>
            <a:ext cx="2625067" cy="76268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C414D31-7FAB-454A-9BCC-25BF765ED187}"/>
              </a:ext>
            </a:extLst>
          </p:cNvPr>
          <p:cNvSpPr txBox="1"/>
          <p:nvPr/>
        </p:nvSpPr>
        <p:spPr>
          <a:xfrm>
            <a:off x="6768953" y="3139164"/>
            <a:ext cx="2511841" cy="461665"/>
          </a:xfrm>
          <a:prstGeom prst="rect">
            <a:avLst/>
          </a:prstGeom>
          <a:solidFill>
            <a:schemeClr val="bg1"/>
          </a:solidFill>
          <a:ln>
            <a:solidFill>
              <a:schemeClr val="tx1"/>
            </a:solidFill>
          </a:ln>
        </p:spPr>
        <p:txBody>
          <a:bodyPr wrap="none" rtlCol="0">
            <a:spAutoFit/>
          </a:bodyPr>
          <a:lstStyle/>
          <a:p>
            <a:r>
              <a:rPr lang="en-US" sz="2400"/>
              <a:t>CSPEC </a:t>
            </a:r>
            <a:r>
              <a:rPr lang="en-US" sz="2400" i="1"/>
              <a:t>(OSDI 2018)</a:t>
            </a:r>
          </a:p>
        </p:txBody>
      </p:sp>
      <p:sp>
        <p:nvSpPr>
          <p:cNvPr id="29" name="TextBox 28">
            <a:extLst>
              <a:ext uri="{FF2B5EF4-FFF2-40B4-BE49-F238E27FC236}">
                <a16:creationId xmlns:a16="http://schemas.microsoft.com/office/drawing/2014/main" id="{58B75480-8B82-4F08-9831-0251687C5234}"/>
              </a:ext>
            </a:extLst>
          </p:cNvPr>
          <p:cNvSpPr txBox="1"/>
          <p:nvPr/>
        </p:nvSpPr>
        <p:spPr>
          <a:xfrm>
            <a:off x="3140608" y="2865769"/>
            <a:ext cx="3302186" cy="461665"/>
          </a:xfrm>
          <a:prstGeom prst="rect">
            <a:avLst/>
          </a:prstGeom>
          <a:solidFill>
            <a:schemeClr val="bg1"/>
          </a:solidFill>
          <a:ln>
            <a:solidFill>
              <a:schemeClr val="tx1"/>
            </a:solidFill>
          </a:ln>
        </p:spPr>
        <p:txBody>
          <a:bodyPr wrap="none" rtlCol="0">
            <a:spAutoFit/>
          </a:bodyPr>
          <a:lstStyle/>
          <a:p>
            <a:r>
              <a:rPr lang="en-US" sz="2400" err="1"/>
              <a:t>Hyperkernel</a:t>
            </a:r>
            <a:r>
              <a:rPr lang="en-US" sz="2400"/>
              <a:t> </a:t>
            </a:r>
            <a:r>
              <a:rPr lang="en-US" sz="2400" i="1"/>
              <a:t>(SOSP 2017)</a:t>
            </a:r>
          </a:p>
        </p:txBody>
      </p:sp>
      <p:sp>
        <p:nvSpPr>
          <p:cNvPr id="205" name="Oval 204">
            <a:extLst>
              <a:ext uri="{FF2B5EF4-FFF2-40B4-BE49-F238E27FC236}">
                <a16:creationId xmlns:a16="http://schemas.microsoft.com/office/drawing/2014/main" id="{FAD1D151-6ED8-4ABB-B1D6-4E9CB8F4AD27}"/>
              </a:ext>
            </a:extLst>
          </p:cNvPr>
          <p:cNvSpPr/>
          <p:nvPr/>
        </p:nvSpPr>
        <p:spPr>
          <a:xfrm>
            <a:off x="261792" y="2054422"/>
            <a:ext cx="1416970" cy="55143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LLVM</a:t>
            </a:r>
          </a:p>
        </p:txBody>
      </p:sp>
      <p:cxnSp>
        <p:nvCxnSpPr>
          <p:cNvPr id="206" name="Straight Connector 205">
            <a:extLst>
              <a:ext uri="{FF2B5EF4-FFF2-40B4-BE49-F238E27FC236}">
                <a16:creationId xmlns:a16="http://schemas.microsoft.com/office/drawing/2014/main" id="{BA8707BD-67B9-4E36-9486-CB752B75D55D}"/>
              </a:ext>
            </a:extLst>
          </p:cNvPr>
          <p:cNvCxnSpPr>
            <a:cxnSpLocks/>
            <a:stCxn id="29" idx="1"/>
            <a:endCxn id="205" idx="6"/>
          </p:cNvCxnSpPr>
          <p:nvPr/>
        </p:nvCxnSpPr>
        <p:spPr>
          <a:xfrm flipH="1" flipV="1">
            <a:off x="1678762" y="2330138"/>
            <a:ext cx="1461846" cy="76646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22" name="Oval 221">
            <a:extLst>
              <a:ext uri="{FF2B5EF4-FFF2-40B4-BE49-F238E27FC236}">
                <a16:creationId xmlns:a16="http://schemas.microsoft.com/office/drawing/2014/main" id="{E95FCE4C-4D3D-41E6-99C6-A2ACAEDF8E07}"/>
              </a:ext>
            </a:extLst>
          </p:cNvPr>
          <p:cNvSpPr/>
          <p:nvPr/>
        </p:nvSpPr>
        <p:spPr>
          <a:xfrm>
            <a:off x="538203" y="204081"/>
            <a:ext cx="1543857" cy="55143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Python</a:t>
            </a:r>
          </a:p>
        </p:txBody>
      </p:sp>
      <p:cxnSp>
        <p:nvCxnSpPr>
          <p:cNvPr id="223" name="Straight Connector 222">
            <a:extLst>
              <a:ext uri="{FF2B5EF4-FFF2-40B4-BE49-F238E27FC236}">
                <a16:creationId xmlns:a16="http://schemas.microsoft.com/office/drawing/2014/main" id="{51F2C8F1-2772-4442-80D2-BC4C327B94AF}"/>
              </a:ext>
            </a:extLst>
          </p:cNvPr>
          <p:cNvCxnSpPr>
            <a:cxnSpLocks/>
            <a:stCxn id="22" idx="1"/>
            <a:endCxn id="222" idx="6"/>
          </p:cNvCxnSpPr>
          <p:nvPr/>
        </p:nvCxnSpPr>
        <p:spPr>
          <a:xfrm flipH="1" flipV="1">
            <a:off x="2082060" y="479797"/>
            <a:ext cx="1242215" cy="155209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29" name="Oval 228">
            <a:extLst>
              <a:ext uri="{FF2B5EF4-FFF2-40B4-BE49-F238E27FC236}">
                <a16:creationId xmlns:a16="http://schemas.microsoft.com/office/drawing/2014/main" id="{0ED1C499-2CA5-47F3-8ACD-C7240D167BDD}"/>
              </a:ext>
            </a:extLst>
          </p:cNvPr>
          <p:cNvSpPr/>
          <p:nvPr/>
        </p:nvSpPr>
        <p:spPr>
          <a:xfrm>
            <a:off x="143660" y="769249"/>
            <a:ext cx="1938400" cy="55143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assembly</a:t>
            </a:r>
          </a:p>
        </p:txBody>
      </p:sp>
      <p:cxnSp>
        <p:nvCxnSpPr>
          <p:cNvPr id="230" name="Straight Connector 229">
            <a:extLst>
              <a:ext uri="{FF2B5EF4-FFF2-40B4-BE49-F238E27FC236}">
                <a16:creationId xmlns:a16="http://schemas.microsoft.com/office/drawing/2014/main" id="{E178CBEB-F597-43A9-A84B-36DDEAF9A7F0}"/>
              </a:ext>
            </a:extLst>
          </p:cNvPr>
          <p:cNvCxnSpPr>
            <a:cxnSpLocks/>
            <a:stCxn id="38" idx="1"/>
            <a:endCxn id="229" idx="6"/>
          </p:cNvCxnSpPr>
          <p:nvPr/>
        </p:nvCxnSpPr>
        <p:spPr>
          <a:xfrm flipH="1" flipV="1">
            <a:off x="2082060" y="1044965"/>
            <a:ext cx="1221676" cy="152845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6C5E7585-3BDE-4B06-88C8-0A6092B3CDE4}"/>
              </a:ext>
            </a:extLst>
          </p:cNvPr>
          <p:cNvCxnSpPr>
            <a:cxnSpLocks/>
            <a:stCxn id="48" idx="1"/>
            <a:endCxn id="182" idx="6"/>
          </p:cNvCxnSpPr>
          <p:nvPr/>
        </p:nvCxnSpPr>
        <p:spPr>
          <a:xfrm flipH="1" flipV="1">
            <a:off x="1468731" y="2907945"/>
            <a:ext cx="1561196" cy="226775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6C89310-E35B-4965-BFE1-BB1E8BB99195}"/>
              </a:ext>
            </a:extLst>
          </p:cNvPr>
          <p:cNvCxnSpPr>
            <a:cxnSpLocks/>
            <a:stCxn id="51" idx="1"/>
            <a:endCxn id="182" idx="6"/>
          </p:cNvCxnSpPr>
          <p:nvPr/>
        </p:nvCxnSpPr>
        <p:spPr>
          <a:xfrm flipH="1" flipV="1">
            <a:off x="1468731" y="2907945"/>
            <a:ext cx="1546979" cy="275431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B4FF86C0-66FB-47A7-82EE-8CC23022C17A}"/>
              </a:ext>
            </a:extLst>
          </p:cNvPr>
          <p:cNvCxnSpPr>
            <a:cxnSpLocks/>
            <a:stCxn id="50" idx="1"/>
            <a:endCxn id="182" idx="6"/>
          </p:cNvCxnSpPr>
          <p:nvPr/>
        </p:nvCxnSpPr>
        <p:spPr>
          <a:xfrm flipH="1" flipV="1">
            <a:off x="1468731" y="2907945"/>
            <a:ext cx="1618269" cy="175221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718CC8E-2FBC-B434-A516-8579E9A2C546}"/>
              </a:ext>
            </a:extLst>
          </p:cNvPr>
          <p:cNvSpPr txBox="1"/>
          <p:nvPr/>
        </p:nvSpPr>
        <p:spPr>
          <a:xfrm>
            <a:off x="5447948" y="6404581"/>
            <a:ext cx="2875787" cy="461665"/>
          </a:xfrm>
          <a:prstGeom prst="rect">
            <a:avLst/>
          </a:prstGeom>
          <a:solidFill>
            <a:schemeClr val="bg1"/>
          </a:solidFill>
          <a:ln>
            <a:solidFill>
              <a:schemeClr val="tx1"/>
            </a:solidFill>
          </a:ln>
        </p:spPr>
        <p:txBody>
          <a:bodyPr wrap="none" rtlCol="0">
            <a:spAutoFit/>
          </a:bodyPr>
          <a:lstStyle/>
          <a:p>
            <a:r>
              <a:rPr lang="en-US" sz="2400" err="1"/>
              <a:t>DaisyNFS</a:t>
            </a:r>
            <a:r>
              <a:rPr lang="en-US" sz="2400"/>
              <a:t> </a:t>
            </a:r>
            <a:r>
              <a:rPr lang="en-US" sz="2400" i="1"/>
              <a:t>(OSDI 2022)</a:t>
            </a:r>
          </a:p>
        </p:txBody>
      </p:sp>
      <p:sp>
        <p:nvSpPr>
          <p:cNvPr id="27" name="TextBox 26">
            <a:extLst>
              <a:ext uri="{FF2B5EF4-FFF2-40B4-BE49-F238E27FC236}">
                <a16:creationId xmlns:a16="http://schemas.microsoft.com/office/drawing/2014/main" id="{01D5C51F-D57C-D911-AF8B-DFBC574EC9E3}"/>
              </a:ext>
            </a:extLst>
          </p:cNvPr>
          <p:cNvSpPr txBox="1"/>
          <p:nvPr/>
        </p:nvSpPr>
        <p:spPr>
          <a:xfrm>
            <a:off x="2908836" y="6401205"/>
            <a:ext cx="2344296" cy="461665"/>
          </a:xfrm>
          <a:prstGeom prst="rect">
            <a:avLst/>
          </a:prstGeom>
          <a:solidFill>
            <a:schemeClr val="bg1"/>
          </a:solidFill>
          <a:ln>
            <a:solidFill>
              <a:schemeClr val="tx1"/>
            </a:solidFill>
          </a:ln>
        </p:spPr>
        <p:txBody>
          <a:bodyPr wrap="none" rtlCol="0">
            <a:spAutoFit/>
          </a:bodyPr>
          <a:lstStyle/>
          <a:p>
            <a:r>
              <a:rPr lang="en-US" sz="2400"/>
              <a:t>Knox </a:t>
            </a:r>
            <a:r>
              <a:rPr lang="en-US" sz="2400" i="1"/>
              <a:t>(OSDI 2022)</a:t>
            </a:r>
          </a:p>
        </p:txBody>
      </p:sp>
      <p:cxnSp>
        <p:nvCxnSpPr>
          <p:cNvPr id="33" name="Straight Connector 32">
            <a:extLst>
              <a:ext uri="{FF2B5EF4-FFF2-40B4-BE49-F238E27FC236}">
                <a16:creationId xmlns:a16="http://schemas.microsoft.com/office/drawing/2014/main" id="{EA286AD0-DBB1-927D-ADC5-063FA13016C0}"/>
              </a:ext>
            </a:extLst>
          </p:cNvPr>
          <p:cNvCxnSpPr>
            <a:cxnSpLocks/>
            <a:stCxn id="27" idx="1"/>
            <a:endCxn id="162" idx="6"/>
          </p:cNvCxnSpPr>
          <p:nvPr/>
        </p:nvCxnSpPr>
        <p:spPr>
          <a:xfrm flipH="1" flipV="1">
            <a:off x="1706179" y="4477422"/>
            <a:ext cx="1202657" cy="2154616"/>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7967192-5B92-FBE1-04D5-381ABE09DF16}"/>
              </a:ext>
            </a:extLst>
          </p:cNvPr>
          <p:cNvCxnSpPr>
            <a:cxnSpLocks/>
            <a:stCxn id="27" idx="1"/>
            <a:endCxn id="10" idx="6"/>
          </p:cNvCxnSpPr>
          <p:nvPr/>
        </p:nvCxnSpPr>
        <p:spPr>
          <a:xfrm flipH="1" flipV="1">
            <a:off x="1373911" y="3524431"/>
            <a:ext cx="1534925" cy="3107607"/>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63520D8D-C814-0EE0-51D1-ABBE41332D3C}"/>
              </a:ext>
            </a:extLst>
          </p:cNvPr>
          <p:cNvSpPr txBox="1"/>
          <p:nvPr/>
        </p:nvSpPr>
        <p:spPr>
          <a:xfrm>
            <a:off x="8400895" y="6364607"/>
            <a:ext cx="2167581" cy="461665"/>
          </a:xfrm>
          <a:prstGeom prst="rect">
            <a:avLst/>
          </a:prstGeom>
          <a:solidFill>
            <a:schemeClr val="bg1"/>
          </a:solidFill>
          <a:ln>
            <a:solidFill>
              <a:schemeClr val="tx1"/>
            </a:solidFill>
          </a:ln>
        </p:spPr>
        <p:txBody>
          <a:bodyPr wrap="none" rtlCol="0">
            <a:spAutoFit/>
          </a:bodyPr>
          <a:lstStyle/>
          <a:p>
            <a:r>
              <a:rPr lang="en-US" sz="2400"/>
              <a:t>VIA </a:t>
            </a:r>
            <a:r>
              <a:rPr lang="en-US" sz="2400" i="1"/>
              <a:t>(OSDI 2022)</a:t>
            </a:r>
          </a:p>
        </p:txBody>
      </p:sp>
      <p:cxnSp>
        <p:nvCxnSpPr>
          <p:cNvPr id="77" name="Straight Connector 76">
            <a:extLst>
              <a:ext uri="{FF2B5EF4-FFF2-40B4-BE49-F238E27FC236}">
                <a16:creationId xmlns:a16="http://schemas.microsoft.com/office/drawing/2014/main" id="{5FCD23B9-23A1-7512-E8C2-049BC54CE2B4}"/>
              </a:ext>
            </a:extLst>
          </p:cNvPr>
          <p:cNvCxnSpPr>
            <a:cxnSpLocks/>
            <a:stCxn id="9" idx="2"/>
            <a:endCxn id="75" idx="3"/>
          </p:cNvCxnSpPr>
          <p:nvPr/>
        </p:nvCxnSpPr>
        <p:spPr>
          <a:xfrm flipH="1">
            <a:off x="10568476" y="3378238"/>
            <a:ext cx="26224" cy="3217202"/>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24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3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3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3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4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6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6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6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7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71"/>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7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7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8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8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0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0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2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2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2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230"/>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23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39"/>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242"/>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4"/>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6"/>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33"/>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59"/>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74" grpId="0" animBg="1"/>
      <p:bldP spid="99" grpId="0" animBg="1"/>
      <p:bldP spid="162" grpId="0" animBg="1"/>
      <p:bldP spid="170" grpId="0" animBg="1"/>
      <p:bldP spid="178" grpId="0" animBg="1"/>
      <p:bldP spid="182" grpId="0" animBg="1"/>
      <p:bldP spid="205" grpId="0" animBg="1"/>
      <p:bldP spid="222" grpId="0" animBg="1"/>
      <p:bldP spid="2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A282D-E55B-42F8-9D85-2D800139A032}"/>
              </a:ext>
            </a:extLst>
          </p:cNvPr>
          <p:cNvSpPr>
            <a:spLocks noGrp="1"/>
          </p:cNvSpPr>
          <p:nvPr>
            <p:ph type="title"/>
          </p:nvPr>
        </p:nvSpPr>
        <p:spPr/>
        <p:txBody>
          <a:bodyPr/>
          <a:lstStyle/>
          <a:p>
            <a:r>
              <a:rPr lang="en-US"/>
              <a:t>Languages for verifying systems code</a:t>
            </a:r>
          </a:p>
        </p:txBody>
      </p:sp>
      <p:sp>
        <p:nvSpPr>
          <p:cNvPr id="3" name="Arrow: Left-Right 2">
            <a:extLst>
              <a:ext uri="{FF2B5EF4-FFF2-40B4-BE49-F238E27FC236}">
                <a16:creationId xmlns:a16="http://schemas.microsoft.com/office/drawing/2014/main" id="{C3267550-A813-4F79-AA42-10AE12722BBB}"/>
              </a:ext>
            </a:extLst>
          </p:cNvPr>
          <p:cNvSpPr/>
          <p:nvPr/>
        </p:nvSpPr>
        <p:spPr>
          <a:xfrm>
            <a:off x="3028427" y="2197915"/>
            <a:ext cx="6384022" cy="7046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12C2820-54A0-4D79-A2D7-74E905A423E3}"/>
              </a:ext>
            </a:extLst>
          </p:cNvPr>
          <p:cNvSpPr txBox="1"/>
          <p:nvPr/>
        </p:nvSpPr>
        <p:spPr>
          <a:xfrm>
            <a:off x="339406" y="2088587"/>
            <a:ext cx="2824941" cy="461665"/>
          </a:xfrm>
          <a:prstGeom prst="rect">
            <a:avLst/>
          </a:prstGeom>
          <a:noFill/>
        </p:spPr>
        <p:txBody>
          <a:bodyPr wrap="none" rtlCol="0">
            <a:spAutoFit/>
          </a:bodyPr>
          <a:lstStyle/>
          <a:p>
            <a:r>
              <a:rPr lang="en-US" sz="2400"/>
              <a:t>More like Haskell/ML</a:t>
            </a:r>
          </a:p>
        </p:txBody>
      </p:sp>
      <p:sp>
        <p:nvSpPr>
          <p:cNvPr id="5" name="TextBox 4">
            <a:extLst>
              <a:ext uri="{FF2B5EF4-FFF2-40B4-BE49-F238E27FC236}">
                <a16:creationId xmlns:a16="http://schemas.microsoft.com/office/drawing/2014/main" id="{DD385653-753F-4A4B-83BF-D9FADBB8C350}"/>
              </a:ext>
            </a:extLst>
          </p:cNvPr>
          <p:cNvSpPr txBox="1"/>
          <p:nvPr/>
        </p:nvSpPr>
        <p:spPr>
          <a:xfrm>
            <a:off x="9350797" y="2120768"/>
            <a:ext cx="2184701" cy="461665"/>
          </a:xfrm>
          <a:prstGeom prst="rect">
            <a:avLst/>
          </a:prstGeom>
          <a:noFill/>
        </p:spPr>
        <p:txBody>
          <a:bodyPr wrap="none" rtlCol="0">
            <a:spAutoFit/>
          </a:bodyPr>
          <a:lstStyle/>
          <a:p>
            <a:r>
              <a:rPr lang="en-US" sz="2400"/>
              <a:t>More like C/C++</a:t>
            </a:r>
          </a:p>
        </p:txBody>
      </p:sp>
      <p:sp>
        <p:nvSpPr>
          <p:cNvPr id="6" name="Oval 5">
            <a:extLst>
              <a:ext uri="{FF2B5EF4-FFF2-40B4-BE49-F238E27FC236}">
                <a16:creationId xmlns:a16="http://schemas.microsoft.com/office/drawing/2014/main" id="{6130BF8B-841E-444A-8464-C1969C036892}"/>
              </a:ext>
            </a:extLst>
          </p:cNvPr>
          <p:cNvSpPr/>
          <p:nvPr/>
        </p:nvSpPr>
        <p:spPr>
          <a:xfrm>
            <a:off x="3616845" y="3204593"/>
            <a:ext cx="1416970" cy="55143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Dafny</a:t>
            </a:r>
          </a:p>
        </p:txBody>
      </p:sp>
      <p:sp>
        <p:nvSpPr>
          <p:cNvPr id="7" name="Oval 6">
            <a:extLst>
              <a:ext uri="{FF2B5EF4-FFF2-40B4-BE49-F238E27FC236}">
                <a16:creationId xmlns:a16="http://schemas.microsoft.com/office/drawing/2014/main" id="{BCC61A1A-59F9-43BD-B5A4-7453BFA52D82}"/>
              </a:ext>
            </a:extLst>
          </p:cNvPr>
          <p:cNvSpPr/>
          <p:nvPr/>
        </p:nvSpPr>
        <p:spPr>
          <a:xfrm>
            <a:off x="1028072" y="3204593"/>
            <a:ext cx="1416970" cy="55143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F*</a:t>
            </a:r>
          </a:p>
        </p:txBody>
      </p:sp>
      <p:sp>
        <p:nvSpPr>
          <p:cNvPr id="8" name="Oval 7">
            <a:extLst>
              <a:ext uri="{FF2B5EF4-FFF2-40B4-BE49-F238E27FC236}">
                <a16:creationId xmlns:a16="http://schemas.microsoft.com/office/drawing/2014/main" id="{5FCCA3DD-49A8-48DE-B888-8173286259EA}"/>
              </a:ext>
            </a:extLst>
          </p:cNvPr>
          <p:cNvSpPr/>
          <p:nvPr/>
        </p:nvSpPr>
        <p:spPr>
          <a:xfrm>
            <a:off x="8876387" y="3204593"/>
            <a:ext cx="1416970" cy="55143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VCC</a:t>
            </a:r>
          </a:p>
        </p:txBody>
      </p:sp>
      <p:sp>
        <p:nvSpPr>
          <p:cNvPr id="9" name="Oval 8">
            <a:extLst>
              <a:ext uri="{FF2B5EF4-FFF2-40B4-BE49-F238E27FC236}">
                <a16:creationId xmlns:a16="http://schemas.microsoft.com/office/drawing/2014/main" id="{87280AEC-C44F-4EED-B8CD-D51608880C06}"/>
              </a:ext>
            </a:extLst>
          </p:cNvPr>
          <p:cNvSpPr/>
          <p:nvPr/>
        </p:nvSpPr>
        <p:spPr>
          <a:xfrm>
            <a:off x="6096001" y="2974202"/>
            <a:ext cx="1816358" cy="1069291"/>
          </a:xfrm>
          <a:prstGeom prst="ellipse">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5400000" scaled="1"/>
            <a:tileRect/>
          </a:gra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Verified</a:t>
            </a:r>
          </a:p>
          <a:p>
            <a:pPr algn="ctr"/>
            <a:r>
              <a:rPr lang="en-US" sz="2400">
                <a:solidFill>
                  <a:srgbClr val="002060"/>
                </a:solidFill>
              </a:rPr>
              <a:t>Rust?</a:t>
            </a:r>
          </a:p>
        </p:txBody>
      </p:sp>
      <p:cxnSp>
        <p:nvCxnSpPr>
          <p:cNvPr id="14" name="Straight Connector 13">
            <a:extLst>
              <a:ext uri="{FF2B5EF4-FFF2-40B4-BE49-F238E27FC236}">
                <a16:creationId xmlns:a16="http://schemas.microsoft.com/office/drawing/2014/main" id="{4F0E3CF5-1BF5-4D5C-B968-617D3BA92D32}"/>
              </a:ext>
            </a:extLst>
          </p:cNvPr>
          <p:cNvCxnSpPr>
            <a:cxnSpLocks/>
            <a:stCxn id="26" idx="0"/>
            <a:endCxn id="9" idx="4"/>
          </p:cNvCxnSpPr>
          <p:nvPr/>
        </p:nvCxnSpPr>
        <p:spPr>
          <a:xfrm flipV="1">
            <a:off x="6053391" y="4043493"/>
            <a:ext cx="950789" cy="611948"/>
          </a:xfrm>
          <a:prstGeom prst="line">
            <a:avLst/>
          </a:prstGeom>
        </p:spPr>
        <p:style>
          <a:lnRef idx="1">
            <a:schemeClr val="dk1"/>
          </a:lnRef>
          <a:fillRef idx="0">
            <a:schemeClr val="dk1"/>
          </a:fillRef>
          <a:effectRef idx="0">
            <a:schemeClr val="dk1"/>
          </a:effectRef>
          <a:fontRef idx="minor">
            <a:schemeClr val="tx1"/>
          </a:fontRef>
        </p:style>
      </p:cxnSp>
      <p:sp>
        <p:nvSpPr>
          <p:cNvPr id="18" name="Content Placeholder 2">
            <a:extLst>
              <a:ext uri="{FF2B5EF4-FFF2-40B4-BE49-F238E27FC236}">
                <a16:creationId xmlns:a16="http://schemas.microsoft.com/office/drawing/2014/main" id="{573A4264-533E-4E94-9B51-A5B2330F3A72}"/>
              </a:ext>
            </a:extLst>
          </p:cNvPr>
          <p:cNvSpPr txBox="1">
            <a:spLocks/>
          </p:cNvSpPr>
          <p:nvPr/>
        </p:nvSpPr>
        <p:spPr>
          <a:xfrm>
            <a:off x="282151" y="4238167"/>
            <a:ext cx="4751664" cy="2306770"/>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Rust is like Haskell/ML:</a:t>
            </a:r>
          </a:p>
          <a:p>
            <a:pPr lvl="1"/>
            <a:r>
              <a:rPr lang="en-US"/>
              <a:t>Type-safe</a:t>
            </a:r>
          </a:p>
          <a:p>
            <a:pPr lvl="1"/>
            <a:r>
              <a:rPr lang="en-US"/>
              <a:t>Algebraic datatypes</a:t>
            </a:r>
          </a:p>
          <a:p>
            <a:pPr lvl="1"/>
            <a:r>
              <a:rPr lang="en-US"/>
              <a:t>Pattern matching</a:t>
            </a:r>
          </a:p>
          <a:p>
            <a:pPr lvl="1"/>
            <a:r>
              <a:rPr lang="en-US"/>
              <a:t>Side effects are restricted</a:t>
            </a:r>
          </a:p>
        </p:txBody>
      </p:sp>
      <p:cxnSp>
        <p:nvCxnSpPr>
          <p:cNvPr id="20" name="Straight Connector 19">
            <a:extLst>
              <a:ext uri="{FF2B5EF4-FFF2-40B4-BE49-F238E27FC236}">
                <a16:creationId xmlns:a16="http://schemas.microsoft.com/office/drawing/2014/main" id="{1D260B3D-72B3-4351-B525-A634D4E3871F}"/>
              </a:ext>
            </a:extLst>
          </p:cNvPr>
          <p:cNvCxnSpPr>
            <a:cxnSpLocks/>
            <a:stCxn id="18" idx="0"/>
            <a:endCxn id="9" idx="2"/>
          </p:cNvCxnSpPr>
          <p:nvPr/>
        </p:nvCxnSpPr>
        <p:spPr>
          <a:xfrm flipV="1">
            <a:off x="2657983" y="3508848"/>
            <a:ext cx="3438018" cy="729319"/>
          </a:xfrm>
          <a:prstGeom prst="line">
            <a:avLst/>
          </a:prstGeom>
        </p:spPr>
        <p:style>
          <a:lnRef idx="1">
            <a:schemeClr val="dk1"/>
          </a:lnRef>
          <a:fillRef idx="0">
            <a:schemeClr val="dk1"/>
          </a:fillRef>
          <a:effectRef idx="0">
            <a:schemeClr val="dk1"/>
          </a:effectRef>
          <a:fontRef idx="minor">
            <a:schemeClr val="tx1"/>
          </a:fontRef>
        </p:style>
      </p:cxnSp>
      <p:sp>
        <p:nvSpPr>
          <p:cNvPr id="22" name="Content Placeholder 2">
            <a:extLst>
              <a:ext uri="{FF2B5EF4-FFF2-40B4-BE49-F238E27FC236}">
                <a16:creationId xmlns:a16="http://schemas.microsoft.com/office/drawing/2014/main" id="{D6DA60C0-5267-47F6-AF7C-7DF60D7F26E4}"/>
              </a:ext>
            </a:extLst>
          </p:cNvPr>
          <p:cNvSpPr txBox="1">
            <a:spLocks/>
          </p:cNvSpPr>
          <p:nvPr/>
        </p:nvSpPr>
        <p:spPr>
          <a:xfrm>
            <a:off x="7072967" y="4186105"/>
            <a:ext cx="4751664" cy="2306770"/>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Rust is like C/C++:</a:t>
            </a:r>
          </a:p>
          <a:p>
            <a:pPr lvl="1"/>
            <a:r>
              <a:rPr lang="en-US"/>
              <a:t>Low-level pointer manipulation</a:t>
            </a:r>
          </a:p>
          <a:p>
            <a:pPr lvl="1"/>
            <a:r>
              <a:rPr lang="en-US"/>
              <a:t>No garbage collector</a:t>
            </a:r>
          </a:p>
          <a:p>
            <a:pPr lvl="1"/>
            <a:r>
              <a:rPr lang="en-US"/>
              <a:t>Structs inside structs</a:t>
            </a:r>
          </a:p>
          <a:p>
            <a:pPr lvl="1"/>
            <a:r>
              <a:rPr lang="en-US"/>
              <a:t>In-place mutation of fields</a:t>
            </a:r>
          </a:p>
        </p:txBody>
      </p:sp>
      <p:cxnSp>
        <p:nvCxnSpPr>
          <p:cNvPr id="24" name="Straight Connector 23">
            <a:extLst>
              <a:ext uri="{FF2B5EF4-FFF2-40B4-BE49-F238E27FC236}">
                <a16:creationId xmlns:a16="http://schemas.microsoft.com/office/drawing/2014/main" id="{F03FA2CD-CD2B-45A7-B793-A2180C5BFB8C}"/>
              </a:ext>
            </a:extLst>
          </p:cNvPr>
          <p:cNvCxnSpPr>
            <a:cxnSpLocks/>
            <a:stCxn id="22" idx="0"/>
            <a:endCxn id="9" idx="6"/>
          </p:cNvCxnSpPr>
          <p:nvPr/>
        </p:nvCxnSpPr>
        <p:spPr>
          <a:xfrm flipH="1" flipV="1">
            <a:off x="7912359" y="3508848"/>
            <a:ext cx="1536440" cy="677257"/>
          </a:xfrm>
          <a:prstGeom prst="line">
            <a:avLst/>
          </a:prstGeom>
        </p:spPr>
        <p:style>
          <a:lnRef idx="1">
            <a:schemeClr val="dk1"/>
          </a:lnRef>
          <a:fillRef idx="0">
            <a:schemeClr val="dk1"/>
          </a:fillRef>
          <a:effectRef idx="0">
            <a:schemeClr val="dk1"/>
          </a:effectRef>
          <a:fontRef idx="minor">
            <a:schemeClr val="tx1"/>
          </a:fontRef>
        </p:style>
      </p:cxnSp>
      <p:sp>
        <p:nvSpPr>
          <p:cNvPr id="26" name="Content Placeholder 2">
            <a:extLst>
              <a:ext uri="{FF2B5EF4-FFF2-40B4-BE49-F238E27FC236}">
                <a16:creationId xmlns:a16="http://schemas.microsoft.com/office/drawing/2014/main" id="{D2BB22A5-F345-4045-9D06-381136E03EA8}"/>
              </a:ext>
            </a:extLst>
          </p:cNvPr>
          <p:cNvSpPr txBox="1">
            <a:spLocks/>
          </p:cNvSpPr>
          <p:nvPr/>
        </p:nvSpPr>
        <p:spPr>
          <a:xfrm>
            <a:off x="4658628" y="4655441"/>
            <a:ext cx="2789526" cy="1368097"/>
          </a:xfrm>
          <a:prstGeom prst="rect">
            <a:avLst/>
          </a:prstGeom>
          <a:solidFill>
            <a:schemeClr val="bg1"/>
          </a:solidFill>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Rust is unique:</a:t>
            </a:r>
          </a:p>
          <a:p>
            <a:pPr lvl="1"/>
            <a:r>
              <a:rPr lang="en-US"/>
              <a:t>Linear types</a:t>
            </a:r>
          </a:p>
          <a:p>
            <a:pPr lvl="1"/>
            <a:r>
              <a:rPr lang="en-US"/>
              <a:t>Borrowing</a:t>
            </a:r>
          </a:p>
        </p:txBody>
      </p:sp>
    </p:spTree>
    <p:extLst>
      <p:ext uri="{BB962C8B-B14F-4D97-AF65-F5344CB8AC3E}">
        <p14:creationId xmlns:p14="http://schemas.microsoft.com/office/powerpoint/2010/main" val="369489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A282D-E55B-42F8-9D85-2D800139A032}"/>
              </a:ext>
            </a:extLst>
          </p:cNvPr>
          <p:cNvSpPr>
            <a:spLocks noGrp="1"/>
          </p:cNvSpPr>
          <p:nvPr>
            <p:ph type="title"/>
          </p:nvPr>
        </p:nvSpPr>
        <p:spPr/>
        <p:txBody>
          <a:bodyPr/>
          <a:lstStyle/>
          <a:p>
            <a:r>
              <a:rPr lang="en-US"/>
              <a:t>Languages for verifying/safe systems code</a:t>
            </a:r>
          </a:p>
        </p:txBody>
      </p:sp>
      <p:sp>
        <p:nvSpPr>
          <p:cNvPr id="3" name="Arrow: Left-Right 2">
            <a:extLst>
              <a:ext uri="{FF2B5EF4-FFF2-40B4-BE49-F238E27FC236}">
                <a16:creationId xmlns:a16="http://schemas.microsoft.com/office/drawing/2014/main" id="{C3267550-A813-4F79-AA42-10AE12722BBB}"/>
              </a:ext>
            </a:extLst>
          </p:cNvPr>
          <p:cNvSpPr/>
          <p:nvPr/>
        </p:nvSpPr>
        <p:spPr>
          <a:xfrm>
            <a:off x="3028427" y="2197915"/>
            <a:ext cx="6384022" cy="7046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12C2820-54A0-4D79-A2D7-74E905A423E3}"/>
              </a:ext>
            </a:extLst>
          </p:cNvPr>
          <p:cNvSpPr txBox="1"/>
          <p:nvPr/>
        </p:nvSpPr>
        <p:spPr>
          <a:xfrm>
            <a:off x="339406" y="2088587"/>
            <a:ext cx="2824941" cy="461665"/>
          </a:xfrm>
          <a:prstGeom prst="rect">
            <a:avLst/>
          </a:prstGeom>
          <a:noFill/>
        </p:spPr>
        <p:txBody>
          <a:bodyPr wrap="none" rtlCol="0">
            <a:spAutoFit/>
          </a:bodyPr>
          <a:lstStyle/>
          <a:p>
            <a:r>
              <a:rPr lang="en-US" sz="2400"/>
              <a:t>More like Haskell/ML</a:t>
            </a:r>
          </a:p>
        </p:txBody>
      </p:sp>
      <p:sp>
        <p:nvSpPr>
          <p:cNvPr id="5" name="TextBox 4">
            <a:extLst>
              <a:ext uri="{FF2B5EF4-FFF2-40B4-BE49-F238E27FC236}">
                <a16:creationId xmlns:a16="http://schemas.microsoft.com/office/drawing/2014/main" id="{DD385653-753F-4A4B-83BF-D9FADBB8C350}"/>
              </a:ext>
            </a:extLst>
          </p:cNvPr>
          <p:cNvSpPr txBox="1"/>
          <p:nvPr/>
        </p:nvSpPr>
        <p:spPr>
          <a:xfrm>
            <a:off x="9350797" y="2120768"/>
            <a:ext cx="2184701" cy="461665"/>
          </a:xfrm>
          <a:prstGeom prst="rect">
            <a:avLst/>
          </a:prstGeom>
          <a:noFill/>
        </p:spPr>
        <p:txBody>
          <a:bodyPr wrap="none" rtlCol="0">
            <a:spAutoFit/>
          </a:bodyPr>
          <a:lstStyle/>
          <a:p>
            <a:r>
              <a:rPr lang="en-US" sz="2400"/>
              <a:t>More like C/C++</a:t>
            </a:r>
          </a:p>
        </p:txBody>
      </p:sp>
      <p:sp>
        <p:nvSpPr>
          <p:cNvPr id="6" name="Oval 5">
            <a:extLst>
              <a:ext uri="{FF2B5EF4-FFF2-40B4-BE49-F238E27FC236}">
                <a16:creationId xmlns:a16="http://schemas.microsoft.com/office/drawing/2014/main" id="{6130BF8B-841E-444A-8464-C1969C036892}"/>
              </a:ext>
            </a:extLst>
          </p:cNvPr>
          <p:cNvSpPr/>
          <p:nvPr/>
        </p:nvSpPr>
        <p:spPr>
          <a:xfrm>
            <a:off x="3616845" y="3204593"/>
            <a:ext cx="1416970" cy="55143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Dafny</a:t>
            </a:r>
          </a:p>
        </p:txBody>
      </p:sp>
      <p:sp>
        <p:nvSpPr>
          <p:cNvPr id="7" name="Oval 6">
            <a:extLst>
              <a:ext uri="{FF2B5EF4-FFF2-40B4-BE49-F238E27FC236}">
                <a16:creationId xmlns:a16="http://schemas.microsoft.com/office/drawing/2014/main" id="{BCC61A1A-59F9-43BD-B5A4-7453BFA52D82}"/>
              </a:ext>
            </a:extLst>
          </p:cNvPr>
          <p:cNvSpPr/>
          <p:nvPr/>
        </p:nvSpPr>
        <p:spPr>
          <a:xfrm>
            <a:off x="1028072" y="3204593"/>
            <a:ext cx="1416970" cy="55143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F*</a:t>
            </a:r>
          </a:p>
        </p:txBody>
      </p:sp>
      <p:sp>
        <p:nvSpPr>
          <p:cNvPr id="8" name="Oval 7">
            <a:extLst>
              <a:ext uri="{FF2B5EF4-FFF2-40B4-BE49-F238E27FC236}">
                <a16:creationId xmlns:a16="http://schemas.microsoft.com/office/drawing/2014/main" id="{5FCCA3DD-49A8-48DE-B888-8173286259EA}"/>
              </a:ext>
            </a:extLst>
          </p:cNvPr>
          <p:cNvSpPr/>
          <p:nvPr/>
        </p:nvSpPr>
        <p:spPr>
          <a:xfrm>
            <a:off x="8876387" y="3204593"/>
            <a:ext cx="1416970" cy="55143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VCC</a:t>
            </a:r>
          </a:p>
        </p:txBody>
      </p:sp>
      <p:sp>
        <p:nvSpPr>
          <p:cNvPr id="11" name="Oval 10">
            <a:extLst>
              <a:ext uri="{FF2B5EF4-FFF2-40B4-BE49-F238E27FC236}">
                <a16:creationId xmlns:a16="http://schemas.microsoft.com/office/drawing/2014/main" id="{B734C0E0-6B8A-0AB7-A54B-951A2054A8A6}"/>
              </a:ext>
            </a:extLst>
          </p:cNvPr>
          <p:cNvSpPr/>
          <p:nvPr/>
        </p:nvSpPr>
        <p:spPr>
          <a:xfrm>
            <a:off x="6205618" y="3204593"/>
            <a:ext cx="1416970" cy="55143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Verus</a:t>
            </a:r>
          </a:p>
        </p:txBody>
      </p:sp>
      <p:grpSp>
        <p:nvGrpSpPr>
          <p:cNvPr id="40" name="Group 39">
            <a:extLst>
              <a:ext uri="{FF2B5EF4-FFF2-40B4-BE49-F238E27FC236}">
                <a16:creationId xmlns:a16="http://schemas.microsoft.com/office/drawing/2014/main" id="{1F03C94C-78DE-5333-C81C-6309CBF38681}"/>
              </a:ext>
            </a:extLst>
          </p:cNvPr>
          <p:cNvGrpSpPr/>
          <p:nvPr/>
        </p:nvGrpSpPr>
        <p:grpSpPr>
          <a:xfrm>
            <a:off x="977636" y="4410366"/>
            <a:ext cx="3335746" cy="1694870"/>
            <a:chOff x="977636" y="4410366"/>
            <a:chExt cx="3335746" cy="1694870"/>
          </a:xfrm>
        </p:grpSpPr>
        <p:sp>
          <p:nvSpPr>
            <p:cNvPr id="16" name="Oval 15">
              <a:extLst>
                <a:ext uri="{FF2B5EF4-FFF2-40B4-BE49-F238E27FC236}">
                  <a16:creationId xmlns:a16="http://schemas.microsoft.com/office/drawing/2014/main" id="{D3671F0B-F6E7-73A2-F6CB-B1BC5C0C1F6E}"/>
                </a:ext>
              </a:extLst>
            </p:cNvPr>
            <p:cNvSpPr/>
            <p:nvPr/>
          </p:nvSpPr>
          <p:spPr>
            <a:xfrm>
              <a:off x="977636" y="4410366"/>
              <a:ext cx="1416970" cy="55143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Steel</a:t>
              </a:r>
            </a:p>
          </p:txBody>
        </p:sp>
        <p:sp>
          <p:nvSpPr>
            <p:cNvPr id="17" name="Content Placeholder 2">
              <a:extLst>
                <a:ext uri="{FF2B5EF4-FFF2-40B4-BE49-F238E27FC236}">
                  <a16:creationId xmlns:a16="http://schemas.microsoft.com/office/drawing/2014/main" id="{3F63D64E-15CF-7DB5-AD87-3E90DA9AD6BB}"/>
                </a:ext>
              </a:extLst>
            </p:cNvPr>
            <p:cNvSpPr txBox="1">
              <a:spLocks/>
            </p:cNvSpPr>
            <p:nvPr/>
          </p:nvSpPr>
          <p:spPr>
            <a:xfrm>
              <a:off x="1119724" y="5164193"/>
              <a:ext cx="3193658" cy="941043"/>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Scale to Next Order of Magnitude</a:t>
              </a:r>
            </a:p>
          </p:txBody>
        </p:sp>
        <p:cxnSp>
          <p:nvCxnSpPr>
            <p:cNvPr id="31" name="Straight Connector 30">
              <a:extLst>
                <a:ext uri="{FF2B5EF4-FFF2-40B4-BE49-F238E27FC236}">
                  <a16:creationId xmlns:a16="http://schemas.microsoft.com/office/drawing/2014/main" id="{BB88D59E-7F8B-3F52-1279-99276A16F6A1}"/>
                </a:ext>
              </a:extLst>
            </p:cNvPr>
            <p:cNvCxnSpPr>
              <a:cxnSpLocks/>
              <a:stCxn id="16" idx="4"/>
              <a:endCxn id="17" idx="0"/>
            </p:cNvCxnSpPr>
            <p:nvPr/>
          </p:nvCxnSpPr>
          <p:spPr>
            <a:xfrm>
              <a:off x="1686121" y="4961798"/>
              <a:ext cx="1030432" cy="202395"/>
            </a:xfrm>
            <a:prstGeom prst="line">
              <a:avLst/>
            </a:prstGeom>
          </p:spPr>
          <p:style>
            <a:lnRef idx="1">
              <a:schemeClr val="dk1"/>
            </a:lnRef>
            <a:fillRef idx="0">
              <a:schemeClr val="dk1"/>
            </a:fillRef>
            <a:effectRef idx="0">
              <a:schemeClr val="dk1"/>
            </a:effectRef>
            <a:fontRef idx="minor">
              <a:schemeClr val="tx1"/>
            </a:fontRef>
          </p:style>
        </p:cxnSp>
      </p:grpSp>
      <p:grpSp>
        <p:nvGrpSpPr>
          <p:cNvPr id="41" name="Group 40">
            <a:extLst>
              <a:ext uri="{FF2B5EF4-FFF2-40B4-BE49-F238E27FC236}">
                <a16:creationId xmlns:a16="http://schemas.microsoft.com/office/drawing/2014/main" id="{C6DB332F-018F-8886-3178-D32008A864A5}"/>
              </a:ext>
            </a:extLst>
          </p:cNvPr>
          <p:cNvGrpSpPr/>
          <p:nvPr/>
        </p:nvGrpSpPr>
        <p:grpSpPr>
          <a:xfrm>
            <a:off x="3498767" y="4455019"/>
            <a:ext cx="5714545" cy="1660755"/>
            <a:chOff x="3495556" y="4421010"/>
            <a:chExt cx="5714545" cy="1660755"/>
          </a:xfrm>
        </p:grpSpPr>
        <p:sp>
          <p:nvSpPr>
            <p:cNvPr id="21" name="Oval 20">
              <a:extLst>
                <a:ext uri="{FF2B5EF4-FFF2-40B4-BE49-F238E27FC236}">
                  <a16:creationId xmlns:a16="http://schemas.microsoft.com/office/drawing/2014/main" id="{D6063A82-8FE5-A0F7-9EF4-440403A21ECE}"/>
                </a:ext>
              </a:extLst>
            </p:cNvPr>
            <p:cNvSpPr/>
            <p:nvPr/>
          </p:nvSpPr>
          <p:spPr>
            <a:xfrm>
              <a:off x="3495556" y="4421010"/>
              <a:ext cx="1659547" cy="55143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Armada</a:t>
              </a:r>
            </a:p>
          </p:txBody>
        </p:sp>
        <p:sp>
          <p:nvSpPr>
            <p:cNvPr id="27" name="Content Placeholder 2">
              <a:extLst>
                <a:ext uri="{FF2B5EF4-FFF2-40B4-BE49-F238E27FC236}">
                  <a16:creationId xmlns:a16="http://schemas.microsoft.com/office/drawing/2014/main" id="{57225BE2-E02B-972F-F551-359CFCEE5A8F}"/>
                </a:ext>
              </a:extLst>
            </p:cNvPr>
            <p:cNvSpPr txBox="1">
              <a:spLocks/>
            </p:cNvSpPr>
            <p:nvPr/>
          </p:nvSpPr>
          <p:spPr>
            <a:xfrm>
              <a:off x="4810453" y="5140723"/>
              <a:ext cx="4399648" cy="941042"/>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Lock Free Data-structures for Critical Infrastructure</a:t>
              </a:r>
            </a:p>
            <a:p>
              <a:endParaRPr lang="en-US"/>
            </a:p>
          </p:txBody>
        </p:sp>
        <p:cxnSp>
          <p:nvCxnSpPr>
            <p:cNvPr id="34" name="Straight Connector 33">
              <a:extLst>
                <a:ext uri="{FF2B5EF4-FFF2-40B4-BE49-F238E27FC236}">
                  <a16:creationId xmlns:a16="http://schemas.microsoft.com/office/drawing/2014/main" id="{44937CF4-E6F7-1050-56B0-7539513BFC02}"/>
                </a:ext>
              </a:extLst>
            </p:cNvPr>
            <p:cNvCxnSpPr>
              <a:cxnSpLocks/>
              <a:stCxn id="21" idx="6"/>
              <a:endCxn id="27" idx="0"/>
            </p:cNvCxnSpPr>
            <p:nvPr/>
          </p:nvCxnSpPr>
          <p:spPr>
            <a:xfrm>
              <a:off x="5155103" y="4696726"/>
              <a:ext cx="1855174" cy="443997"/>
            </a:xfrm>
            <a:prstGeom prst="line">
              <a:avLst/>
            </a:prstGeom>
          </p:spPr>
          <p:style>
            <a:lnRef idx="1">
              <a:schemeClr val="dk1"/>
            </a:lnRef>
            <a:fillRef idx="0">
              <a:schemeClr val="dk1"/>
            </a:fillRef>
            <a:effectRef idx="0">
              <a:schemeClr val="dk1"/>
            </a:effectRef>
            <a:fontRef idx="minor">
              <a:schemeClr val="tx1"/>
            </a:fontRef>
          </p:style>
        </p:cxnSp>
      </p:grpSp>
      <p:sp>
        <p:nvSpPr>
          <p:cNvPr id="29" name="Oval 28">
            <a:extLst>
              <a:ext uri="{FF2B5EF4-FFF2-40B4-BE49-F238E27FC236}">
                <a16:creationId xmlns:a16="http://schemas.microsoft.com/office/drawing/2014/main" id="{B2DEB7A2-4524-3C8A-F2AB-A249F88DD962}"/>
              </a:ext>
            </a:extLst>
          </p:cNvPr>
          <p:cNvSpPr/>
          <p:nvPr/>
        </p:nvSpPr>
        <p:spPr>
          <a:xfrm>
            <a:off x="6084329" y="4410366"/>
            <a:ext cx="1659547" cy="55143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Verona</a:t>
            </a:r>
          </a:p>
        </p:txBody>
      </p:sp>
      <p:cxnSp>
        <p:nvCxnSpPr>
          <p:cNvPr id="37" name="Straight Connector 36">
            <a:extLst>
              <a:ext uri="{FF2B5EF4-FFF2-40B4-BE49-F238E27FC236}">
                <a16:creationId xmlns:a16="http://schemas.microsoft.com/office/drawing/2014/main" id="{658B4D2F-166A-7F99-1087-9DA730132DE9}"/>
              </a:ext>
            </a:extLst>
          </p:cNvPr>
          <p:cNvCxnSpPr>
            <a:cxnSpLocks/>
            <a:stCxn id="29" idx="6"/>
            <a:endCxn id="36" idx="1"/>
          </p:cNvCxnSpPr>
          <p:nvPr/>
        </p:nvCxnSpPr>
        <p:spPr>
          <a:xfrm flipV="1">
            <a:off x="7743876" y="4636652"/>
            <a:ext cx="344794" cy="49430"/>
          </a:xfrm>
          <a:prstGeom prst="line">
            <a:avLst/>
          </a:prstGeom>
        </p:spPr>
        <p:style>
          <a:lnRef idx="1">
            <a:schemeClr val="dk1"/>
          </a:lnRef>
          <a:fillRef idx="0">
            <a:schemeClr val="dk1"/>
          </a:fillRef>
          <a:effectRef idx="0">
            <a:schemeClr val="dk1"/>
          </a:effectRef>
          <a:fontRef idx="minor">
            <a:schemeClr val="tx1"/>
          </a:fontRef>
        </p:style>
      </p:cxnSp>
      <p:sp>
        <p:nvSpPr>
          <p:cNvPr id="18" name="Content Placeholder 2">
            <a:extLst>
              <a:ext uri="{FF2B5EF4-FFF2-40B4-BE49-F238E27FC236}">
                <a16:creationId xmlns:a16="http://schemas.microsoft.com/office/drawing/2014/main" id="{C3893438-A2F8-83EB-4EBA-32C7A44C45DC}"/>
              </a:ext>
            </a:extLst>
          </p:cNvPr>
          <p:cNvSpPr txBox="1">
            <a:spLocks/>
          </p:cNvSpPr>
          <p:nvPr/>
        </p:nvSpPr>
        <p:spPr>
          <a:xfrm>
            <a:off x="402120" y="3861864"/>
            <a:ext cx="3193658" cy="497047"/>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Full Stack Security</a:t>
            </a:r>
          </a:p>
        </p:txBody>
      </p:sp>
      <p:sp>
        <p:nvSpPr>
          <p:cNvPr id="36" name="Content Placeholder 2">
            <a:extLst>
              <a:ext uri="{FF2B5EF4-FFF2-40B4-BE49-F238E27FC236}">
                <a16:creationId xmlns:a16="http://schemas.microsoft.com/office/drawing/2014/main" id="{5E191C18-6E37-031C-D1B6-6FDB4027548E}"/>
              </a:ext>
            </a:extLst>
          </p:cNvPr>
          <p:cNvSpPr txBox="1">
            <a:spLocks/>
          </p:cNvSpPr>
          <p:nvPr/>
        </p:nvSpPr>
        <p:spPr>
          <a:xfrm>
            <a:off x="8088670" y="4388128"/>
            <a:ext cx="1769839" cy="497047"/>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err="1"/>
              <a:t>Rust.Next</a:t>
            </a:r>
            <a:endParaRPr lang="en-US"/>
          </a:p>
        </p:txBody>
      </p:sp>
      <p:sp>
        <p:nvSpPr>
          <p:cNvPr id="39" name="Content Placeholder 2">
            <a:extLst>
              <a:ext uri="{FF2B5EF4-FFF2-40B4-BE49-F238E27FC236}">
                <a16:creationId xmlns:a16="http://schemas.microsoft.com/office/drawing/2014/main" id="{5F128248-A70A-6D88-DEB7-88BB2495BC5B}"/>
              </a:ext>
            </a:extLst>
          </p:cNvPr>
          <p:cNvSpPr txBox="1">
            <a:spLocks/>
          </p:cNvSpPr>
          <p:nvPr/>
        </p:nvSpPr>
        <p:spPr>
          <a:xfrm>
            <a:off x="5399907" y="3783217"/>
            <a:ext cx="3079076" cy="497047"/>
          </a:xfrm>
          <a:prstGeom prst="rect">
            <a:avLst/>
          </a:prstGeom>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Rust      Verification</a:t>
            </a:r>
          </a:p>
        </p:txBody>
      </p:sp>
      <p:cxnSp>
        <p:nvCxnSpPr>
          <p:cNvPr id="45" name="Straight Connector 44">
            <a:extLst>
              <a:ext uri="{FF2B5EF4-FFF2-40B4-BE49-F238E27FC236}">
                <a16:creationId xmlns:a16="http://schemas.microsoft.com/office/drawing/2014/main" id="{B1F85F99-3B75-0246-E70D-51046ED69A2F}"/>
              </a:ext>
            </a:extLst>
          </p:cNvPr>
          <p:cNvCxnSpPr>
            <a:cxnSpLocks/>
            <a:stCxn id="11" idx="6"/>
          </p:cNvCxnSpPr>
          <p:nvPr/>
        </p:nvCxnSpPr>
        <p:spPr>
          <a:xfrm>
            <a:off x="7622588" y="3480309"/>
            <a:ext cx="283739" cy="302908"/>
          </a:xfrm>
          <a:prstGeom prst="line">
            <a:avLst/>
          </a:prstGeom>
        </p:spPr>
        <p:style>
          <a:lnRef idx="1">
            <a:schemeClr val="dk1"/>
          </a:lnRef>
          <a:fillRef idx="0">
            <a:schemeClr val="dk1"/>
          </a:fillRef>
          <a:effectRef idx="0">
            <a:schemeClr val="dk1"/>
          </a:effectRef>
          <a:fontRef idx="minor">
            <a:schemeClr val="tx1"/>
          </a:fontRef>
        </p:style>
      </p:cxnSp>
      <p:pic>
        <p:nvPicPr>
          <p:cNvPr id="52" name="Picture 51" descr="See the source image">
            <a:extLst>
              <a:ext uri="{FF2B5EF4-FFF2-40B4-BE49-F238E27FC236}">
                <a16:creationId xmlns:a16="http://schemas.microsoft.com/office/drawing/2014/main" id="{E3F6A724-8D8E-ECC2-6F7B-BCF28315D4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17" y="3721998"/>
            <a:ext cx="429761" cy="66613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See the source image">
            <a:extLst>
              <a:ext uri="{FF2B5EF4-FFF2-40B4-BE49-F238E27FC236}">
                <a16:creationId xmlns:a16="http://schemas.microsoft.com/office/drawing/2014/main" id="{EE88C9A1-5BF8-92A2-854D-53E9D89287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057" y="5202080"/>
            <a:ext cx="558237" cy="86526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See the source image">
            <a:extLst>
              <a:ext uri="{FF2B5EF4-FFF2-40B4-BE49-F238E27FC236}">
                <a16:creationId xmlns:a16="http://schemas.microsoft.com/office/drawing/2014/main" id="{37CAD616-ECF1-9F06-EBD3-BE129887D7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7799" y="5164193"/>
            <a:ext cx="600326" cy="93050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See the source image">
            <a:extLst>
              <a:ext uri="{FF2B5EF4-FFF2-40B4-BE49-F238E27FC236}">
                <a16:creationId xmlns:a16="http://schemas.microsoft.com/office/drawing/2014/main" id="{0CC2E4A7-A30F-EF90-3C54-A9FF14E697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5527" y="4171484"/>
            <a:ext cx="575169" cy="89151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See the source image">
            <a:extLst>
              <a:ext uri="{FF2B5EF4-FFF2-40B4-BE49-F238E27FC236}">
                <a16:creationId xmlns:a16="http://schemas.microsoft.com/office/drawing/2014/main" id="{D3B36E88-7BB1-6784-07F9-A8B5A62ED5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8443" y="3676187"/>
            <a:ext cx="429761" cy="6661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shape&#10;&#10;Description automatically generated">
            <a:extLst>
              <a:ext uri="{FF2B5EF4-FFF2-40B4-BE49-F238E27FC236}">
                <a16:creationId xmlns:a16="http://schemas.microsoft.com/office/drawing/2014/main" id="{AEFF334D-D0DB-4183-8F3B-1FD02A4E5D3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05618" y="3861864"/>
            <a:ext cx="340956" cy="377268"/>
          </a:xfrm>
          <a:prstGeom prst="rect">
            <a:avLst/>
          </a:prstGeom>
        </p:spPr>
      </p:pic>
      <p:cxnSp>
        <p:nvCxnSpPr>
          <p:cNvPr id="14" name="Straight Connector 13">
            <a:extLst>
              <a:ext uri="{FF2B5EF4-FFF2-40B4-BE49-F238E27FC236}">
                <a16:creationId xmlns:a16="http://schemas.microsoft.com/office/drawing/2014/main" id="{1894AB62-2C7D-3F37-E436-4307FC4021A0}"/>
              </a:ext>
            </a:extLst>
          </p:cNvPr>
          <p:cNvCxnSpPr>
            <a:cxnSpLocks/>
            <a:endCxn id="7" idx="4"/>
          </p:cNvCxnSpPr>
          <p:nvPr/>
        </p:nvCxnSpPr>
        <p:spPr>
          <a:xfrm flipV="1">
            <a:off x="1686121" y="3756025"/>
            <a:ext cx="50436" cy="9904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5552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D1A7247E-6D3A-4709-AE3B-FAC1D36B965F}"/>
              </a:ext>
            </a:extLst>
          </p:cNvPr>
          <p:cNvSpPr txBox="1">
            <a:spLocks/>
          </p:cNvSpPr>
          <p:nvPr/>
        </p:nvSpPr>
        <p:spPr>
          <a:xfrm>
            <a:off x="1650185" y="457200"/>
            <a:ext cx="9956598"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gradFill>
                  <a:gsLst>
                    <a:gs pos="1250">
                      <a:srgbClr val="000000"/>
                    </a:gs>
                    <a:gs pos="100000">
                      <a:srgbClr val="000000"/>
                    </a:gs>
                  </a:gsLst>
                  <a:lin ang="5400000" scaled="0"/>
                </a:gradFill>
                <a:latin typeface="Segoe UI Semibold"/>
              </a:rPr>
              <a:t>for Software +…</a:t>
            </a:r>
            <a:endParaRPr kumimoji="0" lang="en-US" sz="3600" b="0" i="0" u="none" strike="noStrike" kern="1200" cap="none" spc="-50" normalizeH="0" baseline="0" noProof="0">
              <a:ln w="3175">
                <a:noFill/>
              </a:ln>
              <a:gradFill>
                <a:gsLst>
                  <a:gs pos="1250">
                    <a:srgbClr val="000000"/>
                  </a:gs>
                  <a:gs pos="100000">
                    <a:srgbClr val="000000"/>
                  </a:gs>
                </a:gsLst>
                <a:lin ang="5400000" scaled="0"/>
              </a:gradFill>
              <a:effectLst/>
              <a:uLnTx/>
              <a:uFillTx/>
              <a:latin typeface="Segoe UI Semibold"/>
              <a:ea typeface="+mn-ea"/>
              <a:cs typeface="Segoe UI" pitchFamily="34" charset="0"/>
            </a:endParaRPr>
          </a:p>
        </p:txBody>
      </p:sp>
      <p:pic>
        <p:nvPicPr>
          <p:cNvPr id="2" name="Picture 2" descr="Picture 2">
            <a:extLst>
              <a:ext uri="{FF2B5EF4-FFF2-40B4-BE49-F238E27FC236}">
                <a16:creationId xmlns:a16="http://schemas.microsoft.com/office/drawing/2014/main" id="{BE6A051E-6EC3-444A-9E16-02C2AEFDD327}"/>
              </a:ext>
            </a:extLst>
          </p:cNvPr>
          <p:cNvPicPr>
            <a:picLocks noChangeAspect="1"/>
          </p:cNvPicPr>
          <p:nvPr/>
        </p:nvPicPr>
        <p:blipFill>
          <a:blip r:embed="rId4"/>
          <a:stretch>
            <a:fillRect/>
          </a:stretch>
        </p:blipFill>
        <p:spPr>
          <a:xfrm>
            <a:off x="672379" y="482682"/>
            <a:ext cx="874178" cy="528516"/>
          </a:xfrm>
          <a:prstGeom prst="rect">
            <a:avLst/>
          </a:prstGeom>
          <a:ln w="12700">
            <a:miter lim="400000"/>
          </a:ln>
        </p:spPr>
      </p:pic>
      <p:sp>
        <p:nvSpPr>
          <p:cNvPr id="21" name="TextBox 20">
            <a:extLst>
              <a:ext uri="{FF2B5EF4-FFF2-40B4-BE49-F238E27FC236}">
                <a16:creationId xmlns:a16="http://schemas.microsoft.com/office/drawing/2014/main" id="{3A7ABD55-EE5C-49BF-845A-923B0B06F777}"/>
              </a:ext>
            </a:extLst>
          </p:cNvPr>
          <p:cNvSpPr txBox="1"/>
          <p:nvPr/>
        </p:nvSpPr>
        <p:spPr>
          <a:xfrm>
            <a:off x="866857" y="2414537"/>
            <a:ext cx="1630714" cy="523220"/>
          </a:xfrm>
          <a:prstGeom prst="rect">
            <a:avLst/>
          </a:prstGeom>
          <a:noFill/>
        </p:spPr>
        <p:txBody>
          <a:bodyPr wrap="square" rtlCol="0">
            <a:spAutoFit/>
          </a:bodyPr>
          <a:lstStyle/>
          <a:p>
            <a:pPr algn="ctr"/>
            <a:r>
              <a:rPr lang="en-US" sz="1400">
                <a:latin typeface="Segoe UI Semibold" panose="020B0702040204020203" pitchFamily="34" charset="0"/>
                <a:cs typeface="Segoe UI Semibold" panose="020B0702040204020203" pitchFamily="34" charset="0"/>
              </a:rPr>
              <a:t>Azure Network </a:t>
            </a:r>
          </a:p>
          <a:p>
            <a:pPr algn="ctr"/>
            <a:r>
              <a:rPr lang="en-US" sz="1400">
                <a:latin typeface="Segoe UI Semibold" panose="020B0702040204020203" pitchFamily="34" charset="0"/>
                <a:cs typeface="Segoe UI Semibold" panose="020B0702040204020203" pitchFamily="34" charset="0"/>
              </a:rPr>
              <a:t>Verification</a:t>
            </a:r>
          </a:p>
        </p:txBody>
      </p:sp>
      <p:pic>
        <p:nvPicPr>
          <p:cNvPr id="22" name="Content Placeholder 3" descr="Content Placeholder 3">
            <a:extLst>
              <a:ext uri="{FF2B5EF4-FFF2-40B4-BE49-F238E27FC236}">
                <a16:creationId xmlns:a16="http://schemas.microsoft.com/office/drawing/2014/main" id="{B50F8A8D-B207-4D73-8783-0F3E438D436A}"/>
              </a:ext>
            </a:extLst>
          </p:cNvPr>
          <p:cNvPicPr>
            <a:picLocks noChangeAspect="1"/>
          </p:cNvPicPr>
          <p:nvPr/>
        </p:nvPicPr>
        <p:blipFill>
          <a:blip r:embed="rId5"/>
          <a:stretch>
            <a:fillRect/>
          </a:stretch>
        </p:blipFill>
        <p:spPr>
          <a:xfrm>
            <a:off x="1109819" y="1691049"/>
            <a:ext cx="1144792" cy="565698"/>
          </a:xfrm>
          <a:prstGeom prst="rect">
            <a:avLst/>
          </a:prstGeom>
          <a:ln w="12700">
            <a:miter lim="400000"/>
          </a:ln>
        </p:spPr>
      </p:pic>
      <p:cxnSp>
        <p:nvCxnSpPr>
          <p:cNvPr id="4" name="Straight Connector 3">
            <a:extLst>
              <a:ext uri="{FF2B5EF4-FFF2-40B4-BE49-F238E27FC236}">
                <a16:creationId xmlns:a16="http://schemas.microsoft.com/office/drawing/2014/main" id="{2B5FB49D-FCDF-4312-B92F-18313524D493}"/>
              </a:ext>
            </a:extLst>
          </p:cNvPr>
          <p:cNvCxnSpPr>
            <a:cxnSpLocks/>
          </p:cNvCxnSpPr>
          <p:nvPr/>
        </p:nvCxnSpPr>
        <p:spPr>
          <a:xfrm>
            <a:off x="1109819" y="2373866"/>
            <a:ext cx="1150918"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03AA392-09E5-4F1E-85A2-A41A655609D9}"/>
              </a:ext>
            </a:extLst>
          </p:cNvPr>
          <p:cNvSpPr txBox="1"/>
          <p:nvPr/>
        </p:nvSpPr>
        <p:spPr>
          <a:xfrm>
            <a:off x="706251" y="4010537"/>
            <a:ext cx="1951926" cy="523220"/>
          </a:xfrm>
          <a:prstGeom prst="rect">
            <a:avLst/>
          </a:prstGeom>
          <a:noFill/>
        </p:spPr>
        <p:txBody>
          <a:bodyPr wrap="square">
            <a:spAutoFit/>
          </a:bodyPr>
          <a:lstStyle/>
          <a:p>
            <a:pPr algn="ctr"/>
            <a:r>
              <a:rPr lang="en-US" sz="1400">
                <a:latin typeface="Segoe UI Semibold" panose="020B0702040204020203" pitchFamily="34" charset="0"/>
                <a:cs typeface="Segoe UI Semibold" panose="020B0702040204020203" pitchFamily="34" charset="0"/>
              </a:rPr>
              <a:t>Verified Crypto </a:t>
            </a:r>
          </a:p>
          <a:p>
            <a:pPr algn="ctr"/>
            <a:r>
              <a:rPr lang="en-US" sz="1400">
                <a:latin typeface="Segoe UI Semibold" panose="020B0702040204020203" pitchFamily="34" charset="0"/>
                <a:cs typeface="Segoe UI Semibold" panose="020B0702040204020203" pitchFamily="34" charset="0"/>
              </a:rPr>
              <a:t>Libraries &amp; Protocols</a:t>
            </a:r>
          </a:p>
        </p:txBody>
      </p:sp>
      <p:pic>
        <p:nvPicPr>
          <p:cNvPr id="7" name="Picture 14" descr="Picture 14">
            <a:extLst>
              <a:ext uri="{FF2B5EF4-FFF2-40B4-BE49-F238E27FC236}">
                <a16:creationId xmlns:a16="http://schemas.microsoft.com/office/drawing/2014/main" id="{B846C2CD-E926-4CF8-AF36-655EC3AFC509}"/>
              </a:ext>
            </a:extLst>
          </p:cNvPr>
          <p:cNvPicPr>
            <a:picLocks noChangeAspect="1"/>
          </p:cNvPicPr>
          <p:nvPr/>
        </p:nvPicPr>
        <p:blipFill>
          <a:blip r:embed="rId6"/>
          <a:stretch>
            <a:fillRect/>
          </a:stretch>
        </p:blipFill>
        <p:spPr>
          <a:xfrm>
            <a:off x="1212632" y="3204179"/>
            <a:ext cx="939166" cy="659373"/>
          </a:xfrm>
          <a:prstGeom prst="rect">
            <a:avLst/>
          </a:prstGeom>
          <a:ln w="12700">
            <a:miter lim="400000"/>
          </a:ln>
          <a:effectLst>
            <a:outerShdw blurRad="50800" dist="50800" dir="5400000" rotWithShape="0">
              <a:srgbClr val="000000">
                <a:alpha val="0"/>
              </a:srgbClr>
            </a:outerShdw>
          </a:effectLst>
        </p:spPr>
      </p:pic>
      <p:sp>
        <p:nvSpPr>
          <p:cNvPr id="31" name="TextBox 30">
            <a:extLst>
              <a:ext uri="{FF2B5EF4-FFF2-40B4-BE49-F238E27FC236}">
                <a16:creationId xmlns:a16="http://schemas.microsoft.com/office/drawing/2014/main" id="{D10F5C19-5FF9-438E-A2EE-8492339E1831}"/>
              </a:ext>
            </a:extLst>
          </p:cNvPr>
          <p:cNvSpPr txBox="1"/>
          <p:nvPr/>
        </p:nvSpPr>
        <p:spPr>
          <a:xfrm>
            <a:off x="1034222" y="5690426"/>
            <a:ext cx="1267616" cy="523220"/>
          </a:xfrm>
          <a:prstGeom prst="rect">
            <a:avLst/>
          </a:prstGeom>
          <a:noFill/>
        </p:spPr>
        <p:txBody>
          <a:bodyPr wrap="square" rtlCol="0">
            <a:spAutoFit/>
          </a:bodyPr>
          <a:lstStyle/>
          <a:p>
            <a:pPr algn="ctr"/>
            <a:r>
              <a:rPr lang="en-US" sz="1400">
                <a:latin typeface="Segoe UI Semibold" panose="020B0702040204020203" pitchFamily="34" charset="0"/>
                <a:cs typeface="Segoe UI Semibold" panose="020B0702040204020203" pitchFamily="34" charset="0"/>
              </a:rPr>
              <a:t>Security Risk Detection </a:t>
            </a:r>
          </a:p>
        </p:txBody>
      </p:sp>
      <p:pic>
        <p:nvPicPr>
          <p:cNvPr id="32" name="Picture 4" descr="Picture 4">
            <a:extLst>
              <a:ext uri="{FF2B5EF4-FFF2-40B4-BE49-F238E27FC236}">
                <a16:creationId xmlns:a16="http://schemas.microsoft.com/office/drawing/2014/main" id="{10019F2D-370E-4F02-B46E-8CC7302E5F40}"/>
              </a:ext>
            </a:extLst>
          </p:cNvPr>
          <p:cNvPicPr>
            <a:picLocks noChangeAspect="1"/>
          </p:cNvPicPr>
          <p:nvPr/>
        </p:nvPicPr>
        <p:blipFill>
          <a:blip r:embed="rId7"/>
          <a:stretch>
            <a:fillRect/>
          </a:stretch>
        </p:blipFill>
        <p:spPr>
          <a:xfrm>
            <a:off x="1312490" y="4966915"/>
            <a:ext cx="739447" cy="553998"/>
          </a:xfrm>
          <a:prstGeom prst="rect">
            <a:avLst/>
          </a:prstGeom>
          <a:ln w="12700">
            <a:miter lim="400000"/>
          </a:ln>
        </p:spPr>
      </p:pic>
      <p:cxnSp>
        <p:nvCxnSpPr>
          <p:cNvPr id="9" name="Straight Connector 8">
            <a:extLst>
              <a:ext uri="{FF2B5EF4-FFF2-40B4-BE49-F238E27FC236}">
                <a16:creationId xmlns:a16="http://schemas.microsoft.com/office/drawing/2014/main" id="{59A1BD8F-CFE5-4FFF-A919-6310EB519955}"/>
              </a:ext>
            </a:extLst>
          </p:cNvPr>
          <p:cNvCxnSpPr>
            <a:cxnSpLocks/>
          </p:cNvCxnSpPr>
          <p:nvPr/>
        </p:nvCxnSpPr>
        <p:spPr>
          <a:xfrm>
            <a:off x="1112156" y="3970113"/>
            <a:ext cx="1150918"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37441B-3B5A-4108-B7E0-9ED959EE4542}"/>
              </a:ext>
            </a:extLst>
          </p:cNvPr>
          <p:cNvCxnSpPr>
            <a:cxnSpLocks/>
          </p:cNvCxnSpPr>
          <p:nvPr/>
        </p:nvCxnSpPr>
        <p:spPr>
          <a:xfrm>
            <a:off x="1068923" y="5649979"/>
            <a:ext cx="1150918"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229064C-EC64-4D96-A4EC-CCD43AF26F81}"/>
              </a:ext>
            </a:extLst>
          </p:cNvPr>
          <p:cNvSpPr txBox="1"/>
          <p:nvPr/>
        </p:nvSpPr>
        <p:spPr>
          <a:xfrm>
            <a:off x="3355546" y="3990753"/>
            <a:ext cx="1485844" cy="523220"/>
          </a:xfrm>
          <a:prstGeom prst="rect">
            <a:avLst/>
          </a:prstGeom>
          <a:noFill/>
        </p:spPr>
        <p:txBody>
          <a:bodyPr wrap="square" rtlCol="0">
            <a:spAutoFit/>
          </a:bodyPr>
          <a:lstStyle/>
          <a:p>
            <a:pPr algn="ctr"/>
            <a:r>
              <a:rPr lang="en-US" sz="1400">
                <a:latin typeface="Segoe UI Semibold" panose="020B0702040204020203" pitchFamily="34" charset="0"/>
                <a:cs typeface="Segoe UI Semibold" panose="020B0702040204020203" pitchFamily="34" charset="0"/>
              </a:rPr>
              <a:t>Dynamics </a:t>
            </a:r>
          </a:p>
          <a:p>
            <a:pPr algn="ctr"/>
            <a:r>
              <a:rPr lang="en-US" sz="1400">
                <a:latin typeface="Segoe UI Semibold" panose="020B0702040204020203" pitchFamily="34" charset="0"/>
                <a:cs typeface="Segoe UI Semibold" panose="020B0702040204020203" pitchFamily="34" charset="0"/>
              </a:rPr>
              <a:t>AX</a:t>
            </a:r>
          </a:p>
        </p:txBody>
      </p:sp>
      <p:pic>
        <p:nvPicPr>
          <p:cNvPr id="23" name="Picture 12" descr="Picture 12">
            <a:extLst>
              <a:ext uri="{FF2B5EF4-FFF2-40B4-BE49-F238E27FC236}">
                <a16:creationId xmlns:a16="http://schemas.microsoft.com/office/drawing/2014/main" id="{72659643-A256-4756-8DF0-25D3AA663F8F}"/>
              </a:ext>
            </a:extLst>
          </p:cNvPr>
          <p:cNvPicPr>
            <a:picLocks noChangeAspect="1"/>
          </p:cNvPicPr>
          <p:nvPr/>
        </p:nvPicPr>
        <p:blipFill rotWithShape="1">
          <a:blip r:embed="rId8"/>
          <a:srcRect t="17842" b="15868"/>
          <a:stretch/>
        </p:blipFill>
        <p:spPr>
          <a:xfrm>
            <a:off x="3635089" y="3292749"/>
            <a:ext cx="939166" cy="597888"/>
          </a:xfrm>
          <a:prstGeom prst="rect">
            <a:avLst/>
          </a:prstGeom>
          <a:ln w="12700">
            <a:miter lim="400000"/>
          </a:ln>
        </p:spPr>
      </p:pic>
      <p:sp>
        <p:nvSpPr>
          <p:cNvPr id="25" name="TextBox 24">
            <a:extLst>
              <a:ext uri="{FF2B5EF4-FFF2-40B4-BE49-F238E27FC236}">
                <a16:creationId xmlns:a16="http://schemas.microsoft.com/office/drawing/2014/main" id="{EA238DDE-302F-46E6-ADA0-3BA5320125E8}"/>
              </a:ext>
            </a:extLst>
          </p:cNvPr>
          <p:cNvSpPr txBox="1"/>
          <p:nvPr/>
        </p:nvSpPr>
        <p:spPr>
          <a:xfrm>
            <a:off x="3375416" y="2414876"/>
            <a:ext cx="1346020" cy="523220"/>
          </a:xfrm>
          <a:prstGeom prst="rect">
            <a:avLst/>
          </a:prstGeom>
          <a:noFill/>
        </p:spPr>
        <p:txBody>
          <a:bodyPr wrap="square" rtlCol="0">
            <a:spAutoFit/>
          </a:bodyPr>
          <a:lstStyle/>
          <a:p>
            <a:pPr algn="ctr"/>
            <a:r>
              <a:rPr lang="en-US" sz="1400">
                <a:latin typeface="Segoe UI Semibold" panose="020B0702040204020203" pitchFamily="34" charset="0"/>
                <a:cs typeface="Segoe UI Semibold" panose="020B0702040204020203" pitchFamily="34" charset="0"/>
              </a:rPr>
              <a:t>Verifying C </a:t>
            </a:r>
          </a:p>
          <a:p>
            <a:pPr algn="ctr"/>
            <a:r>
              <a:rPr lang="en-US" sz="1400">
                <a:latin typeface="Segoe UI Semibold" panose="020B0702040204020203" pitchFamily="34" charset="0"/>
                <a:cs typeface="Segoe UI Semibold" panose="020B0702040204020203" pitchFamily="34" charset="0"/>
              </a:rPr>
              <a:t>Compiler</a:t>
            </a:r>
          </a:p>
        </p:txBody>
      </p:sp>
      <p:pic>
        <p:nvPicPr>
          <p:cNvPr id="30" name="Picture 2">
            <a:extLst>
              <a:ext uri="{FF2B5EF4-FFF2-40B4-BE49-F238E27FC236}">
                <a16:creationId xmlns:a16="http://schemas.microsoft.com/office/drawing/2014/main" id="{776A2075-01FE-44D3-B4B3-98C2CDFB24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9964" y="4966915"/>
            <a:ext cx="547968" cy="54796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3858CC3A-27C7-41EE-9F5D-1CB7B2B52EB0}"/>
              </a:ext>
            </a:extLst>
          </p:cNvPr>
          <p:cNvSpPr txBox="1"/>
          <p:nvPr/>
        </p:nvSpPr>
        <p:spPr>
          <a:xfrm>
            <a:off x="3361824" y="5690426"/>
            <a:ext cx="1464248" cy="523220"/>
          </a:xfrm>
          <a:prstGeom prst="rect">
            <a:avLst/>
          </a:prstGeom>
          <a:noFill/>
        </p:spPr>
        <p:txBody>
          <a:bodyPr wrap="none" rtlCol="0">
            <a:spAutoFit/>
          </a:bodyPr>
          <a:lstStyle/>
          <a:p>
            <a:pPr algn="ctr"/>
            <a:r>
              <a:rPr lang="en-US" sz="1400">
                <a:latin typeface="Segoe UI Semibold" panose="020B0702040204020203" pitchFamily="34" charset="0"/>
                <a:cs typeface="Segoe UI Semibold" panose="020B0702040204020203" pitchFamily="34" charset="0"/>
              </a:rPr>
              <a:t>Smart Contract </a:t>
            </a:r>
          </a:p>
          <a:p>
            <a:pPr algn="ctr"/>
            <a:r>
              <a:rPr lang="en-US" sz="1400">
                <a:latin typeface="Segoe UI Semibold" panose="020B0702040204020203" pitchFamily="34" charset="0"/>
                <a:cs typeface="Segoe UI Semibold" panose="020B0702040204020203" pitchFamily="34" charset="0"/>
              </a:rPr>
              <a:t>Verification</a:t>
            </a:r>
          </a:p>
        </p:txBody>
      </p:sp>
      <p:pic>
        <p:nvPicPr>
          <p:cNvPr id="12" name="Picture 11" descr="Text&#10;&#10;Description automatically generated">
            <a:extLst>
              <a:ext uri="{FF2B5EF4-FFF2-40B4-BE49-F238E27FC236}">
                <a16:creationId xmlns:a16="http://schemas.microsoft.com/office/drawing/2014/main" id="{C05C6C4F-DCFB-491A-B9EA-566464726F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9850" y="1755187"/>
            <a:ext cx="1621540" cy="524498"/>
          </a:xfrm>
          <a:prstGeom prst="rect">
            <a:avLst/>
          </a:prstGeom>
        </p:spPr>
      </p:pic>
      <p:cxnSp>
        <p:nvCxnSpPr>
          <p:cNvPr id="13" name="Straight Connector 12">
            <a:extLst>
              <a:ext uri="{FF2B5EF4-FFF2-40B4-BE49-F238E27FC236}">
                <a16:creationId xmlns:a16="http://schemas.microsoft.com/office/drawing/2014/main" id="{608B87F8-6C01-4F9C-893B-3552264D29BE}"/>
              </a:ext>
            </a:extLst>
          </p:cNvPr>
          <p:cNvCxnSpPr>
            <a:cxnSpLocks/>
          </p:cNvCxnSpPr>
          <p:nvPr/>
        </p:nvCxnSpPr>
        <p:spPr>
          <a:xfrm>
            <a:off x="3472967" y="2373866"/>
            <a:ext cx="1150918"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B8328D-6646-473B-9E01-D64787DBD226}"/>
              </a:ext>
            </a:extLst>
          </p:cNvPr>
          <p:cNvCxnSpPr>
            <a:cxnSpLocks/>
          </p:cNvCxnSpPr>
          <p:nvPr/>
        </p:nvCxnSpPr>
        <p:spPr>
          <a:xfrm>
            <a:off x="3529213" y="3966868"/>
            <a:ext cx="1150918"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3AFB50-E536-42B8-A79C-87EBB99BE833}"/>
              </a:ext>
            </a:extLst>
          </p:cNvPr>
          <p:cNvCxnSpPr>
            <a:cxnSpLocks/>
          </p:cNvCxnSpPr>
          <p:nvPr/>
        </p:nvCxnSpPr>
        <p:spPr>
          <a:xfrm>
            <a:off x="3459893" y="5649979"/>
            <a:ext cx="1150918"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C8BFCC2-D139-4B81-9B1F-7C8247EF4C4F}"/>
              </a:ext>
            </a:extLst>
          </p:cNvPr>
          <p:cNvSpPr txBox="1"/>
          <p:nvPr/>
        </p:nvSpPr>
        <p:spPr>
          <a:xfrm>
            <a:off x="6326509" y="2366955"/>
            <a:ext cx="1178528" cy="523220"/>
          </a:xfrm>
          <a:prstGeom prst="rect">
            <a:avLst/>
          </a:prstGeom>
          <a:noFill/>
        </p:spPr>
        <p:txBody>
          <a:bodyPr wrap="none" rtlCol="0">
            <a:spAutoFit/>
          </a:bodyPr>
          <a:lstStyle/>
          <a:p>
            <a:pPr algn="ctr"/>
            <a:r>
              <a:rPr lang="en-US" sz="1400">
                <a:latin typeface="Segoe UI Semibold" panose="020B0702040204020203" pitchFamily="34" charset="0"/>
                <a:cs typeface="Segoe UI Semibold" panose="020B0702040204020203" pitchFamily="34" charset="0"/>
              </a:rPr>
              <a:t>Quantum </a:t>
            </a:r>
          </a:p>
          <a:p>
            <a:pPr algn="ctr"/>
            <a:r>
              <a:rPr lang="en-US" sz="1400">
                <a:latin typeface="Segoe UI Semibold" panose="020B0702040204020203" pitchFamily="34" charset="0"/>
                <a:cs typeface="Segoe UI Semibold" panose="020B0702040204020203" pitchFamily="34" charset="0"/>
              </a:rPr>
              <a:t>Compilation</a:t>
            </a:r>
          </a:p>
        </p:txBody>
      </p:sp>
      <p:pic>
        <p:nvPicPr>
          <p:cNvPr id="39" name="Picture 99" descr="Picture 99">
            <a:extLst>
              <a:ext uri="{FF2B5EF4-FFF2-40B4-BE49-F238E27FC236}">
                <a16:creationId xmlns:a16="http://schemas.microsoft.com/office/drawing/2014/main" id="{0DE723C5-0EA3-4594-9917-F7517B60A40E}"/>
              </a:ext>
            </a:extLst>
          </p:cNvPr>
          <p:cNvPicPr>
            <a:picLocks noChangeAspect="1"/>
          </p:cNvPicPr>
          <p:nvPr/>
        </p:nvPicPr>
        <p:blipFill>
          <a:blip r:embed="rId11">
            <a:alphaModFix amt="70000"/>
            <a:extLst>
              <a:ext uri="{BEBA8EAE-BF5A-486C-A8C5-ECC9F3942E4B}">
                <a14:imgProps xmlns:a14="http://schemas.microsoft.com/office/drawing/2010/main">
                  <a14:imgLayer r:embed="rId12">
                    <a14:imgEffect>
                      <a14:brightnessContrast bright="40000"/>
                    </a14:imgEffect>
                  </a14:imgLayer>
                </a14:imgProps>
              </a:ext>
            </a:extLst>
          </a:blip>
          <a:srcRect r="2885" b="55198"/>
          <a:stretch>
            <a:fillRect/>
          </a:stretch>
        </p:blipFill>
        <p:spPr>
          <a:xfrm>
            <a:off x="6419763" y="1664067"/>
            <a:ext cx="908182" cy="491809"/>
          </a:xfrm>
          <a:prstGeom prst="rect">
            <a:avLst/>
          </a:prstGeom>
          <a:ln w="12700">
            <a:miter lim="400000"/>
          </a:ln>
        </p:spPr>
      </p:pic>
      <p:grpSp>
        <p:nvGrpSpPr>
          <p:cNvPr id="41" name="Group 40">
            <a:extLst>
              <a:ext uri="{FF2B5EF4-FFF2-40B4-BE49-F238E27FC236}">
                <a16:creationId xmlns:a16="http://schemas.microsoft.com/office/drawing/2014/main" id="{3F698529-4ED9-4698-9CE9-43732CF4A3D1}"/>
              </a:ext>
            </a:extLst>
          </p:cNvPr>
          <p:cNvGrpSpPr/>
          <p:nvPr/>
        </p:nvGrpSpPr>
        <p:grpSpPr>
          <a:xfrm>
            <a:off x="6175069" y="4828945"/>
            <a:ext cx="1464248" cy="889429"/>
            <a:chOff x="5639076" y="4954347"/>
            <a:chExt cx="1841810" cy="1118772"/>
          </a:xfrm>
        </p:grpSpPr>
        <p:pic>
          <p:nvPicPr>
            <p:cNvPr id="43" name="Picture 2" descr="Image result for Visual STudio C compiler logo">
              <a:extLst>
                <a:ext uri="{FF2B5EF4-FFF2-40B4-BE49-F238E27FC236}">
                  <a16:creationId xmlns:a16="http://schemas.microsoft.com/office/drawing/2014/main" id="{10C210F2-4789-4FDB-977B-D3DEC5E8729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36698" y="4954347"/>
              <a:ext cx="1044188" cy="111877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2E838095-D540-4D2A-8629-412421571A8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39076" y="5113538"/>
              <a:ext cx="878970" cy="659228"/>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TextBox 41">
            <a:extLst>
              <a:ext uri="{FF2B5EF4-FFF2-40B4-BE49-F238E27FC236}">
                <a16:creationId xmlns:a16="http://schemas.microsoft.com/office/drawing/2014/main" id="{8985789A-BC43-403E-BAEE-D43D9AB81378}"/>
              </a:ext>
            </a:extLst>
          </p:cNvPr>
          <p:cNvSpPr txBox="1"/>
          <p:nvPr/>
        </p:nvSpPr>
        <p:spPr>
          <a:xfrm>
            <a:off x="5853703" y="5621644"/>
            <a:ext cx="2040302" cy="738664"/>
          </a:xfrm>
          <a:prstGeom prst="rect">
            <a:avLst/>
          </a:prstGeom>
          <a:noFill/>
        </p:spPr>
        <p:txBody>
          <a:bodyPr wrap="none" rtlCol="0">
            <a:spAutoFit/>
          </a:bodyPr>
          <a:lstStyle/>
          <a:p>
            <a:pPr algn="ctr"/>
            <a:r>
              <a:rPr lang="en-US" sz="1400">
                <a:latin typeface="Segoe UI Semibold" panose="020B0702040204020203" pitchFamily="34" charset="0"/>
                <a:cs typeface="Segoe UI Semibold" panose="020B0702040204020203" pitchFamily="34" charset="0"/>
              </a:rPr>
              <a:t>ALIVE2 </a:t>
            </a:r>
          </a:p>
          <a:p>
            <a:pPr algn="ctr"/>
            <a:r>
              <a:rPr lang="en-US" sz="1400">
                <a:latin typeface="Segoe UI Semibold" panose="020B0702040204020203" pitchFamily="34" charset="0"/>
                <a:cs typeface="Segoe UI Semibold" panose="020B0702040204020203" pitchFamily="34" charset="0"/>
              </a:rPr>
              <a:t>Translation Validation</a:t>
            </a:r>
          </a:p>
          <a:p>
            <a:pPr algn="ctr"/>
            <a:r>
              <a:rPr lang="en-US" sz="1400">
                <a:latin typeface="Segoe UI Semibold" panose="020B0702040204020203" pitchFamily="34" charset="0"/>
                <a:cs typeface="Segoe UI Semibold" panose="020B0702040204020203" pitchFamily="34" charset="0"/>
              </a:rPr>
              <a:t>for LLVM &amp; Visual C++</a:t>
            </a:r>
          </a:p>
        </p:txBody>
      </p:sp>
      <p:grpSp>
        <p:nvGrpSpPr>
          <p:cNvPr id="46" name="Group 45">
            <a:extLst>
              <a:ext uri="{FF2B5EF4-FFF2-40B4-BE49-F238E27FC236}">
                <a16:creationId xmlns:a16="http://schemas.microsoft.com/office/drawing/2014/main" id="{C45513DA-9165-4CE7-B713-F244B670318C}"/>
              </a:ext>
            </a:extLst>
          </p:cNvPr>
          <p:cNvGrpSpPr/>
          <p:nvPr/>
        </p:nvGrpSpPr>
        <p:grpSpPr>
          <a:xfrm>
            <a:off x="6505227" y="3221548"/>
            <a:ext cx="856410" cy="553998"/>
            <a:chOff x="758162" y="3108266"/>
            <a:chExt cx="1371600" cy="887266"/>
          </a:xfrm>
        </p:grpSpPr>
        <p:pic>
          <p:nvPicPr>
            <p:cNvPr id="48" name="Picture 47">
              <a:extLst>
                <a:ext uri="{FF2B5EF4-FFF2-40B4-BE49-F238E27FC236}">
                  <a16:creationId xmlns:a16="http://schemas.microsoft.com/office/drawing/2014/main" id="{82063C29-4A88-4653-B3F6-F4D75C939AC5}"/>
                </a:ext>
              </a:extLst>
            </p:cNvPr>
            <p:cNvPicPr>
              <a:picLocks noChangeAspect="1"/>
            </p:cNvPicPr>
            <p:nvPr/>
          </p:nvPicPr>
          <p:blipFill>
            <a:blip r:embed="rId15"/>
            <a:stretch>
              <a:fillRect/>
            </a:stretch>
          </p:blipFill>
          <p:spPr>
            <a:xfrm>
              <a:off x="758162" y="3108266"/>
              <a:ext cx="1371600" cy="381000"/>
            </a:xfrm>
            <a:prstGeom prst="rect">
              <a:avLst/>
            </a:prstGeom>
          </p:spPr>
        </p:pic>
        <p:pic>
          <p:nvPicPr>
            <p:cNvPr id="49" name="Picture 2" descr="See the source image">
              <a:extLst>
                <a:ext uri="{FF2B5EF4-FFF2-40B4-BE49-F238E27FC236}">
                  <a16:creationId xmlns:a16="http://schemas.microsoft.com/office/drawing/2014/main" id="{9B88104B-40DF-4192-BBB4-6B8121B54BD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3413" y="3509215"/>
              <a:ext cx="874671" cy="486317"/>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a:extLst>
              <a:ext uri="{FF2B5EF4-FFF2-40B4-BE49-F238E27FC236}">
                <a16:creationId xmlns:a16="http://schemas.microsoft.com/office/drawing/2014/main" id="{08BF5D2D-74BC-44F7-BD89-A63A89810A09}"/>
              </a:ext>
            </a:extLst>
          </p:cNvPr>
          <p:cNvSpPr txBox="1"/>
          <p:nvPr/>
        </p:nvSpPr>
        <p:spPr>
          <a:xfrm>
            <a:off x="5926778" y="3922531"/>
            <a:ext cx="2013308" cy="523220"/>
          </a:xfrm>
          <a:prstGeom prst="rect">
            <a:avLst/>
          </a:prstGeom>
          <a:noFill/>
        </p:spPr>
        <p:txBody>
          <a:bodyPr wrap="none" rtlCol="0">
            <a:spAutoFit/>
          </a:bodyPr>
          <a:lstStyle/>
          <a:p>
            <a:pPr algn="ctr"/>
            <a:r>
              <a:rPr lang="en-US" sz="1400">
                <a:latin typeface="Segoe UI Semibold" panose="020B0702040204020203" pitchFamily="34" charset="0"/>
                <a:cs typeface="Segoe UI Semibold" panose="020B0702040204020203" pitchFamily="34" charset="0"/>
              </a:rPr>
              <a:t>SVACE </a:t>
            </a:r>
          </a:p>
          <a:p>
            <a:pPr algn="ctr"/>
            <a:r>
              <a:rPr lang="en-US" sz="1400">
                <a:latin typeface="Segoe UI Semibold" panose="020B0702040204020203" pitchFamily="34" charset="0"/>
                <a:cs typeface="Segoe UI Semibold" panose="020B0702040204020203" pitchFamily="34" charset="0"/>
              </a:rPr>
              <a:t>Static Analysis Engines</a:t>
            </a:r>
          </a:p>
        </p:txBody>
      </p:sp>
      <p:cxnSp>
        <p:nvCxnSpPr>
          <p:cNvPr id="53" name="Straight Connector 52">
            <a:extLst>
              <a:ext uri="{FF2B5EF4-FFF2-40B4-BE49-F238E27FC236}">
                <a16:creationId xmlns:a16="http://schemas.microsoft.com/office/drawing/2014/main" id="{A0A49368-815A-46B1-94C0-6F10EEED3FF0}"/>
              </a:ext>
            </a:extLst>
          </p:cNvPr>
          <p:cNvCxnSpPr>
            <a:cxnSpLocks/>
          </p:cNvCxnSpPr>
          <p:nvPr/>
        </p:nvCxnSpPr>
        <p:spPr>
          <a:xfrm>
            <a:off x="6340314" y="2314161"/>
            <a:ext cx="1150918"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1DE3481-4D16-45B7-9396-FDC4015096C6}"/>
              </a:ext>
            </a:extLst>
          </p:cNvPr>
          <p:cNvCxnSpPr>
            <a:cxnSpLocks/>
          </p:cNvCxnSpPr>
          <p:nvPr/>
        </p:nvCxnSpPr>
        <p:spPr>
          <a:xfrm>
            <a:off x="6318282" y="3882107"/>
            <a:ext cx="1150918"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D454DF4-2F5F-49BF-B3F0-F4A84D86DD8F}"/>
              </a:ext>
            </a:extLst>
          </p:cNvPr>
          <p:cNvCxnSpPr>
            <a:cxnSpLocks/>
          </p:cNvCxnSpPr>
          <p:nvPr/>
        </p:nvCxnSpPr>
        <p:spPr>
          <a:xfrm>
            <a:off x="6226250" y="5621644"/>
            <a:ext cx="1150918"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C05C941C-9846-4F8E-9A83-DD4A63659151}"/>
              </a:ext>
            </a:extLst>
          </p:cNvPr>
          <p:cNvSpPr txBox="1"/>
          <p:nvPr/>
        </p:nvSpPr>
        <p:spPr>
          <a:xfrm>
            <a:off x="8491064" y="5690426"/>
            <a:ext cx="1048685" cy="523220"/>
          </a:xfrm>
          <a:prstGeom prst="rect">
            <a:avLst/>
          </a:prstGeom>
          <a:noFill/>
        </p:spPr>
        <p:txBody>
          <a:bodyPr wrap="none" rtlCol="0">
            <a:spAutoFit/>
          </a:bodyPr>
          <a:lstStyle/>
          <a:p>
            <a:pPr algn="ctr"/>
            <a:r>
              <a:rPr lang="en-US" sz="1400">
                <a:latin typeface="Segoe UI Semibold" panose="020B0702040204020203" pitchFamily="34" charset="0"/>
                <a:cs typeface="Segoe UI Semibold" panose="020B0702040204020203" pitchFamily="34" charset="0"/>
              </a:rPr>
              <a:t>Axiomatic </a:t>
            </a:r>
          </a:p>
          <a:p>
            <a:pPr algn="ctr"/>
            <a:r>
              <a:rPr lang="en-US" sz="1400">
                <a:latin typeface="Segoe UI Semibold" panose="020B0702040204020203" pitchFamily="34" charset="0"/>
                <a:cs typeface="Segoe UI Semibold" panose="020B0702040204020203" pitchFamily="34" charset="0"/>
              </a:rPr>
              <a:t>Economics</a:t>
            </a:r>
          </a:p>
        </p:txBody>
      </p:sp>
      <p:pic>
        <p:nvPicPr>
          <p:cNvPr id="60" name="Picture 3" descr="Picture 3">
            <a:extLst>
              <a:ext uri="{FF2B5EF4-FFF2-40B4-BE49-F238E27FC236}">
                <a16:creationId xmlns:a16="http://schemas.microsoft.com/office/drawing/2014/main" id="{D5496CE1-823E-4102-9E68-FF6335C00ABF}"/>
              </a:ext>
            </a:extLst>
          </p:cNvPr>
          <p:cNvPicPr>
            <a:picLocks noChangeAspect="1"/>
          </p:cNvPicPr>
          <p:nvPr/>
        </p:nvPicPr>
        <p:blipFill>
          <a:blip r:embed="rId17"/>
          <a:stretch>
            <a:fillRect/>
          </a:stretch>
        </p:blipFill>
        <p:spPr>
          <a:xfrm>
            <a:off x="8733373" y="4912861"/>
            <a:ext cx="644104" cy="573963"/>
          </a:xfrm>
          <a:prstGeom prst="rect">
            <a:avLst/>
          </a:prstGeom>
          <a:ln w="12700">
            <a:miter lim="400000"/>
          </a:ln>
        </p:spPr>
      </p:pic>
      <p:sp>
        <p:nvSpPr>
          <p:cNvPr id="62" name="TextBox 61">
            <a:extLst>
              <a:ext uri="{FF2B5EF4-FFF2-40B4-BE49-F238E27FC236}">
                <a16:creationId xmlns:a16="http://schemas.microsoft.com/office/drawing/2014/main" id="{DB5F7CDB-1FC2-4DEA-B6BB-9CC73BB351ED}"/>
              </a:ext>
            </a:extLst>
          </p:cNvPr>
          <p:cNvSpPr txBox="1"/>
          <p:nvPr/>
        </p:nvSpPr>
        <p:spPr>
          <a:xfrm>
            <a:off x="10455010" y="5690426"/>
            <a:ext cx="1083951" cy="523220"/>
          </a:xfrm>
          <a:prstGeom prst="rect">
            <a:avLst/>
          </a:prstGeom>
          <a:noFill/>
        </p:spPr>
        <p:txBody>
          <a:bodyPr wrap="none" rtlCol="0">
            <a:spAutoFit/>
          </a:bodyPr>
          <a:lstStyle/>
          <a:p>
            <a:pPr algn="ctr"/>
            <a:r>
              <a:rPr lang="en-US" sz="1400">
                <a:latin typeface="Segoe UI Semibold" panose="020B0702040204020203" pitchFamily="34" charset="0"/>
                <a:cs typeface="Segoe UI Semibold" panose="020B0702040204020203" pitchFamily="34" charset="0"/>
              </a:rPr>
              <a:t>NFL </a:t>
            </a:r>
          </a:p>
          <a:p>
            <a:pPr algn="ctr"/>
            <a:r>
              <a:rPr lang="en-US" sz="1400">
                <a:latin typeface="Segoe UI Semibold" panose="020B0702040204020203" pitchFamily="34" charset="0"/>
                <a:cs typeface="Segoe UI Semibold" panose="020B0702040204020203" pitchFamily="34" charset="0"/>
              </a:rPr>
              <a:t>Scheduling</a:t>
            </a:r>
          </a:p>
        </p:txBody>
      </p:sp>
      <p:pic>
        <p:nvPicPr>
          <p:cNvPr id="63" name="Picture 2" descr="Image">
            <a:extLst>
              <a:ext uri="{FF2B5EF4-FFF2-40B4-BE49-F238E27FC236}">
                <a16:creationId xmlns:a16="http://schemas.microsoft.com/office/drawing/2014/main" id="{DD2F5F5E-4CAC-4F41-A51C-F8D33A83D40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10608238" y="5012458"/>
            <a:ext cx="691498" cy="41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a:extLst>
              <a:ext uri="{FF2B5EF4-FFF2-40B4-BE49-F238E27FC236}">
                <a16:creationId xmlns:a16="http://schemas.microsoft.com/office/drawing/2014/main" id="{A3C6BA43-4C54-4580-926B-D4507BC49AED}"/>
              </a:ext>
            </a:extLst>
          </p:cNvPr>
          <p:cNvSpPr txBox="1"/>
          <p:nvPr/>
        </p:nvSpPr>
        <p:spPr>
          <a:xfrm>
            <a:off x="9296907" y="2386202"/>
            <a:ext cx="1330814" cy="523220"/>
          </a:xfrm>
          <a:prstGeom prst="rect">
            <a:avLst/>
          </a:prstGeom>
          <a:noFill/>
        </p:spPr>
        <p:txBody>
          <a:bodyPr wrap="none" rtlCol="0">
            <a:spAutoFit/>
          </a:bodyPr>
          <a:lstStyle/>
          <a:p>
            <a:pPr algn="ctr"/>
            <a:r>
              <a:rPr lang="en-US" sz="1400">
                <a:latin typeface="Segoe UI Semibold" panose="020B0702040204020203" pitchFamily="34" charset="0"/>
                <a:cs typeface="Segoe UI Semibold" panose="020B0702040204020203" pitchFamily="34" charset="0"/>
              </a:rPr>
              <a:t>Biological </a:t>
            </a:r>
          </a:p>
          <a:p>
            <a:pPr algn="ctr"/>
            <a:r>
              <a:rPr lang="en-US" sz="1400">
                <a:latin typeface="Segoe UI Semibold" panose="020B0702040204020203" pitchFamily="34" charset="0"/>
                <a:cs typeface="Segoe UI Semibold" panose="020B0702040204020203" pitchFamily="34" charset="0"/>
              </a:rPr>
              <a:t>Computations</a:t>
            </a:r>
          </a:p>
        </p:txBody>
      </p:sp>
      <p:pic>
        <p:nvPicPr>
          <p:cNvPr id="66" name="Picture 65">
            <a:extLst>
              <a:ext uri="{FF2B5EF4-FFF2-40B4-BE49-F238E27FC236}">
                <a16:creationId xmlns:a16="http://schemas.microsoft.com/office/drawing/2014/main" id="{85D3F2D8-6574-4D2B-B0DB-4F6F4B89B3CA}"/>
              </a:ext>
            </a:extLst>
          </p:cNvPr>
          <p:cNvPicPr>
            <a:picLocks noChangeAspect="1"/>
          </p:cNvPicPr>
          <p:nvPr/>
        </p:nvPicPr>
        <p:blipFill>
          <a:blip r:embed="rId19"/>
          <a:stretch>
            <a:fillRect/>
          </a:stretch>
        </p:blipFill>
        <p:spPr>
          <a:xfrm>
            <a:off x="9403948" y="1683314"/>
            <a:ext cx="1116732" cy="597441"/>
          </a:xfrm>
          <a:prstGeom prst="rect">
            <a:avLst/>
          </a:prstGeom>
        </p:spPr>
      </p:pic>
      <p:pic>
        <p:nvPicPr>
          <p:cNvPr id="68" name="Picture 67">
            <a:extLst>
              <a:ext uri="{FF2B5EF4-FFF2-40B4-BE49-F238E27FC236}">
                <a16:creationId xmlns:a16="http://schemas.microsoft.com/office/drawing/2014/main" id="{41119F71-9CF0-4068-B870-8A0AE0BB1011}"/>
              </a:ext>
            </a:extLst>
          </p:cNvPr>
          <p:cNvPicPr>
            <a:picLocks noChangeAspect="1"/>
          </p:cNvPicPr>
          <p:nvPr/>
        </p:nvPicPr>
        <p:blipFill>
          <a:blip r:embed="rId20"/>
          <a:stretch>
            <a:fillRect/>
          </a:stretch>
        </p:blipFill>
        <p:spPr>
          <a:xfrm>
            <a:off x="9044997" y="3171899"/>
            <a:ext cx="1854301" cy="660558"/>
          </a:xfrm>
          <a:prstGeom prst="rect">
            <a:avLst/>
          </a:prstGeom>
        </p:spPr>
      </p:pic>
      <p:sp>
        <p:nvSpPr>
          <p:cNvPr id="69" name="TextBox 68">
            <a:extLst>
              <a:ext uri="{FF2B5EF4-FFF2-40B4-BE49-F238E27FC236}">
                <a16:creationId xmlns:a16="http://schemas.microsoft.com/office/drawing/2014/main" id="{4FB5F012-20C4-4DDF-9F51-B7D153903269}"/>
              </a:ext>
            </a:extLst>
          </p:cNvPr>
          <p:cNvSpPr txBox="1"/>
          <p:nvPr/>
        </p:nvSpPr>
        <p:spPr>
          <a:xfrm>
            <a:off x="9382113" y="3935134"/>
            <a:ext cx="1166431" cy="523220"/>
          </a:xfrm>
          <a:prstGeom prst="rect">
            <a:avLst/>
          </a:prstGeom>
          <a:noFill/>
        </p:spPr>
        <p:txBody>
          <a:bodyPr wrap="square" rtlCol="0">
            <a:spAutoFit/>
          </a:bodyPr>
          <a:lstStyle/>
          <a:p>
            <a:pPr algn="ctr"/>
            <a:r>
              <a:rPr lang="en-US" sz="1400">
                <a:latin typeface="Segoe UI Semibold" panose="020B0702040204020203" pitchFamily="34" charset="0"/>
                <a:cs typeface="Segoe UI Semibold" panose="020B0702040204020203" pitchFamily="34" charset="0"/>
              </a:rPr>
              <a:t>Artificial </a:t>
            </a:r>
          </a:p>
          <a:p>
            <a:pPr algn="ctr"/>
            <a:r>
              <a:rPr lang="en-US" sz="1400">
                <a:latin typeface="Segoe UI Semibold" panose="020B0702040204020203" pitchFamily="34" charset="0"/>
                <a:cs typeface="Segoe UI Semibold" panose="020B0702040204020203" pitchFamily="34" charset="0"/>
              </a:rPr>
              <a:t>Life</a:t>
            </a:r>
          </a:p>
        </p:txBody>
      </p:sp>
      <p:cxnSp>
        <p:nvCxnSpPr>
          <p:cNvPr id="71" name="Straight Connector 70">
            <a:extLst>
              <a:ext uri="{FF2B5EF4-FFF2-40B4-BE49-F238E27FC236}">
                <a16:creationId xmlns:a16="http://schemas.microsoft.com/office/drawing/2014/main" id="{96F94FE1-25A4-4F5B-84D2-FCB824D78D9C}"/>
              </a:ext>
            </a:extLst>
          </p:cNvPr>
          <p:cNvCxnSpPr>
            <a:cxnSpLocks/>
          </p:cNvCxnSpPr>
          <p:nvPr/>
        </p:nvCxnSpPr>
        <p:spPr>
          <a:xfrm>
            <a:off x="9380036" y="2345531"/>
            <a:ext cx="1150918"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E0A2508-6BAB-432B-A08C-64C7B62F476E}"/>
              </a:ext>
            </a:extLst>
          </p:cNvPr>
          <p:cNvCxnSpPr>
            <a:cxnSpLocks/>
          </p:cNvCxnSpPr>
          <p:nvPr/>
        </p:nvCxnSpPr>
        <p:spPr>
          <a:xfrm>
            <a:off x="9413782" y="3901238"/>
            <a:ext cx="1150918"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D93A524-CED5-4F8E-98DC-D5F8FC7D45E8}"/>
              </a:ext>
            </a:extLst>
          </p:cNvPr>
          <p:cNvCxnSpPr>
            <a:cxnSpLocks/>
          </p:cNvCxnSpPr>
          <p:nvPr/>
        </p:nvCxnSpPr>
        <p:spPr>
          <a:xfrm>
            <a:off x="8413022" y="5621644"/>
            <a:ext cx="1150918"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E619BB7-2C94-4627-8CDD-1201FFE9BA42}"/>
              </a:ext>
            </a:extLst>
          </p:cNvPr>
          <p:cNvCxnSpPr>
            <a:cxnSpLocks/>
          </p:cNvCxnSpPr>
          <p:nvPr/>
        </p:nvCxnSpPr>
        <p:spPr>
          <a:xfrm>
            <a:off x="10364061" y="5643629"/>
            <a:ext cx="1150918" cy="0"/>
          </a:xfrm>
          <a:prstGeom prst="line">
            <a:avLst/>
          </a:prstGeom>
          <a:ln>
            <a:solidFill>
              <a:schemeClr val="bg2">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274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B02B2-5732-D291-8919-78C3EF2516D0}"/>
              </a:ext>
            </a:extLst>
          </p:cNvPr>
          <p:cNvSpPr>
            <a:spLocks noGrp="1"/>
          </p:cNvSpPr>
          <p:nvPr>
            <p:ph type="title"/>
          </p:nvPr>
        </p:nvSpPr>
        <p:spPr/>
        <p:txBody>
          <a:bodyPr/>
          <a:lstStyle/>
          <a:p>
            <a:r>
              <a:rPr lang="en-US" dirty="0"/>
              <a:t>Tutorial road-map</a:t>
            </a:r>
          </a:p>
        </p:txBody>
      </p:sp>
      <p:sp>
        <p:nvSpPr>
          <p:cNvPr id="3" name="Rectangle: Rounded Corners 2">
            <a:extLst>
              <a:ext uri="{FF2B5EF4-FFF2-40B4-BE49-F238E27FC236}">
                <a16:creationId xmlns:a16="http://schemas.microsoft.com/office/drawing/2014/main" id="{6D613B49-4393-51A6-D440-AAE6313D95C2}"/>
              </a:ext>
            </a:extLst>
          </p:cNvPr>
          <p:cNvSpPr/>
          <p:nvPr/>
        </p:nvSpPr>
        <p:spPr>
          <a:xfrm>
            <a:off x="3109357" y="2187236"/>
            <a:ext cx="2544897" cy="10686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What to expect when expecting z3?</a:t>
            </a:r>
          </a:p>
        </p:txBody>
      </p:sp>
      <p:sp>
        <p:nvSpPr>
          <p:cNvPr id="4" name="Rectangle: Rounded Corners 3">
            <a:extLst>
              <a:ext uri="{FF2B5EF4-FFF2-40B4-BE49-F238E27FC236}">
                <a16:creationId xmlns:a16="http://schemas.microsoft.com/office/drawing/2014/main" id="{EC13ECED-7619-7C84-7746-534B99477607}"/>
              </a:ext>
            </a:extLst>
          </p:cNvPr>
          <p:cNvSpPr/>
          <p:nvPr/>
        </p:nvSpPr>
        <p:spPr>
          <a:xfrm>
            <a:off x="3109357" y="3726728"/>
            <a:ext cx="2544897" cy="10686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Interfacing with z3</a:t>
            </a:r>
          </a:p>
          <a:p>
            <a:pPr algn="ctr"/>
            <a:r>
              <a:rPr lang="en-US" dirty="0"/>
              <a:t>Use case</a:t>
            </a:r>
          </a:p>
        </p:txBody>
      </p:sp>
      <p:sp>
        <p:nvSpPr>
          <p:cNvPr id="5" name="Rectangle: Rounded Corners 4">
            <a:extLst>
              <a:ext uri="{FF2B5EF4-FFF2-40B4-BE49-F238E27FC236}">
                <a16:creationId xmlns:a16="http://schemas.microsoft.com/office/drawing/2014/main" id="{85A87D06-A752-09EA-69A8-D7030C1FD966}"/>
              </a:ext>
            </a:extLst>
          </p:cNvPr>
          <p:cNvSpPr/>
          <p:nvPr/>
        </p:nvSpPr>
        <p:spPr>
          <a:xfrm>
            <a:off x="3109357" y="5266220"/>
            <a:ext cx="2544897" cy="10686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Tactics</a:t>
            </a:r>
          </a:p>
          <a:p>
            <a:pPr algn="ctr"/>
            <a:r>
              <a:rPr lang="en-US" dirty="0"/>
              <a:t>Use case</a:t>
            </a:r>
          </a:p>
        </p:txBody>
      </p:sp>
      <p:sp>
        <p:nvSpPr>
          <p:cNvPr id="6" name="Rectangle: Rounded Corners 5">
            <a:extLst>
              <a:ext uri="{FF2B5EF4-FFF2-40B4-BE49-F238E27FC236}">
                <a16:creationId xmlns:a16="http://schemas.microsoft.com/office/drawing/2014/main" id="{313EE7DF-5C09-1E52-F063-559A6D491EE5}"/>
              </a:ext>
            </a:extLst>
          </p:cNvPr>
          <p:cNvSpPr/>
          <p:nvPr/>
        </p:nvSpPr>
        <p:spPr>
          <a:xfrm>
            <a:off x="7990065" y="3756055"/>
            <a:ext cx="2544897" cy="10686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Solver Internals</a:t>
            </a:r>
          </a:p>
        </p:txBody>
      </p:sp>
      <p:sp>
        <p:nvSpPr>
          <p:cNvPr id="7" name="Rectangle: Rounded Corners 6">
            <a:extLst>
              <a:ext uri="{FF2B5EF4-FFF2-40B4-BE49-F238E27FC236}">
                <a16:creationId xmlns:a16="http://schemas.microsoft.com/office/drawing/2014/main" id="{BA6102E8-D7D9-DA8E-6B34-8BB0AED99DD1}"/>
              </a:ext>
            </a:extLst>
          </p:cNvPr>
          <p:cNvSpPr/>
          <p:nvPr/>
        </p:nvSpPr>
        <p:spPr>
          <a:xfrm>
            <a:off x="7922962" y="2255128"/>
            <a:ext cx="2544897" cy="10686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Quantifiers</a:t>
            </a:r>
          </a:p>
        </p:txBody>
      </p:sp>
      <p:sp>
        <p:nvSpPr>
          <p:cNvPr id="8" name="Rectangle: Rounded Corners 7">
            <a:extLst>
              <a:ext uri="{FF2B5EF4-FFF2-40B4-BE49-F238E27FC236}">
                <a16:creationId xmlns:a16="http://schemas.microsoft.com/office/drawing/2014/main" id="{4375E182-C1D9-6C3C-AF3A-3BEB3E8D7072}"/>
              </a:ext>
            </a:extLst>
          </p:cNvPr>
          <p:cNvSpPr/>
          <p:nvPr/>
        </p:nvSpPr>
        <p:spPr>
          <a:xfrm>
            <a:off x="7897358" y="763193"/>
            <a:ext cx="2544897" cy="10686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Theory Solvers </a:t>
            </a:r>
          </a:p>
        </p:txBody>
      </p:sp>
      <p:sp>
        <p:nvSpPr>
          <p:cNvPr id="9" name="Rectangle: Rounded Corners 8">
            <a:extLst>
              <a:ext uri="{FF2B5EF4-FFF2-40B4-BE49-F238E27FC236}">
                <a16:creationId xmlns:a16="http://schemas.microsoft.com/office/drawing/2014/main" id="{EF172369-5C1B-0FD6-01A3-094BE48DEE72}"/>
              </a:ext>
            </a:extLst>
          </p:cNvPr>
          <p:cNvSpPr/>
          <p:nvPr/>
        </p:nvSpPr>
        <p:spPr>
          <a:xfrm>
            <a:off x="7990066" y="5265998"/>
            <a:ext cx="2544897" cy="10686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Solver Engines - CDCL(T)</a:t>
            </a:r>
          </a:p>
        </p:txBody>
      </p:sp>
      <p:sp>
        <p:nvSpPr>
          <p:cNvPr id="10" name="Arrow: Down 9">
            <a:extLst>
              <a:ext uri="{FF2B5EF4-FFF2-40B4-BE49-F238E27FC236}">
                <a16:creationId xmlns:a16="http://schemas.microsoft.com/office/drawing/2014/main" id="{0B61158D-82C5-A1E2-8E08-AEB30916C30A}"/>
              </a:ext>
            </a:extLst>
          </p:cNvPr>
          <p:cNvSpPr/>
          <p:nvPr/>
        </p:nvSpPr>
        <p:spPr>
          <a:xfrm>
            <a:off x="4189010" y="3255872"/>
            <a:ext cx="363557" cy="4708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DF140340-66F7-CAFE-7177-7A5D23CCD31B}"/>
              </a:ext>
            </a:extLst>
          </p:cNvPr>
          <p:cNvSpPr/>
          <p:nvPr/>
        </p:nvSpPr>
        <p:spPr>
          <a:xfrm>
            <a:off x="4211044" y="4795364"/>
            <a:ext cx="363557" cy="4708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EE85E7A9-0909-AE0A-5F36-0401F5477955}"/>
              </a:ext>
            </a:extLst>
          </p:cNvPr>
          <p:cNvSpPr/>
          <p:nvPr/>
        </p:nvSpPr>
        <p:spPr>
          <a:xfrm rot="10800000">
            <a:off x="9081708" y="1792898"/>
            <a:ext cx="363557" cy="4708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EA8F64FC-F340-AF46-1BB6-14B291D2512D}"/>
              </a:ext>
            </a:extLst>
          </p:cNvPr>
          <p:cNvSpPr/>
          <p:nvPr/>
        </p:nvSpPr>
        <p:spPr>
          <a:xfrm rot="10800000">
            <a:off x="9082644" y="3277360"/>
            <a:ext cx="363557" cy="4708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2875DFB1-763B-B9B6-9CA4-8C5D879D4B06}"/>
              </a:ext>
            </a:extLst>
          </p:cNvPr>
          <p:cNvSpPr/>
          <p:nvPr/>
        </p:nvSpPr>
        <p:spPr>
          <a:xfrm rot="10800000">
            <a:off x="9143028" y="4795648"/>
            <a:ext cx="363557" cy="4708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Elbow 15">
            <a:extLst>
              <a:ext uri="{FF2B5EF4-FFF2-40B4-BE49-F238E27FC236}">
                <a16:creationId xmlns:a16="http://schemas.microsoft.com/office/drawing/2014/main" id="{1B1C79B1-6C72-DA94-B768-699F35C44D66}"/>
              </a:ext>
            </a:extLst>
          </p:cNvPr>
          <p:cNvCxnSpPr>
            <a:stCxn id="5" idx="3"/>
            <a:endCxn id="9" idx="1"/>
          </p:cNvCxnSpPr>
          <p:nvPr/>
        </p:nvCxnSpPr>
        <p:spPr>
          <a:xfrm flipV="1">
            <a:off x="5654254" y="5800316"/>
            <a:ext cx="2335812" cy="222"/>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1741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E7C0C-D690-4CF1-A5D2-51DDEECE460E}"/>
              </a:ext>
            </a:extLst>
          </p:cNvPr>
          <p:cNvSpPr>
            <a:spLocks noGrp="1"/>
          </p:cNvSpPr>
          <p:nvPr>
            <p:ph type="title"/>
          </p:nvPr>
        </p:nvSpPr>
        <p:spPr/>
        <p:txBody>
          <a:bodyPr/>
          <a:lstStyle/>
          <a:p>
            <a:r>
              <a:rPr lang="en-US" dirty="0"/>
              <a:t>SMT and Proof Assistants</a:t>
            </a:r>
          </a:p>
        </p:txBody>
      </p:sp>
      <p:sp>
        <p:nvSpPr>
          <p:cNvPr id="4" name="Content Placeholder 3">
            <a:extLst>
              <a:ext uri="{FF2B5EF4-FFF2-40B4-BE49-F238E27FC236}">
                <a16:creationId xmlns:a16="http://schemas.microsoft.com/office/drawing/2014/main" id="{B819FEA6-F90E-6F1C-6D38-DC89850806CC}"/>
              </a:ext>
            </a:extLst>
          </p:cNvPr>
          <p:cNvSpPr>
            <a:spLocks noGrp="1"/>
          </p:cNvSpPr>
          <p:nvPr>
            <p:ph sz="half" idx="1"/>
          </p:nvPr>
        </p:nvSpPr>
        <p:spPr/>
        <p:txBody>
          <a:bodyPr>
            <a:normAutofit fontScale="85000" lnSpcReduction="20000"/>
          </a:bodyPr>
          <a:lstStyle/>
          <a:p>
            <a:r>
              <a:rPr lang="en-US" dirty="0"/>
              <a:t>SMT</a:t>
            </a:r>
          </a:p>
          <a:p>
            <a:endParaRPr lang="en-US" dirty="0"/>
          </a:p>
          <a:p>
            <a:pPr lvl="1"/>
            <a:r>
              <a:rPr lang="en-US" dirty="0"/>
              <a:t>Feed formulas</a:t>
            </a:r>
          </a:p>
          <a:p>
            <a:pPr lvl="2"/>
            <a:r>
              <a:rPr lang="en-US" dirty="0"/>
              <a:t>No assurance of consistency</a:t>
            </a:r>
          </a:p>
          <a:p>
            <a:pPr lvl="1"/>
            <a:r>
              <a:rPr lang="en-US" dirty="0"/>
              <a:t>Built-in theories</a:t>
            </a:r>
          </a:p>
          <a:p>
            <a:pPr lvl="1"/>
            <a:r>
              <a:rPr lang="en-US" dirty="0"/>
              <a:t>Automation is job #1</a:t>
            </a:r>
          </a:p>
          <a:p>
            <a:pPr lvl="1"/>
            <a:r>
              <a:rPr lang="en-US" dirty="0"/>
              <a:t>Poems? Tables with runtimes</a:t>
            </a:r>
          </a:p>
          <a:p>
            <a:pPr lvl="1"/>
            <a:r>
              <a:rPr lang="en-US" dirty="0"/>
              <a:t>LISP, no editors</a:t>
            </a:r>
          </a:p>
          <a:p>
            <a:pPr lvl="1"/>
            <a:r>
              <a:rPr lang="en-US" dirty="0"/>
              <a:t>Type theory as a distraction</a:t>
            </a:r>
          </a:p>
          <a:p>
            <a:pPr lvl="1"/>
            <a:r>
              <a:rPr lang="en-US" dirty="0"/>
              <a:t>Int, Real</a:t>
            </a:r>
          </a:p>
          <a:p>
            <a:pPr lvl="1"/>
            <a:r>
              <a:rPr lang="en-US" dirty="0"/>
              <a:t>Gigantic trusted kernel</a:t>
            </a:r>
          </a:p>
          <a:p>
            <a:pPr lvl="1"/>
            <a:r>
              <a:rPr lang="en-US" dirty="0"/>
              <a:t>Proof validation</a:t>
            </a:r>
          </a:p>
          <a:p>
            <a:pPr lvl="1"/>
            <a:r>
              <a:rPr lang="en-US" dirty="0"/>
              <a:t>Z3: Algorithms, Heuristics, SE customers</a:t>
            </a:r>
          </a:p>
        </p:txBody>
      </p:sp>
      <p:sp>
        <p:nvSpPr>
          <p:cNvPr id="5" name="Content Placeholder 4">
            <a:extLst>
              <a:ext uri="{FF2B5EF4-FFF2-40B4-BE49-F238E27FC236}">
                <a16:creationId xmlns:a16="http://schemas.microsoft.com/office/drawing/2014/main" id="{9230E8FC-5EF1-B946-3A5B-725809D68C48}"/>
              </a:ext>
            </a:extLst>
          </p:cNvPr>
          <p:cNvSpPr>
            <a:spLocks noGrp="1"/>
          </p:cNvSpPr>
          <p:nvPr>
            <p:ph sz="half" idx="2"/>
          </p:nvPr>
        </p:nvSpPr>
        <p:spPr>
          <a:xfrm>
            <a:off x="6172200" y="1825625"/>
            <a:ext cx="5607338" cy="4351338"/>
          </a:xfrm>
        </p:spPr>
        <p:txBody>
          <a:bodyPr>
            <a:normAutofit fontScale="85000" lnSpcReduction="20000"/>
          </a:bodyPr>
          <a:lstStyle/>
          <a:p>
            <a:r>
              <a:rPr lang="en-US" dirty="0"/>
              <a:t>Proof Assistants</a:t>
            </a:r>
          </a:p>
          <a:p>
            <a:endParaRPr lang="en-US" dirty="0"/>
          </a:p>
          <a:p>
            <a:pPr lvl="1"/>
            <a:r>
              <a:rPr lang="en-US" dirty="0"/>
              <a:t>Develop and maintain theories</a:t>
            </a:r>
          </a:p>
          <a:p>
            <a:pPr lvl="2"/>
            <a:r>
              <a:rPr lang="en-US" dirty="0"/>
              <a:t>Ensure consistency</a:t>
            </a:r>
          </a:p>
          <a:p>
            <a:pPr lvl="1"/>
            <a:r>
              <a:rPr lang="en-US" dirty="0"/>
              <a:t>Extensible theories</a:t>
            </a:r>
          </a:p>
          <a:p>
            <a:pPr lvl="1"/>
            <a:r>
              <a:rPr lang="en-US" dirty="0"/>
              <a:t>Empower users to automate</a:t>
            </a:r>
          </a:p>
          <a:p>
            <a:pPr lvl="1"/>
            <a:r>
              <a:rPr lang="en-US" dirty="0"/>
              <a:t>Career defining microcosmos</a:t>
            </a:r>
          </a:p>
          <a:p>
            <a:pPr lvl="1"/>
            <a:r>
              <a:rPr lang="en-US" dirty="0"/>
              <a:t>Editors</a:t>
            </a:r>
          </a:p>
          <a:p>
            <a:pPr lvl="1"/>
            <a:r>
              <a:rPr lang="en-US" dirty="0"/>
              <a:t>Powerful type theories (or ACL2)</a:t>
            </a:r>
          </a:p>
          <a:p>
            <a:pPr lvl="1"/>
            <a:r>
              <a:rPr lang="en-US" dirty="0"/>
              <a:t>Church Numerals, Dedekind cuts</a:t>
            </a:r>
          </a:p>
          <a:p>
            <a:pPr lvl="1"/>
            <a:r>
              <a:rPr lang="en-US" dirty="0"/>
              <a:t>Lean trusted kernels</a:t>
            </a:r>
          </a:p>
          <a:p>
            <a:pPr lvl="1"/>
            <a:r>
              <a:rPr lang="en-US" dirty="0"/>
              <a:t>Consistency by construction</a:t>
            </a:r>
          </a:p>
          <a:p>
            <a:pPr lvl="1"/>
            <a:r>
              <a:rPr lang="en-US" dirty="0"/>
              <a:t>LEAN: early aim articulated as “power of Coq with ease of Isabelle”</a:t>
            </a:r>
          </a:p>
        </p:txBody>
      </p:sp>
      <p:pic>
        <p:nvPicPr>
          <p:cNvPr id="7" name="Picture 6">
            <a:extLst>
              <a:ext uri="{FF2B5EF4-FFF2-40B4-BE49-F238E27FC236}">
                <a16:creationId xmlns:a16="http://schemas.microsoft.com/office/drawing/2014/main" id="{8C194478-7AC2-B49D-D6DE-82BB5A619117}"/>
              </a:ext>
            </a:extLst>
          </p:cNvPr>
          <p:cNvPicPr>
            <a:picLocks noChangeAspect="1"/>
          </p:cNvPicPr>
          <p:nvPr/>
        </p:nvPicPr>
        <p:blipFill>
          <a:blip r:embed="rId2"/>
          <a:stretch>
            <a:fillRect/>
          </a:stretch>
        </p:blipFill>
        <p:spPr>
          <a:xfrm>
            <a:off x="290542" y="409262"/>
            <a:ext cx="5607338" cy="6083613"/>
          </a:xfrm>
          <a:prstGeom prst="rect">
            <a:avLst/>
          </a:prstGeom>
        </p:spPr>
      </p:pic>
    </p:spTree>
    <p:extLst>
      <p:ext uri="{BB962C8B-B14F-4D97-AF65-F5344CB8AC3E}">
        <p14:creationId xmlns:p14="http://schemas.microsoft.com/office/powerpoint/2010/main" val="211877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E55DC85-B042-4E7D-9B56-6E828A1742CA}"/>
              </a:ext>
            </a:extLst>
          </p:cNvPr>
          <p:cNvSpPr/>
          <p:nvPr/>
        </p:nvSpPr>
        <p:spPr>
          <a:xfrm>
            <a:off x="5612857" y="3006204"/>
            <a:ext cx="1185440" cy="6969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Process</a:t>
            </a:r>
          </a:p>
        </p:txBody>
      </p:sp>
      <p:sp>
        <p:nvSpPr>
          <p:cNvPr id="33" name="Rectangle 32">
            <a:extLst>
              <a:ext uri="{FF2B5EF4-FFF2-40B4-BE49-F238E27FC236}">
                <a16:creationId xmlns:a16="http://schemas.microsoft.com/office/drawing/2014/main" id="{79098EA8-45C4-4AB8-81FD-76354BB6D595}"/>
              </a:ext>
            </a:extLst>
          </p:cNvPr>
          <p:cNvSpPr/>
          <p:nvPr/>
        </p:nvSpPr>
        <p:spPr>
          <a:xfrm>
            <a:off x="6344174" y="3441951"/>
            <a:ext cx="1185440" cy="6969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Process</a:t>
            </a:r>
          </a:p>
        </p:txBody>
      </p:sp>
      <p:sp>
        <p:nvSpPr>
          <p:cNvPr id="34" name="Rectangle 33">
            <a:extLst>
              <a:ext uri="{FF2B5EF4-FFF2-40B4-BE49-F238E27FC236}">
                <a16:creationId xmlns:a16="http://schemas.microsoft.com/office/drawing/2014/main" id="{733DEE71-05CC-495D-9A13-FAC168BA9564}"/>
              </a:ext>
            </a:extLst>
          </p:cNvPr>
          <p:cNvSpPr/>
          <p:nvPr/>
        </p:nvSpPr>
        <p:spPr>
          <a:xfrm>
            <a:off x="7075491" y="3877698"/>
            <a:ext cx="1185440" cy="696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Process</a:t>
            </a:r>
          </a:p>
        </p:txBody>
      </p:sp>
      <p:graphicFrame>
        <p:nvGraphicFramePr>
          <p:cNvPr id="35" name="Table 13">
            <a:extLst>
              <a:ext uri="{FF2B5EF4-FFF2-40B4-BE49-F238E27FC236}">
                <a16:creationId xmlns:a16="http://schemas.microsoft.com/office/drawing/2014/main" id="{1129C38E-0861-4452-9037-ED7E72407DF0}"/>
              </a:ext>
            </a:extLst>
          </p:cNvPr>
          <p:cNvGraphicFramePr>
            <a:graphicFrameLocks noGrp="1"/>
          </p:cNvGraphicFramePr>
          <p:nvPr/>
        </p:nvGraphicFramePr>
        <p:xfrm>
          <a:off x="6353050" y="3926472"/>
          <a:ext cx="592721" cy="1900344"/>
        </p:xfrm>
        <a:graphic>
          <a:graphicData uri="http://schemas.openxmlformats.org/drawingml/2006/table">
            <a:tbl>
              <a:tblPr firstRow="1" bandRow="1">
                <a:tableStyleId>{8A107856-5554-42FB-B03E-39F5DBC370BA}</a:tableStyleId>
              </a:tblPr>
              <a:tblGrid>
                <a:gridCol w="592721">
                  <a:extLst>
                    <a:ext uri="{9D8B030D-6E8A-4147-A177-3AD203B41FA5}">
                      <a16:colId xmlns:a16="http://schemas.microsoft.com/office/drawing/2014/main" val="778033066"/>
                    </a:ext>
                  </a:extLst>
                </a:gridCol>
              </a:tblGrid>
              <a:tr h="316724">
                <a:tc>
                  <a:txBody>
                    <a:bodyPr/>
                    <a:lstStyle/>
                    <a:p>
                      <a:r>
                        <a:rPr lang="en-US" sz="1200" b="0"/>
                        <a:t>Task 1</a:t>
                      </a:r>
                    </a:p>
                  </a:txBody>
                  <a:tcPr/>
                </a:tc>
                <a:extLst>
                  <a:ext uri="{0D108BD9-81ED-4DB2-BD59-A6C34878D82A}">
                    <a16:rowId xmlns:a16="http://schemas.microsoft.com/office/drawing/2014/main" val="759677056"/>
                  </a:ext>
                </a:extLst>
              </a:tr>
              <a:tr h="316724">
                <a:tc>
                  <a:txBody>
                    <a:bodyPr/>
                    <a:lstStyle/>
                    <a:p>
                      <a:r>
                        <a:rPr lang="en-US" sz="1200"/>
                        <a:t>Task 2</a:t>
                      </a:r>
                    </a:p>
                  </a:txBody>
                  <a:tcPr/>
                </a:tc>
                <a:extLst>
                  <a:ext uri="{0D108BD9-81ED-4DB2-BD59-A6C34878D82A}">
                    <a16:rowId xmlns:a16="http://schemas.microsoft.com/office/drawing/2014/main" val="229265454"/>
                  </a:ext>
                </a:extLst>
              </a:tr>
              <a:tr h="316724">
                <a:tc>
                  <a:txBody>
                    <a:bodyPr/>
                    <a:lstStyle/>
                    <a:p>
                      <a:r>
                        <a:rPr lang="en-US" sz="1200"/>
                        <a:t>Task 3</a:t>
                      </a:r>
                    </a:p>
                  </a:txBody>
                  <a:tcPr/>
                </a:tc>
                <a:extLst>
                  <a:ext uri="{0D108BD9-81ED-4DB2-BD59-A6C34878D82A}">
                    <a16:rowId xmlns:a16="http://schemas.microsoft.com/office/drawing/2014/main" val="973949798"/>
                  </a:ext>
                </a:extLst>
              </a:tr>
              <a:tr h="316724">
                <a:tc>
                  <a:txBody>
                    <a:bodyPr/>
                    <a:lstStyle/>
                    <a:p>
                      <a:r>
                        <a:rPr lang="en-US" sz="1200"/>
                        <a:t>Task 4</a:t>
                      </a:r>
                    </a:p>
                  </a:txBody>
                  <a:tcPr/>
                </a:tc>
                <a:extLst>
                  <a:ext uri="{0D108BD9-81ED-4DB2-BD59-A6C34878D82A}">
                    <a16:rowId xmlns:a16="http://schemas.microsoft.com/office/drawing/2014/main" val="1554374367"/>
                  </a:ext>
                </a:extLst>
              </a:tr>
              <a:tr h="316724">
                <a:tc>
                  <a:txBody>
                    <a:bodyPr/>
                    <a:lstStyle/>
                    <a:p>
                      <a:r>
                        <a:rPr lang="en-US" sz="1200"/>
                        <a:t>Task 5</a:t>
                      </a:r>
                    </a:p>
                  </a:txBody>
                  <a:tcPr/>
                </a:tc>
                <a:extLst>
                  <a:ext uri="{0D108BD9-81ED-4DB2-BD59-A6C34878D82A}">
                    <a16:rowId xmlns:a16="http://schemas.microsoft.com/office/drawing/2014/main" val="2089150044"/>
                  </a:ext>
                </a:extLst>
              </a:tr>
              <a:tr h="316724">
                <a:tc>
                  <a:txBody>
                    <a:bodyPr/>
                    <a:lstStyle/>
                    <a:p>
                      <a:r>
                        <a:rPr lang="en-US" sz="1200"/>
                        <a:t>Task 6</a:t>
                      </a:r>
                    </a:p>
                  </a:txBody>
                  <a:tcPr/>
                </a:tc>
                <a:extLst>
                  <a:ext uri="{0D108BD9-81ED-4DB2-BD59-A6C34878D82A}">
                    <a16:rowId xmlns:a16="http://schemas.microsoft.com/office/drawing/2014/main" val="2411356547"/>
                  </a:ext>
                </a:extLst>
              </a:tr>
            </a:tbl>
          </a:graphicData>
        </a:graphic>
      </p:graphicFrame>
      <p:graphicFrame>
        <p:nvGraphicFramePr>
          <p:cNvPr id="36" name="Table 35">
            <a:extLst>
              <a:ext uri="{FF2B5EF4-FFF2-40B4-BE49-F238E27FC236}">
                <a16:creationId xmlns:a16="http://schemas.microsoft.com/office/drawing/2014/main" id="{8C4F6D34-9C92-4E1E-A1B0-7C1AE4A7D985}"/>
              </a:ext>
            </a:extLst>
          </p:cNvPr>
          <p:cNvGraphicFramePr>
            <a:graphicFrameLocks noGrp="1"/>
          </p:cNvGraphicFramePr>
          <p:nvPr/>
        </p:nvGraphicFramePr>
        <p:xfrm>
          <a:off x="7075490" y="4344906"/>
          <a:ext cx="592721" cy="1583620"/>
        </p:xfrm>
        <a:graphic>
          <a:graphicData uri="http://schemas.openxmlformats.org/drawingml/2006/table">
            <a:tbl>
              <a:tblPr firstRow="1" bandRow="1">
                <a:tableStyleId>{69CF1AB2-1976-4502-BF36-3FF5EA218861}</a:tableStyleId>
              </a:tblPr>
              <a:tblGrid>
                <a:gridCol w="592721">
                  <a:extLst>
                    <a:ext uri="{9D8B030D-6E8A-4147-A177-3AD203B41FA5}">
                      <a16:colId xmlns:a16="http://schemas.microsoft.com/office/drawing/2014/main" val="778033066"/>
                    </a:ext>
                  </a:extLst>
                </a:gridCol>
              </a:tblGrid>
              <a:tr h="316724">
                <a:tc>
                  <a:txBody>
                    <a:bodyPr/>
                    <a:lstStyle/>
                    <a:p>
                      <a:r>
                        <a:rPr lang="en-US" sz="1200" b="0"/>
                        <a:t>Task 1</a:t>
                      </a:r>
                    </a:p>
                  </a:txBody>
                  <a:tcPr/>
                </a:tc>
                <a:extLst>
                  <a:ext uri="{0D108BD9-81ED-4DB2-BD59-A6C34878D82A}">
                    <a16:rowId xmlns:a16="http://schemas.microsoft.com/office/drawing/2014/main" val="759677056"/>
                  </a:ext>
                </a:extLst>
              </a:tr>
              <a:tr h="316724">
                <a:tc>
                  <a:txBody>
                    <a:bodyPr/>
                    <a:lstStyle/>
                    <a:p>
                      <a:r>
                        <a:rPr lang="en-US" sz="1200"/>
                        <a:t>Task 2</a:t>
                      </a:r>
                    </a:p>
                  </a:txBody>
                  <a:tcPr/>
                </a:tc>
                <a:extLst>
                  <a:ext uri="{0D108BD9-81ED-4DB2-BD59-A6C34878D82A}">
                    <a16:rowId xmlns:a16="http://schemas.microsoft.com/office/drawing/2014/main" val="229265454"/>
                  </a:ext>
                </a:extLst>
              </a:tr>
              <a:tr h="316724">
                <a:tc>
                  <a:txBody>
                    <a:bodyPr/>
                    <a:lstStyle/>
                    <a:p>
                      <a:r>
                        <a:rPr lang="en-US" sz="1200"/>
                        <a:t>Task 3</a:t>
                      </a:r>
                    </a:p>
                  </a:txBody>
                  <a:tcPr/>
                </a:tc>
                <a:extLst>
                  <a:ext uri="{0D108BD9-81ED-4DB2-BD59-A6C34878D82A}">
                    <a16:rowId xmlns:a16="http://schemas.microsoft.com/office/drawing/2014/main" val="973949798"/>
                  </a:ext>
                </a:extLst>
              </a:tr>
              <a:tr h="316724">
                <a:tc>
                  <a:txBody>
                    <a:bodyPr/>
                    <a:lstStyle/>
                    <a:p>
                      <a:r>
                        <a:rPr lang="en-US" sz="1200"/>
                        <a:t>Task 4</a:t>
                      </a:r>
                    </a:p>
                  </a:txBody>
                  <a:tcPr/>
                </a:tc>
                <a:extLst>
                  <a:ext uri="{0D108BD9-81ED-4DB2-BD59-A6C34878D82A}">
                    <a16:rowId xmlns:a16="http://schemas.microsoft.com/office/drawing/2014/main" val="1554374367"/>
                  </a:ext>
                </a:extLst>
              </a:tr>
              <a:tr h="316724">
                <a:tc>
                  <a:txBody>
                    <a:bodyPr/>
                    <a:lstStyle/>
                    <a:p>
                      <a:r>
                        <a:rPr lang="en-US" sz="1200"/>
                        <a:t>Task 5</a:t>
                      </a:r>
                    </a:p>
                  </a:txBody>
                  <a:tcPr/>
                </a:tc>
                <a:extLst>
                  <a:ext uri="{0D108BD9-81ED-4DB2-BD59-A6C34878D82A}">
                    <a16:rowId xmlns:a16="http://schemas.microsoft.com/office/drawing/2014/main" val="2089150044"/>
                  </a:ext>
                </a:extLst>
              </a:tr>
            </a:tbl>
          </a:graphicData>
        </a:graphic>
      </p:graphicFrame>
      <p:graphicFrame>
        <p:nvGraphicFramePr>
          <p:cNvPr id="37" name="Table 13">
            <a:extLst>
              <a:ext uri="{FF2B5EF4-FFF2-40B4-BE49-F238E27FC236}">
                <a16:creationId xmlns:a16="http://schemas.microsoft.com/office/drawing/2014/main" id="{2D875E4E-E5B2-4CDA-ADEE-1C2DAC31B340}"/>
              </a:ext>
            </a:extLst>
          </p:cNvPr>
          <p:cNvGraphicFramePr>
            <a:graphicFrameLocks noGrp="1"/>
          </p:cNvGraphicFramePr>
          <p:nvPr/>
        </p:nvGraphicFramePr>
        <p:xfrm>
          <a:off x="5612854" y="3475192"/>
          <a:ext cx="592721" cy="1900344"/>
        </p:xfrm>
        <a:graphic>
          <a:graphicData uri="http://schemas.openxmlformats.org/drawingml/2006/table">
            <a:tbl>
              <a:tblPr firstRow="1" bandRow="1">
                <a:tableStyleId>{16D9F66E-5EB9-4882-86FB-DCBF35E3C3E4}</a:tableStyleId>
              </a:tblPr>
              <a:tblGrid>
                <a:gridCol w="592721">
                  <a:extLst>
                    <a:ext uri="{9D8B030D-6E8A-4147-A177-3AD203B41FA5}">
                      <a16:colId xmlns:a16="http://schemas.microsoft.com/office/drawing/2014/main" val="778033066"/>
                    </a:ext>
                  </a:extLst>
                </a:gridCol>
              </a:tblGrid>
              <a:tr h="316724">
                <a:tc>
                  <a:txBody>
                    <a:bodyPr/>
                    <a:lstStyle/>
                    <a:p>
                      <a:r>
                        <a:rPr lang="en-US" sz="1200" b="0"/>
                        <a:t>Task 1</a:t>
                      </a:r>
                    </a:p>
                  </a:txBody>
                  <a:tcPr/>
                </a:tc>
                <a:extLst>
                  <a:ext uri="{0D108BD9-81ED-4DB2-BD59-A6C34878D82A}">
                    <a16:rowId xmlns:a16="http://schemas.microsoft.com/office/drawing/2014/main" val="759677056"/>
                  </a:ext>
                </a:extLst>
              </a:tr>
              <a:tr h="316724">
                <a:tc>
                  <a:txBody>
                    <a:bodyPr/>
                    <a:lstStyle/>
                    <a:p>
                      <a:r>
                        <a:rPr lang="en-US" sz="1200"/>
                        <a:t>Task 2</a:t>
                      </a:r>
                    </a:p>
                  </a:txBody>
                  <a:tcPr/>
                </a:tc>
                <a:extLst>
                  <a:ext uri="{0D108BD9-81ED-4DB2-BD59-A6C34878D82A}">
                    <a16:rowId xmlns:a16="http://schemas.microsoft.com/office/drawing/2014/main" val="229265454"/>
                  </a:ext>
                </a:extLst>
              </a:tr>
              <a:tr h="316724">
                <a:tc>
                  <a:txBody>
                    <a:bodyPr/>
                    <a:lstStyle/>
                    <a:p>
                      <a:r>
                        <a:rPr lang="en-US" sz="1200"/>
                        <a:t>Task 3</a:t>
                      </a:r>
                    </a:p>
                  </a:txBody>
                  <a:tcPr/>
                </a:tc>
                <a:extLst>
                  <a:ext uri="{0D108BD9-81ED-4DB2-BD59-A6C34878D82A}">
                    <a16:rowId xmlns:a16="http://schemas.microsoft.com/office/drawing/2014/main" val="973949798"/>
                  </a:ext>
                </a:extLst>
              </a:tr>
              <a:tr h="316724">
                <a:tc>
                  <a:txBody>
                    <a:bodyPr/>
                    <a:lstStyle/>
                    <a:p>
                      <a:r>
                        <a:rPr lang="en-US" sz="1200"/>
                        <a:t>Task 4</a:t>
                      </a:r>
                    </a:p>
                  </a:txBody>
                  <a:tcPr/>
                </a:tc>
                <a:extLst>
                  <a:ext uri="{0D108BD9-81ED-4DB2-BD59-A6C34878D82A}">
                    <a16:rowId xmlns:a16="http://schemas.microsoft.com/office/drawing/2014/main" val="1554374367"/>
                  </a:ext>
                </a:extLst>
              </a:tr>
              <a:tr h="316724">
                <a:tc>
                  <a:txBody>
                    <a:bodyPr/>
                    <a:lstStyle/>
                    <a:p>
                      <a:r>
                        <a:rPr lang="en-US" sz="1200"/>
                        <a:t>Task 5</a:t>
                      </a:r>
                    </a:p>
                  </a:txBody>
                  <a:tcPr/>
                </a:tc>
                <a:extLst>
                  <a:ext uri="{0D108BD9-81ED-4DB2-BD59-A6C34878D82A}">
                    <a16:rowId xmlns:a16="http://schemas.microsoft.com/office/drawing/2014/main" val="2089150044"/>
                  </a:ext>
                </a:extLst>
              </a:tr>
              <a:tr h="316724">
                <a:tc>
                  <a:txBody>
                    <a:bodyPr/>
                    <a:lstStyle/>
                    <a:p>
                      <a:r>
                        <a:rPr lang="en-US" sz="1200"/>
                        <a:t>Task 6</a:t>
                      </a:r>
                    </a:p>
                  </a:txBody>
                  <a:tcPr/>
                </a:tc>
                <a:extLst>
                  <a:ext uri="{0D108BD9-81ED-4DB2-BD59-A6C34878D82A}">
                    <a16:rowId xmlns:a16="http://schemas.microsoft.com/office/drawing/2014/main" val="2411356547"/>
                  </a:ext>
                </a:extLst>
              </a:tr>
            </a:tbl>
          </a:graphicData>
        </a:graphic>
      </p:graphicFrame>
      <p:sp>
        <p:nvSpPr>
          <p:cNvPr id="38" name="Arrow: Bent-Up 37">
            <a:extLst>
              <a:ext uri="{FF2B5EF4-FFF2-40B4-BE49-F238E27FC236}">
                <a16:creationId xmlns:a16="http://schemas.microsoft.com/office/drawing/2014/main" id="{306BF332-3331-4F48-95FA-F29AD4371159}"/>
              </a:ext>
            </a:extLst>
          </p:cNvPr>
          <p:cNvSpPr/>
          <p:nvPr/>
        </p:nvSpPr>
        <p:spPr>
          <a:xfrm>
            <a:off x="7498573" y="2802245"/>
            <a:ext cx="1108894" cy="855126"/>
          </a:xfrm>
          <a:prstGeom prst="bentUpArrow">
            <a:avLst>
              <a:gd name="adj1" fmla="val 13332"/>
              <a:gd name="adj2" fmla="val 18636"/>
              <a:gd name="adj3" fmla="val 2606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Arrow: Bent-Up 38">
            <a:extLst>
              <a:ext uri="{FF2B5EF4-FFF2-40B4-BE49-F238E27FC236}">
                <a16:creationId xmlns:a16="http://schemas.microsoft.com/office/drawing/2014/main" id="{51A72616-8678-42EB-A0A2-CEC324963668}"/>
              </a:ext>
            </a:extLst>
          </p:cNvPr>
          <p:cNvSpPr/>
          <p:nvPr/>
        </p:nvSpPr>
        <p:spPr>
          <a:xfrm>
            <a:off x="7662960" y="2776467"/>
            <a:ext cx="1075810" cy="1753830"/>
          </a:xfrm>
          <a:prstGeom prst="bentUpArrow">
            <a:avLst>
              <a:gd name="adj1" fmla="val 16819"/>
              <a:gd name="adj2" fmla="val 17221"/>
              <a:gd name="adj3" fmla="val 23085"/>
            </a:avLst>
          </a:prstGeom>
          <a:solidFill>
            <a:schemeClr val="accent5">
              <a:lumMod val="75000"/>
            </a:schemeClr>
          </a:solidFill>
          <a:ln>
            <a:solidFill>
              <a:schemeClr val="accent5">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2229F47A-5B28-4CAD-AAD9-40F7896D332C}"/>
              </a:ext>
            </a:extLst>
          </p:cNvPr>
          <p:cNvGrpSpPr/>
          <p:nvPr/>
        </p:nvGrpSpPr>
        <p:grpSpPr>
          <a:xfrm>
            <a:off x="5601216" y="1690132"/>
            <a:ext cx="1893745" cy="1129319"/>
            <a:chOff x="6391169" y="1885946"/>
            <a:chExt cx="1893745" cy="1129319"/>
          </a:xfrm>
        </p:grpSpPr>
        <p:sp>
          <p:nvSpPr>
            <p:cNvPr id="41" name="Rectangle 40">
              <a:extLst>
                <a:ext uri="{FF2B5EF4-FFF2-40B4-BE49-F238E27FC236}">
                  <a16:creationId xmlns:a16="http://schemas.microsoft.com/office/drawing/2014/main" id="{BEDBC650-4F6C-4261-9611-52A4B53FF869}"/>
                </a:ext>
              </a:extLst>
            </p:cNvPr>
            <p:cNvSpPr/>
            <p:nvPr/>
          </p:nvSpPr>
          <p:spPr>
            <a:xfrm>
              <a:off x="6391169" y="1894824"/>
              <a:ext cx="1893745" cy="1109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16A371B4-AB6F-4852-8B47-9D1FD4BE6E36}"/>
                </a:ext>
              </a:extLst>
            </p:cNvPr>
            <p:cNvCxnSpPr>
              <a:cxnSpLocks/>
            </p:cNvCxnSpPr>
            <p:nvPr/>
          </p:nvCxnSpPr>
          <p:spPr>
            <a:xfrm>
              <a:off x="6749817" y="1894824"/>
              <a:ext cx="0" cy="1109709"/>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FAD0CE0B-C9A3-4F51-A353-6351599DB4F6}"/>
                </a:ext>
              </a:extLst>
            </p:cNvPr>
            <p:cNvCxnSpPr>
              <a:cxnSpLocks/>
            </p:cNvCxnSpPr>
            <p:nvPr/>
          </p:nvCxnSpPr>
          <p:spPr>
            <a:xfrm>
              <a:off x="7238699" y="1894824"/>
              <a:ext cx="0" cy="1120441"/>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AE438C62-182D-4D08-9A80-50D2816CE9B4}"/>
                </a:ext>
              </a:extLst>
            </p:cNvPr>
            <p:cNvCxnSpPr>
              <a:cxnSpLocks/>
            </p:cNvCxnSpPr>
            <p:nvPr/>
          </p:nvCxnSpPr>
          <p:spPr>
            <a:xfrm>
              <a:off x="7763351" y="1885946"/>
              <a:ext cx="0" cy="1120441"/>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058842B7-CE35-43A1-AF33-E453331A5A3F}"/>
                </a:ext>
              </a:extLst>
            </p:cNvPr>
            <p:cNvCxnSpPr>
              <a:cxnSpLocks/>
              <a:stCxn id="41" idx="1"/>
              <a:endCxn id="41" idx="3"/>
            </p:cNvCxnSpPr>
            <p:nvPr/>
          </p:nvCxnSpPr>
          <p:spPr>
            <a:xfrm>
              <a:off x="6391169" y="2449679"/>
              <a:ext cx="1893745" cy="0"/>
            </a:xfrm>
            <a:prstGeom prst="line">
              <a:avLst/>
            </a:prstGeom>
          </p:spPr>
          <p:style>
            <a:lnRef idx="1">
              <a:schemeClr val="dk1"/>
            </a:lnRef>
            <a:fillRef idx="0">
              <a:schemeClr val="dk1"/>
            </a:fillRef>
            <a:effectRef idx="0">
              <a:schemeClr val="dk1"/>
            </a:effectRef>
            <a:fontRef idx="minor">
              <a:schemeClr val="tx1"/>
            </a:fontRef>
          </p:style>
        </p:cxnSp>
      </p:grpSp>
      <p:grpSp>
        <p:nvGrpSpPr>
          <p:cNvPr id="47" name="Group 46">
            <a:extLst>
              <a:ext uri="{FF2B5EF4-FFF2-40B4-BE49-F238E27FC236}">
                <a16:creationId xmlns:a16="http://schemas.microsoft.com/office/drawing/2014/main" id="{B214C7A0-304B-4443-A536-DF46A6BEB894}"/>
              </a:ext>
            </a:extLst>
          </p:cNvPr>
          <p:cNvGrpSpPr/>
          <p:nvPr/>
        </p:nvGrpSpPr>
        <p:grpSpPr>
          <a:xfrm>
            <a:off x="7534231" y="1681886"/>
            <a:ext cx="1893745" cy="1129319"/>
            <a:chOff x="8324184" y="1877700"/>
            <a:chExt cx="1893745" cy="1129319"/>
          </a:xfrm>
        </p:grpSpPr>
        <p:sp>
          <p:nvSpPr>
            <p:cNvPr id="48" name="Rectangle 47">
              <a:extLst>
                <a:ext uri="{FF2B5EF4-FFF2-40B4-BE49-F238E27FC236}">
                  <a16:creationId xmlns:a16="http://schemas.microsoft.com/office/drawing/2014/main" id="{2EE7EF16-AD5A-4F15-82B9-3AEC75C56FE9}"/>
                </a:ext>
              </a:extLst>
            </p:cNvPr>
            <p:cNvSpPr/>
            <p:nvPr/>
          </p:nvSpPr>
          <p:spPr>
            <a:xfrm>
              <a:off x="8324184" y="1886578"/>
              <a:ext cx="1893745" cy="1109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A078C540-D845-45C5-84A5-D16B19349C56}"/>
                </a:ext>
              </a:extLst>
            </p:cNvPr>
            <p:cNvCxnSpPr>
              <a:cxnSpLocks/>
            </p:cNvCxnSpPr>
            <p:nvPr/>
          </p:nvCxnSpPr>
          <p:spPr>
            <a:xfrm>
              <a:off x="8682832" y="1886578"/>
              <a:ext cx="0" cy="1109709"/>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072C5BFE-817D-44E9-B052-E38A570FB80D}"/>
                </a:ext>
              </a:extLst>
            </p:cNvPr>
            <p:cNvCxnSpPr>
              <a:cxnSpLocks/>
            </p:cNvCxnSpPr>
            <p:nvPr/>
          </p:nvCxnSpPr>
          <p:spPr>
            <a:xfrm>
              <a:off x="9171714" y="1886578"/>
              <a:ext cx="0" cy="1120441"/>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E4D48281-B12A-4391-928C-D672FC0857C0}"/>
                </a:ext>
              </a:extLst>
            </p:cNvPr>
            <p:cNvCxnSpPr>
              <a:cxnSpLocks/>
            </p:cNvCxnSpPr>
            <p:nvPr/>
          </p:nvCxnSpPr>
          <p:spPr>
            <a:xfrm>
              <a:off x="9696366" y="1877700"/>
              <a:ext cx="0" cy="1120441"/>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89A3236C-C997-43F6-A89D-72DCCB32840B}"/>
                </a:ext>
              </a:extLst>
            </p:cNvPr>
            <p:cNvCxnSpPr>
              <a:cxnSpLocks/>
              <a:stCxn id="48" idx="1"/>
              <a:endCxn id="48" idx="3"/>
            </p:cNvCxnSpPr>
            <p:nvPr/>
          </p:nvCxnSpPr>
          <p:spPr>
            <a:xfrm>
              <a:off x="8324184" y="2441433"/>
              <a:ext cx="1893745" cy="0"/>
            </a:xfrm>
            <a:prstGeom prst="line">
              <a:avLst/>
            </a:prstGeom>
          </p:spPr>
          <p:style>
            <a:lnRef idx="1">
              <a:schemeClr val="dk1"/>
            </a:lnRef>
            <a:fillRef idx="0">
              <a:schemeClr val="dk1"/>
            </a:fillRef>
            <a:effectRef idx="0">
              <a:schemeClr val="dk1"/>
            </a:effectRef>
            <a:fontRef idx="minor">
              <a:schemeClr val="tx1"/>
            </a:fontRef>
          </p:style>
        </p:cxnSp>
      </p:grpSp>
      <p:grpSp>
        <p:nvGrpSpPr>
          <p:cNvPr id="54" name="Group 53">
            <a:extLst>
              <a:ext uri="{FF2B5EF4-FFF2-40B4-BE49-F238E27FC236}">
                <a16:creationId xmlns:a16="http://schemas.microsoft.com/office/drawing/2014/main" id="{76A0CDF1-ADE4-41F1-9F3F-9B9249705C53}"/>
              </a:ext>
            </a:extLst>
          </p:cNvPr>
          <p:cNvGrpSpPr/>
          <p:nvPr/>
        </p:nvGrpSpPr>
        <p:grpSpPr>
          <a:xfrm>
            <a:off x="9492631" y="1681804"/>
            <a:ext cx="1893745" cy="1129319"/>
            <a:chOff x="10282584" y="1877618"/>
            <a:chExt cx="1893745" cy="1129319"/>
          </a:xfrm>
        </p:grpSpPr>
        <p:sp>
          <p:nvSpPr>
            <p:cNvPr id="55" name="Rectangle 54">
              <a:extLst>
                <a:ext uri="{FF2B5EF4-FFF2-40B4-BE49-F238E27FC236}">
                  <a16:creationId xmlns:a16="http://schemas.microsoft.com/office/drawing/2014/main" id="{34516A0C-AFAA-48B6-8722-86524684116D}"/>
                </a:ext>
              </a:extLst>
            </p:cNvPr>
            <p:cNvSpPr/>
            <p:nvPr/>
          </p:nvSpPr>
          <p:spPr>
            <a:xfrm>
              <a:off x="10282584" y="1886496"/>
              <a:ext cx="1893745" cy="1109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BF59535A-737A-4CCD-A730-D89042D9CEDD}"/>
                </a:ext>
              </a:extLst>
            </p:cNvPr>
            <p:cNvCxnSpPr>
              <a:cxnSpLocks/>
            </p:cNvCxnSpPr>
            <p:nvPr/>
          </p:nvCxnSpPr>
          <p:spPr>
            <a:xfrm>
              <a:off x="10641232" y="1886496"/>
              <a:ext cx="0" cy="1109709"/>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3B7095DF-4093-46F4-9AFC-4E2AE4AF3C41}"/>
                </a:ext>
              </a:extLst>
            </p:cNvPr>
            <p:cNvCxnSpPr>
              <a:cxnSpLocks/>
            </p:cNvCxnSpPr>
            <p:nvPr/>
          </p:nvCxnSpPr>
          <p:spPr>
            <a:xfrm>
              <a:off x="11130114" y="1886496"/>
              <a:ext cx="0" cy="1120441"/>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BC5D00EF-1609-4E76-903A-5A1A380124F5}"/>
                </a:ext>
              </a:extLst>
            </p:cNvPr>
            <p:cNvCxnSpPr>
              <a:cxnSpLocks/>
            </p:cNvCxnSpPr>
            <p:nvPr/>
          </p:nvCxnSpPr>
          <p:spPr>
            <a:xfrm>
              <a:off x="11654766" y="1877618"/>
              <a:ext cx="0" cy="1120441"/>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ACCA514D-9DF9-438A-B9FB-6104E4B7F0CE}"/>
                </a:ext>
              </a:extLst>
            </p:cNvPr>
            <p:cNvCxnSpPr>
              <a:cxnSpLocks/>
              <a:stCxn id="55" idx="1"/>
              <a:endCxn id="55" idx="3"/>
            </p:cNvCxnSpPr>
            <p:nvPr/>
          </p:nvCxnSpPr>
          <p:spPr>
            <a:xfrm>
              <a:off x="10282584" y="2441351"/>
              <a:ext cx="1893745" cy="0"/>
            </a:xfrm>
            <a:prstGeom prst="line">
              <a:avLst/>
            </a:prstGeom>
          </p:spPr>
          <p:style>
            <a:lnRef idx="1">
              <a:schemeClr val="dk1"/>
            </a:lnRef>
            <a:fillRef idx="0">
              <a:schemeClr val="dk1"/>
            </a:fillRef>
            <a:effectRef idx="0">
              <a:schemeClr val="dk1"/>
            </a:effectRef>
            <a:fontRef idx="minor">
              <a:schemeClr val="tx1"/>
            </a:fontRef>
          </p:style>
        </p:cxnSp>
      </p:grpSp>
      <p:sp>
        <p:nvSpPr>
          <p:cNvPr id="61" name="Arrow: Bent-Up 60">
            <a:extLst>
              <a:ext uri="{FF2B5EF4-FFF2-40B4-BE49-F238E27FC236}">
                <a16:creationId xmlns:a16="http://schemas.microsoft.com/office/drawing/2014/main" id="{B75A0D10-7880-44A3-813D-2D7185FA516D}"/>
              </a:ext>
            </a:extLst>
          </p:cNvPr>
          <p:cNvSpPr/>
          <p:nvPr/>
        </p:nvSpPr>
        <p:spPr>
          <a:xfrm>
            <a:off x="6810840" y="1896159"/>
            <a:ext cx="277047" cy="1394390"/>
          </a:xfrm>
          <a:prstGeom prst="bentUpArrow">
            <a:avLst>
              <a:gd name="adj1" fmla="val 50000"/>
              <a:gd name="adj2" fmla="val 50000"/>
              <a:gd name="adj3" fmla="val 5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63" name="Picture 62" descr="Cute yellow robot">
            <a:extLst>
              <a:ext uri="{FF2B5EF4-FFF2-40B4-BE49-F238E27FC236}">
                <a16:creationId xmlns:a16="http://schemas.microsoft.com/office/drawing/2014/main" id="{E9E846D6-DA28-4E16-9B6D-EFA616AF2912}"/>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rcRect l="58058" t="18761" r="10520" b="2913"/>
          <a:stretch/>
        </p:blipFill>
        <p:spPr>
          <a:xfrm>
            <a:off x="8621703" y="2556427"/>
            <a:ext cx="320891" cy="533912"/>
          </a:xfrm>
          <a:prstGeom prst="rect">
            <a:avLst/>
          </a:prstGeom>
        </p:spPr>
      </p:pic>
      <p:pic>
        <p:nvPicPr>
          <p:cNvPr id="64" name="Picture 63" descr="Cute yellow robot">
            <a:extLst>
              <a:ext uri="{FF2B5EF4-FFF2-40B4-BE49-F238E27FC236}">
                <a16:creationId xmlns:a16="http://schemas.microsoft.com/office/drawing/2014/main" id="{7BBF4D64-B457-4935-9FAE-E01793046E25}"/>
              </a:ext>
            </a:extLst>
          </p:cNvPr>
          <p:cNvPicPr>
            <a:picLocks noChangeAspect="1"/>
          </p:cNvPicPr>
          <p:nvPr/>
        </p:nvPicPr>
        <p:blipFill rotWithShape="1">
          <a:blip r:embed="rId5">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l="58058" t="18761" r="10520" b="2913"/>
          <a:stretch/>
        </p:blipFill>
        <p:spPr>
          <a:xfrm>
            <a:off x="9851626" y="2557540"/>
            <a:ext cx="320891" cy="533912"/>
          </a:xfrm>
          <a:prstGeom prst="rect">
            <a:avLst/>
          </a:prstGeom>
        </p:spPr>
      </p:pic>
      <p:pic>
        <p:nvPicPr>
          <p:cNvPr id="67" name="Picture 66" descr="Cute yellow robot">
            <a:extLst>
              <a:ext uri="{FF2B5EF4-FFF2-40B4-BE49-F238E27FC236}">
                <a16:creationId xmlns:a16="http://schemas.microsoft.com/office/drawing/2014/main" id="{546D283F-7373-42A6-A05D-B894EC972270}"/>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26594" b="89254" l="61200" r="86338"/>
                    </a14:imgEffect>
                  </a14:imgLayer>
                </a14:imgProps>
              </a:ext>
              <a:ext uri="{28A0092B-C50C-407E-A947-70E740481C1C}">
                <a14:useLocalDpi xmlns:a14="http://schemas.microsoft.com/office/drawing/2010/main" val="0"/>
              </a:ext>
            </a:extLst>
          </a:blip>
          <a:srcRect l="58058" t="18761" r="10520" b="2913"/>
          <a:stretch/>
        </p:blipFill>
        <p:spPr>
          <a:xfrm>
            <a:off x="6502295" y="1190758"/>
            <a:ext cx="446709" cy="743254"/>
          </a:xfrm>
          <a:prstGeom prst="rect">
            <a:avLst/>
          </a:prstGeom>
        </p:spPr>
      </p:pic>
      <p:pic>
        <p:nvPicPr>
          <p:cNvPr id="70" name="Picture 69" descr="Cute yellow robot">
            <a:extLst>
              <a:ext uri="{FF2B5EF4-FFF2-40B4-BE49-F238E27FC236}">
                <a16:creationId xmlns:a16="http://schemas.microsoft.com/office/drawing/2014/main" id="{12F688BC-A8F9-4F4A-B6D4-1991441279C6}"/>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26594" b="89254" l="61200" r="86338"/>
                    </a14:imgEffect>
                  </a14:imgLayer>
                </a14:imgProps>
              </a:ext>
              <a:ext uri="{28A0092B-C50C-407E-A947-70E740481C1C}">
                <a14:useLocalDpi xmlns:a14="http://schemas.microsoft.com/office/drawing/2010/main" val="0"/>
              </a:ext>
            </a:extLst>
          </a:blip>
          <a:srcRect l="58058" t="18761" r="10520" b="2913"/>
          <a:stretch/>
        </p:blipFill>
        <p:spPr>
          <a:xfrm>
            <a:off x="5560160" y="1217391"/>
            <a:ext cx="446709" cy="743254"/>
          </a:xfrm>
          <a:prstGeom prst="rect">
            <a:avLst/>
          </a:prstGeom>
        </p:spPr>
      </p:pic>
      <p:pic>
        <p:nvPicPr>
          <p:cNvPr id="72" name="Picture 71" descr="Cute yellow robot">
            <a:extLst>
              <a:ext uri="{FF2B5EF4-FFF2-40B4-BE49-F238E27FC236}">
                <a16:creationId xmlns:a16="http://schemas.microsoft.com/office/drawing/2014/main" id="{AF4382C4-3E68-47D0-A143-71F6BBB72466}"/>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26594" b="89254" l="61200" r="86338"/>
                    </a14:imgEffect>
                  </a14:imgLayer>
                </a14:imgProps>
              </a:ext>
              <a:ext uri="{28A0092B-C50C-407E-A947-70E740481C1C}">
                <a14:useLocalDpi xmlns:a14="http://schemas.microsoft.com/office/drawing/2010/main" val="0"/>
              </a:ext>
            </a:extLst>
          </a:blip>
          <a:srcRect l="58058" t="18761" r="10520" b="2913"/>
          <a:stretch/>
        </p:blipFill>
        <p:spPr>
          <a:xfrm>
            <a:off x="5550522" y="2332759"/>
            <a:ext cx="446709" cy="743254"/>
          </a:xfrm>
          <a:prstGeom prst="rect">
            <a:avLst/>
          </a:prstGeom>
        </p:spPr>
      </p:pic>
      <p:pic>
        <p:nvPicPr>
          <p:cNvPr id="74" name="Picture 73" descr="Cute yellow robot">
            <a:extLst>
              <a:ext uri="{FF2B5EF4-FFF2-40B4-BE49-F238E27FC236}">
                <a16:creationId xmlns:a16="http://schemas.microsoft.com/office/drawing/2014/main" id="{B62EE6AD-78CA-4227-8CF2-44869BA29D9E}"/>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26594" b="89254" l="61200" r="86338"/>
                    </a14:imgEffect>
                  </a14:imgLayer>
                </a14:imgProps>
              </a:ext>
              <a:ext uri="{28A0092B-C50C-407E-A947-70E740481C1C}">
                <a14:useLocalDpi xmlns:a14="http://schemas.microsoft.com/office/drawing/2010/main" val="0"/>
              </a:ext>
            </a:extLst>
          </a:blip>
          <a:srcRect l="58058" t="18761" r="10520" b="2913"/>
          <a:stretch/>
        </p:blipFill>
        <p:spPr>
          <a:xfrm>
            <a:off x="7911722" y="1162475"/>
            <a:ext cx="446709" cy="743254"/>
          </a:xfrm>
          <a:prstGeom prst="rect">
            <a:avLst/>
          </a:prstGeom>
        </p:spPr>
      </p:pic>
      <p:sp>
        <p:nvSpPr>
          <p:cNvPr id="79" name="Arrow: Bent-Up 78">
            <a:extLst>
              <a:ext uri="{FF2B5EF4-FFF2-40B4-BE49-F238E27FC236}">
                <a16:creationId xmlns:a16="http://schemas.microsoft.com/office/drawing/2014/main" id="{7690EACE-275D-4D6D-92CF-A388BC553865}"/>
              </a:ext>
            </a:extLst>
          </p:cNvPr>
          <p:cNvSpPr/>
          <p:nvPr/>
        </p:nvSpPr>
        <p:spPr>
          <a:xfrm>
            <a:off x="7668211" y="2783600"/>
            <a:ext cx="2764429" cy="2353116"/>
          </a:xfrm>
          <a:prstGeom prst="bentUpArrow">
            <a:avLst>
              <a:gd name="adj1" fmla="val 7202"/>
              <a:gd name="adj2" fmla="val 8394"/>
              <a:gd name="adj3" fmla="val 11565"/>
            </a:avLst>
          </a:prstGeom>
          <a:solidFill>
            <a:schemeClr val="accent5">
              <a:lumMod val="75000"/>
            </a:schemeClr>
          </a:solidFill>
          <a:ln>
            <a:solidFill>
              <a:schemeClr val="accent5">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011E84C-B8B4-4D41-8FFF-3013F2C7B6C3}"/>
                  </a:ext>
                </a:extLst>
              </p:cNvPr>
              <p:cNvSpPr txBox="1"/>
              <p:nvPr/>
            </p:nvSpPr>
            <p:spPr>
              <a:xfrm>
                <a:off x="438939" y="1324651"/>
                <a:ext cx="4484742" cy="4905061"/>
              </a:xfrm>
              <a:prstGeom prst="rect">
                <a:avLst/>
              </a:prstGeom>
              <a:noFill/>
            </p:spPr>
            <p:txBody>
              <a:bodyPr wrap="square">
                <a:spAutoFit/>
              </a:bodyPr>
              <a:lstStyle/>
              <a:p>
                <a:r>
                  <a:rPr lang="en-US" dirty="0">
                    <a:latin typeface="Segoe UI Semibold" panose="020B0702040204020203" pitchFamily="34" charset="0"/>
                    <a:cs typeface="Segoe UI Semibold" panose="020B0702040204020203" pitchFamily="34" charset="0"/>
                  </a:rPr>
                  <a:t>Solve for:</a:t>
                </a: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  </a:t>
                </a:r>
                <a14:m>
                  <m:oMath xmlns:m="http://schemas.openxmlformats.org/officeDocument/2006/math">
                    <m:r>
                      <m:rPr>
                        <m:sty m:val="p"/>
                      </m:rPr>
                      <a:rPr lang="en-US" i="1">
                        <a:latin typeface="Cambria Math" panose="02040503050406030204" pitchFamily="18" charset="0"/>
                      </a:rPr>
                      <m:t>s</m:t>
                    </m:r>
                    <m:r>
                      <a:rPr lang="en-US" b="0" i="1" smtClean="0">
                        <a:latin typeface="Cambria Math" panose="02040503050406030204" pitchFamily="18" charset="0"/>
                      </a:rPr>
                      <m:t>𝑡𝑎𝑡𝑖𝑜𝑛</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 </m:t>
                    </m:r>
                    <m:r>
                      <a:rPr lang="en-US" b="0" i="1" smtClean="0">
                        <a:latin typeface="Cambria Math" panose="02040503050406030204" pitchFamily="18" charset="0"/>
                      </a:rPr>
                      <m:t>𝑆𝑡𝑎𝑡𝑖𝑜𝑛</m:t>
                    </m:r>
                  </m:oMath>
                </a14:m>
                <a:r>
                  <a:rPr lang="en-US" b="0" dirty="0">
                    <a:latin typeface="Segoe UI" panose="020B0502040204020203" pitchFamily="34" charset="0"/>
                    <a:cs typeface="Segoe UI" panose="020B0502040204020203" pitchFamily="34" charset="0"/>
                  </a:rPr>
                  <a:t>   each process </a:t>
                </a:r>
                <a14:m>
                  <m:oMath xmlns:m="http://schemas.openxmlformats.org/officeDocument/2006/math">
                    <m:r>
                      <a:rPr lang="en-US" b="0" i="1" smtClean="0">
                        <a:latin typeface="Cambria Math" panose="02040503050406030204" pitchFamily="18" charset="0"/>
                      </a:rPr>
                      <m:t>𝑝</m:t>
                    </m:r>
                  </m:oMath>
                </a14:m>
                <a:endParaRPr lang="en-US" b="0"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a:p>
                <a:r>
                  <a:rPr lang="en-US" b="1" dirty="0">
                    <a:latin typeface="Segoe UI Semibold" panose="020B0702040204020203" pitchFamily="34" charset="0"/>
                    <a:cs typeface="Segoe UI Semibold" panose="020B0702040204020203" pitchFamily="34" charset="0"/>
                  </a:rPr>
                  <a:t>Auxiliary Functions:</a:t>
                </a:r>
                <a:endParaRPr lang="en-US" dirty="0">
                  <a:latin typeface="Segoe UI Semibold" panose="020B0702040204020203" pitchFamily="34" charset="0"/>
                  <a:cs typeface="Segoe UI Semibold" panose="020B0702040204020203" pitchFamily="34" charset="0"/>
                </a:endParaRPr>
              </a:p>
              <a:p>
                <a:endParaRPr lang="en-US" b="0" dirty="0">
                  <a:latin typeface="Segoe UI" panose="020B0502040204020203" pitchFamily="34" charset="0"/>
                  <a:cs typeface="Segoe UI" panose="020B0502040204020203" pitchFamily="34" charset="0"/>
                </a:endParaRPr>
              </a:p>
              <a:p>
                <a:r>
                  <a:rPr lang="en-US" b="0" dirty="0">
                    <a:latin typeface="Segoe UI" panose="020B0502040204020203" pitchFamily="34" charset="0"/>
                    <a:cs typeface="Segoe UI" panose="020B0502040204020203" pitchFamily="34" charset="0"/>
                  </a:rPr>
                  <a:t> </a:t>
                </a:r>
                <a14:m>
                  <m:oMath xmlns:m="http://schemas.openxmlformats.org/officeDocument/2006/math">
                    <m:r>
                      <a:rPr lang="en-US" b="0" i="1" smtClean="0">
                        <a:latin typeface="Cambria Math" panose="02040503050406030204" pitchFamily="18" charset="0"/>
                      </a:rPr>
                      <m:t>𝑚𝑎𝑥𝐻𝑒𝑖𝑔h𝑡</m:t>
                    </m:r>
                    <m:r>
                      <a:rPr lang="en-US" b="0" i="1" smtClean="0">
                        <a:latin typeface="Cambria Math" panose="02040503050406030204" pitchFamily="18" charset="0"/>
                      </a:rPr>
                      <m:t>:</m:t>
                    </m:r>
                    <m:r>
                      <a:rPr lang="en-US" b="0" i="1" smtClean="0">
                        <a:latin typeface="Cambria Math" panose="02040503050406030204" pitchFamily="18" charset="0"/>
                      </a:rPr>
                      <m:t>𝑆𝑡𝑎𝑡𝑖𝑜𝑛</m:t>
                    </m:r>
                    <m:r>
                      <a:rPr lang="en-US" b="0" i="1" smtClean="0">
                        <a:latin typeface="Cambria Math" panose="02040503050406030204" pitchFamily="18" charset="0"/>
                      </a:rPr>
                      <m:t> →</m:t>
                    </m:r>
                    <m:r>
                      <a:rPr lang="en-US" b="0" i="1" smtClean="0">
                        <a:latin typeface="Cambria Math" panose="02040503050406030204" pitchFamily="18" charset="0"/>
                      </a:rPr>
                      <m:t>𝑁𝑎𝑡</m:t>
                    </m:r>
                  </m:oMath>
                </a14:m>
                <a:endParaRPr lang="en-US" b="0" i="1" dirty="0">
                  <a:latin typeface="Segoe UI" panose="020B0502040204020203" pitchFamily="34" charset="0"/>
                  <a:cs typeface="Segoe UI" panose="020B0502040204020203" pitchFamily="34" charset="0"/>
                </a:endParaRPr>
              </a:p>
              <a:p>
                <a:r>
                  <a:rPr lang="en-US" b="0" dirty="0">
                    <a:latin typeface="Segoe UI" panose="020B0502040204020203" pitchFamily="34" charset="0"/>
                    <a:cs typeface="Segoe UI" panose="020B0502040204020203" pitchFamily="34" charset="0"/>
                  </a:rPr>
                  <a:t> </a:t>
                </a:r>
                <a14:m>
                  <m:oMath xmlns:m="http://schemas.openxmlformats.org/officeDocument/2006/math">
                    <m:r>
                      <a:rPr lang="en-US" b="0" i="1" smtClean="0">
                        <a:latin typeface="Cambria Math" panose="02040503050406030204" pitchFamily="18" charset="0"/>
                      </a:rPr>
                      <m:t>𝑜𝑝𝑒𝑟𝑎𝑡𝑜𝑟</m:t>
                    </m:r>
                    <m:r>
                      <a:rPr lang="en-US" b="0" i="1" smtClean="0">
                        <a:latin typeface="Cambria Math" panose="02040503050406030204" pitchFamily="18" charset="0"/>
                      </a:rPr>
                      <m:t>:</m:t>
                    </m:r>
                    <m:r>
                      <a:rPr lang="en-US" b="0" i="1" smtClean="0">
                        <a:latin typeface="Cambria Math" panose="02040503050406030204" pitchFamily="18" charset="0"/>
                      </a:rPr>
                      <m:t>𝑆𝑡𝑎𝑡𝑖𝑜𝑛</m:t>
                    </m:r>
                    <m:r>
                      <a:rPr lang="en-US" b="0" i="1" smtClean="0">
                        <a:latin typeface="Cambria Math" panose="02040503050406030204" pitchFamily="18" charset="0"/>
                      </a:rPr>
                      <m:t>×</m:t>
                    </m:r>
                    <m:r>
                      <a:rPr lang="en-US" b="0" i="1" smtClean="0">
                        <a:latin typeface="Cambria Math" panose="02040503050406030204" pitchFamily="18" charset="0"/>
                      </a:rPr>
                      <m:t>𝑍𝑜𝑛𝑒</m:t>
                    </m:r>
                    <m:r>
                      <a:rPr lang="en-US" b="0" i="1" smtClean="0">
                        <a:latin typeface="Cambria Math" panose="02040503050406030204" pitchFamily="18" charset="0"/>
                      </a:rPr>
                      <m:t> →</m:t>
                    </m:r>
                    <m:r>
                      <a:rPr lang="en-US" b="0" i="1" smtClean="0">
                        <a:latin typeface="Cambria Math" panose="02040503050406030204" pitchFamily="18" charset="0"/>
                      </a:rPr>
                      <m:t>𝑂𝑝𝑒𝑟𝑎𝑡𝑜𝑟</m:t>
                    </m:r>
                  </m:oMath>
                </a14:m>
                <a:endParaRPr lang="en-US" b="0"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a:p>
                <a:r>
                  <a:rPr lang="en-US" dirty="0">
                    <a:latin typeface="Segoe UI Semibold" panose="020B0702040204020203" pitchFamily="34" charset="0"/>
                    <a:cs typeface="Segoe UI Semibold" panose="020B0702040204020203" pitchFamily="34" charset="0"/>
                  </a:rPr>
                  <a:t>Assignment Constraints:</a:t>
                </a:r>
              </a:p>
              <a:p>
                <a:endParaRPr lang="en-US" dirty="0">
                  <a:latin typeface="Segoe UI" panose="020B0502040204020203" pitchFamily="34" charset="0"/>
                  <a:cs typeface="Segoe UI" panose="020B0502040204020203" pitchFamily="34" charset="0"/>
                </a:endParaRPr>
              </a:p>
              <a:p>
                <a:r>
                  <a:rPr lang="en-US" b="0" dirty="0">
                    <a:latin typeface="Segoe UI" panose="020B0502040204020203" pitchFamily="34" charset="0"/>
                    <a:cs typeface="Segoe UI" panose="020B0502040204020203" pitchFamily="34" charset="0"/>
                  </a:rPr>
                  <a:t>  </a:t>
                </a:r>
                <a14:m>
                  <m:oMath xmlns:m="http://schemas.openxmlformats.org/officeDocument/2006/math">
                    <m:r>
                      <a:rPr lang="en-US" b="0" i="1" smtClean="0">
                        <a:latin typeface="Cambria Math" panose="02040503050406030204" pitchFamily="18" charset="0"/>
                      </a:rPr>
                      <m:t>𝑜𝑝𝑒𝑟𝑎𝑡𝑜𝑟</m:t>
                    </m:r>
                    <m:d>
                      <m:dPr>
                        <m:ctrlPr>
                          <a:rPr lang="en-US" b="0" i="1" smtClean="0">
                            <a:latin typeface="Cambria Math" panose="02040503050406030204" pitchFamily="18" charset="0"/>
                          </a:rPr>
                        </m:ctrlPr>
                      </m:dPr>
                      <m:e>
                        <m:r>
                          <m:rPr>
                            <m:sty m:val="p"/>
                          </m:rPr>
                          <a:rPr lang="en-US" i="1">
                            <a:latin typeface="Cambria Math" panose="02040503050406030204" pitchFamily="18" charset="0"/>
                          </a:rPr>
                          <m:t>s</m:t>
                        </m:r>
                        <m:r>
                          <a:rPr lang="en-US" i="1">
                            <a:latin typeface="Cambria Math" panose="02040503050406030204" pitchFamily="18" charset="0"/>
                          </a:rPr>
                          <m:t>𝑡𝑎𝑡𝑖𝑜𝑛</m:t>
                        </m:r>
                        <m:r>
                          <a:rPr lang="en-US" i="1">
                            <a:latin typeface="Cambria Math" panose="02040503050406030204" pitchFamily="18" charset="0"/>
                          </a:rPr>
                          <m:t>(</m:t>
                        </m:r>
                        <m:r>
                          <a:rPr lang="en-US" i="1">
                            <a:latin typeface="Cambria Math" panose="02040503050406030204" pitchFamily="18" charset="0"/>
                          </a:rPr>
                          <m:t>𝑝</m:t>
                        </m:r>
                        <m:r>
                          <a:rPr lang="en-US" b="0" i="1" smtClean="0">
                            <a:latin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rPr>
                          <m:t>𝑧</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𝑜</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𝑜</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e>
                    </m:d>
                  </m:oMath>
                </a14:m>
                <a:endParaRPr lang="en-US" b="0" i="1" dirty="0">
                  <a:latin typeface="Segoe UI" panose="020B0502040204020203" pitchFamily="34" charset="0"/>
                  <a:cs typeface="Segoe UI" panose="020B0502040204020203" pitchFamily="34" charset="0"/>
                </a:endParaRPr>
              </a:p>
              <a:p>
                <a:r>
                  <a:rPr lang="en-US" b="0" dirty="0">
                    <a:latin typeface="Segoe UI" panose="020B0502040204020203" pitchFamily="34" charset="0"/>
                    <a:cs typeface="Segoe UI" panose="020B0502040204020203" pitchFamily="34" charset="0"/>
                  </a:rPr>
                  <a:t>  </a:t>
                </a:r>
                <a14:m>
                  <m:oMath xmlns:m="http://schemas.openxmlformats.org/officeDocument/2006/math">
                    <m:r>
                      <a:rPr lang="en-US" b="0" i="1" smtClean="0">
                        <a:latin typeface="Cambria Math" panose="02040503050406030204" pitchFamily="18" charset="0"/>
                      </a:rPr>
                      <m:t>𝑚𝑎𝑥𝐻𝑒𝑖𝑔h𝑡</m:t>
                    </m:r>
                    <m:d>
                      <m:dPr>
                        <m:ctrlPr>
                          <a:rPr lang="en-US" b="0" i="1" smtClean="0">
                            <a:latin typeface="Cambria Math" panose="02040503050406030204" pitchFamily="18" charset="0"/>
                          </a:rPr>
                        </m:ctrlPr>
                      </m:dPr>
                      <m:e>
                        <m:r>
                          <m:rPr>
                            <m:sty m:val="p"/>
                          </m:rPr>
                          <a:rPr lang="en-US" i="1">
                            <a:latin typeface="Cambria Math" panose="02040503050406030204" pitchFamily="18" charset="0"/>
                          </a:rPr>
                          <m:t>s</m:t>
                        </m:r>
                        <m:r>
                          <a:rPr lang="en-US" i="1">
                            <a:latin typeface="Cambria Math" panose="02040503050406030204" pitchFamily="18" charset="0"/>
                          </a:rPr>
                          <m:t>𝑡𝑎𝑡𝑖𝑜𝑛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e>
                    </m:d>
                    <m:r>
                      <a:rPr lang="en-US" b="0" i="1" smtClean="0">
                        <a:latin typeface="Cambria Math" panose="02040503050406030204" pitchFamily="18" charset="0"/>
                      </a:rPr>
                      <m:t>≥</m:t>
                    </m:r>
                    <m:r>
                      <a:rPr lang="en-US" b="0" i="1" smtClean="0">
                        <a:latin typeface="Cambria Math" panose="02040503050406030204" pitchFamily="18" charset="0"/>
                      </a:rPr>
                      <m:t>h𝑒𝑖𝑔h𝑡</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a14:m>
                <a:endParaRPr lang="en-US" dirty="0">
                  <a:latin typeface="Segoe UI" panose="020B0502040204020203" pitchFamily="34" charset="0"/>
                  <a:cs typeface="Segoe UI" panose="020B0502040204020203" pitchFamily="34" charset="0"/>
                </a:endParaRPr>
              </a:p>
              <a:p>
                <a:endParaRPr lang="en-US" b="0" dirty="0"/>
              </a:p>
              <a:p>
                <a:r>
                  <a:rPr lang="en-US" dirty="0"/>
                  <a:t>We now have height constraint over a process as a </a:t>
                </a:r>
                <a:r>
                  <a:rPr lang="en-US" i="1" dirty="0"/>
                  <a:t>function</a:t>
                </a:r>
                <a:r>
                  <a:rPr lang="en-US" dirty="0"/>
                  <a:t> of a variable ranging over Stations.</a:t>
                </a:r>
                <a:endParaRPr lang="en-US" b="0" dirty="0"/>
              </a:p>
            </p:txBody>
          </p:sp>
        </mc:Choice>
        <mc:Fallback xmlns="">
          <p:sp>
            <p:nvSpPr>
              <p:cNvPr id="6" name="TextBox 5">
                <a:extLst>
                  <a:ext uri="{FF2B5EF4-FFF2-40B4-BE49-F238E27FC236}">
                    <a16:creationId xmlns:a16="http://schemas.microsoft.com/office/drawing/2014/main" id="{D011E84C-B8B4-4D41-8FFF-3013F2C7B6C3}"/>
                  </a:ext>
                </a:extLst>
              </p:cNvPr>
              <p:cNvSpPr txBox="1">
                <a:spLocks noRot="1" noChangeAspect="1" noMove="1" noResize="1" noEditPoints="1" noAdjustHandles="1" noChangeArrowheads="1" noChangeShapeType="1" noTextEdit="1"/>
              </p:cNvSpPr>
              <p:nvPr/>
            </p:nvSpPr>
            <p:spPr>
              <a:xfrm>
                <a:off x="438939" y="1324651"/>
                <a:ext cx="4484742" cy="4905061"/>
              </a:xfrm>
              <a:prstGeom prst="rect">
                <a:avLst/>
              </a:prstGeom>
              <a:blipFill>
                <a:blip r:embed="rId7"/>
                <a:stretch>
                  <a:fillRect l="-1087" t="-497" r="-1630"/>
                </a:stretch>
              </a:blipFill>
            </p:spPr>
            <p:txBody>
              <a:bodyPr/>
              <a:lstStyle/>
              <a:p>
                <a:r>
                  <a:rPr lang="en-US">
                    <a:noFill/>
                  </a:rPr>
                  <a:t> </a:t>
                </a:r>
              </a:p>
            </p:txBody>
          </p:sp>
        </mc:Fallback>
      </mc:AlternateContent>
      <p:pic>
        <p:nvPicPr>
          <p:cNvPr id="8" name="Picture 7" descr="Toy cars lined up in a row on floor">
            <a:extLst>
              <a:ext uri="{FF2B5EF4-FFF2-40B4-BE49-F238E27FC236}">
                <a16:creationId xmlns:a16="http://schemas.microsoft.com/office/drawing/2014/main" id="{CFF5F6CB-2CF8-4D0B-9098-4BC6E790F19F}"/>
              </a:ext>
            </a:extLst>
          </p:cNvPr>
          <p:cNvPicPr>
            <a:picLocks noChangeAspect="1"/>
          </p:cNvPicPr>
          <p:nvPr/>
        </p:nvPicPr>
        <p:blipFill rotWithShape="1">
          <a:blip r:embed="rId8">
            <a:clrChange>
              <a:clrFrom>
                <a:srgbClr val="DDE0E5"/>
              </a:clrFrom>
              <a:clrTo>
                <a:srgbClr val="DDE0E5">
                  <a:alpha val="0"/>
                </a:srgbClr>
              </a:clrTo>
            </a:clrChange>
            <a:extLst>
              <a:ext uri="{28A0092B-C50C-407E-A947-70E740481C1C}">
                <a14:useLocalDpi xmlns:a14="http://schemas.microsoft.com/office/drawing/2010/main" val="0"/>
              </a:ext>
            </a:extLst>
          </a:blip>
          <a:srcRect l="46071" t="55806" r="46273" b="16778"/>
          <a:stretch/>
        </p:blipFill>
        <p:spPr>
          <a:xfrm rot="5400000">
            <a:off x="6227474" y="1584956"/>
            <a:ext cx="549641" cy="1310053"/>
          </a:xfrm>
          <a:prstGeom prst="rect">
            <a:avLst/>
          </a:prstGeom>
        </p:spPr>
      </p:pic>
      <p:pic>
        <p:nvPicPr>
          <p:cNvPr id="10" name="Picture 9" descr="Toy cars lined up in a row on floor">
            <a:extLst>
              <a:ext uri="{FF2B5EF4-FFF2-40B4-BE49-F238E27FC236}">
                <a16:creationId xmlns:a16="http://schemas.microsoft.com/office/drawing/2014/main" id="{EE142A3B-A80A-457B-9400-01F197B80CB2}"/>
              </a:ext>
            </a:extLst>
          </p:cNvPr>
          <p:cNvPicPr>
            <a:picLocks noChangeAspect="1"/>
          </p:cNvPicPr>
          <p:nvPr/>
        </p:nvPicPr>
        <p:blipFill rotWithShape="1">
          <a:blip r:embed="rId8">
            <a:clrChange>
              <a:clrFrom>
                <a:srgbClr val="DDE0E5"/>
              </a:clrFrom>
              <a:clrTo>
                <a:srgbClr val="DDE0E5">
                  <a:alpha val="0"/>
                </a:srgbClr>
              </a:clrTo>
            </a:clrChange>
            <a:extLst>
              <a:ext uri="{28A0092B-C50C-407E-A947-70E740481C1C}">
                <a14:useLocalDpi xmlns:a14="http://schemas.microsoft.com/office/drawing/2010/main" val="0"/>
              </a:ext>
            </a:extLst>
          </a:blip>
          <a:srcRect l="46071" t="55806" r="46273" b="16778"/>
          <a:stretch/>
        </p:blipFill>
        <p:spPr>
          <a:xfrm rot="5400000">
            <a:off x="8157123" y="1563887"/>
            <a:ext cx="549641" cy="1310053"/>
          </a:xfrm>
          <a:prstGeom prst="rect">
            <a:avLst/>
          </a:prstGeom>
        </p:spPr>
      </p:pic>
      <p:pic>
        <p:nvPicPr>
          <p:cNvPr id="11" name="Picture 10" descr="Toy cars lined up in a row on floor">
            <a:extLst>
              <a:ext uri="{FF2B5EF4-FFF2-40B4-BE49-F238E27FC236}">
                <a16:creationId xmlns:a16="http://schemas.microsoft.com/office/drawing/2014/main" id="{3F64009D-3F4F-4493-A0B3-69ABC7A7A664}"/>
              </a:ext>
            </a:extLst>
          </p:cNvPr>
          <p:cNvPicPr>
            <a:picLocks noChangeAspect="1"/>
          </p:cNvPicPr>
          <p:nvPr/>
        </p:nvPicPr>
        <p:blipFill rotWithShape="1">
          <a:blip r:embed="rId8">
            <a:clrChange>
              <a:clrFrom>
                <a:srgbClr val="DDE0E5"/>
              </a:clrFrom>
              <a:clrTo>
                <a:srgbClr val="DDE0E5">
                  <a:alpha val="0"/>
                </a:srgbClr>
              </a:clrTo>
            </a:clrChange>
            <a:extLst>
              <a:ext uri="{28A0092B-C50C-407E-A947-70E740481C1C}">
                <a14:useLocalDpi xmlns:a14="http://schemas.microsoft.com/office/drawing/2010/main" val="0"/>
              </a:ext>
            </a:extLst>
          </a:blip>
          <a:srcRect l="46071" t="55806" r="46273" b="16778"/>
          <a:stretch/>
        </p:blipFill>
        <p:spPr>
          <a:xfrm rot="5400000">
            <a:off x="10139775" y="1563887"/>
            <a:ext cx="549641" cy="1310053"/>
          </a:xfrm>
          <a:prstGeom prst="rect">
            <a:avLst/>
          </a:prstGeom>
        </p:spPr>
      </p:pic>
      <p:sp>
        <p:nvSpPr>
          <p:cNvPr id="2" name="Title 1">
            <a:extLst>
              <a:ext uri="{FF2B5EF4-FFF2-40B4-BE49-F238E27FC236}">
                <a16:creationId xmlns:a16="http://schemas.microsoft.com/office/drawing/2014/main" id="{FB375F00-52CD-7D43-CB64-F0905419DD19}"/>
              </a:ext>
            </a:extLst>
          </p:cNvPr>
          <p:cNvSpPr>
            <a:spLocks noGrp="1"/>
          </p:cNvSpPr>
          <p:nvPr>
            <p:ph type="title"/>
          </p:nvPr>
        </p:nvSpPr>
        <p:spPr>
          <a:xfrm>
            <a:off x="589468" y="115431"/>
            <a:ext cx="10515600" cy="1325563"/>
          </a:xfrm>
        </p:spPr>
        <p:txBody>
          <a:bodyPr/>
          <a:lstStyle/>
          <a:p>
            <a:r>
              <a:rPr lang="en-US" dirty="0"/>
              <a:t>Encoding – A case study</a:t>
            </a:r>
          </a:p>
        </p:txBody>
      </p:sp>
    </p:spTree>
    <p:extLst>
      <p:ext uri="{BB962C8B-B14F-4D97-AF65-F5344CB8AC3E}">
        <p14:creationId xmlns:p14="http://schemas.microsoft.com/office/powerpoint/2010/main" val="248248945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D2E99D3-5311-4CC3-B5BE-96101BC2F143}"/>
                  </a:ext>
                </a:extLst>
              </p:cNvPr>
              <p:cNvSpPr txBox="1"/>
              <p:nvPr/>
            </p:nvSpPr>
            <p:spPr>
              <a:xfrm>
                <a:off x="517289" y="1383763"/>
                <a:ext cx="10362746" cy="3518977"/>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rPr>
                  <a:t>Number of Processes = O(1K)</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rPr>
                  <a:t>Number of Stations  = </a:t>
                </a:r>
                <a:r>
                  <a:rPr lang="en-US" sz="2400" dirty="0">
                    <a:gradFill>
                      <a:gsLst>
                        <a:gs pos="2917">
                          <a:prstClr val="black"/>
                        </a:gs>
                        <a:gs pos="30000">
                          <a:prstClr val="black"/>
                        </a:gs>
                      </a:gsLst>
                      <a:lin ang="5400000" scaled="0"/>
                    </a:gradFill>
                    <a:latin typeface="Calibri" panose="020F0502020204030204"/>
                  </a:rPr>
                  <a:t>O(</a:t>
                </a: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rPr>
                  <a:t>1K)</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rPr>
                  <a:t>Number of Tasks = O(</a:t>
                </a:r>
                <a:r>
                  <a:rPr lang="en-US" sz="2400" dirty="0">
                    <a:gradFill>
                      <a:gsLst>
                        <a:gs pos="2917">
                          <a:prstClr val="black"/>
                        </a:gs>
                        <a:gs pos="30000">
                          <a:prstClr val="black"/>
                        </a:gs>
                      </a:gsLst>
                      <a:lin ang="5400000" scaled="0"/>
                    </a:gradFill>
                    <a:latin typeface="Calibri" panose="020F0502020204030204"/>
                  </a:rPr>
                  <a:t>10K)</a:t>
                </a:r>
                <a:endPar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rPr>
                  <a:t>Up to O(10) different operators per station</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rPr>
                  <a:t>Direct MIP-style encoding: </a:t>
                </a:r>
                <a14:m>
                  <m:oMath xmlns:m="http://schemas.openxmlformats.org/officeDocument/2006/math">
                    <m:sSub>
                      <m:sSubPr>
                        <m:ctrlPr>
                          <a:rPr kumimoji="0" lang="en-US" sz="2400" b="0" i="1" u="none" strike="noStrike" kern="1200" cap="none" spc="0" normalizeH="0" baseline="0" noProof="0" smtClean="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𝑡</m:t>
                        </m:r>
                      </m:e>
                      <m:sub>
                        <m:r>
                          <a:rPr kumimoji="0" lang="en-US" sz="2400" b="0" i="1" u="none" strike="noStrike" kern="1200" cap="none" spc="0" normalizeH="0" baseline="0" noProof="0" smtClean="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𝑖</m:t>
                        </m:r>
                        <m:r>
                          <a:rPr kumimoji="0" lang="en-US" sz="2400" b="0" i="1" u="none" strike="noStrike" kern="1200" cap="none" spc="0" normalizeH="0" baseline="0" noProof="0" smtClean="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𝑠</m:t>
                        </m:r>
                        <m:r>
                          <a:rPr kumimoji="0" lang="en-US" sz="2400" b="0" i="1" u="none" strike="noStrike" kern="1200" cap="none" spc="0" normalizeH="0" baseline="0" noProof="0" smtClean="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𝑜𝑝</m:t>
                        </m:r>
                      </m:sub>
                    </m:sSub>
                  </m:oMath>
                </a14:m>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rPr>
                  <a:t> - Task </a:t>
                </a:r>
                <a14:m>
                  <m:oMath xmlns:m="http://schemas.openxmlformats.org/officeDocument/2006/math">
                    <m:r>
                      <a:rPr kumimoji="0" lang="en-US" sz="2400" b="0" i="1" u="none" strike="noStrike" kern="1200" cap="none" spc="0" normalizeH="0" baseline="0" noProof="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𝑖</m:t>
                    </m:r>
                  </m:oMath>
                </a14:m>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rPr>
                  <a:t> is at station </a:t>
                </a:r>
                <a14:m>
                  <m:oMath xmlns:m="http://schemas.openxmlformats.org/officeDocument/2006/math">
                    <m:r>
                      <a:rPr kumimoji="0" lang="en-US" sz="2400" b="0" i="1" u="none" strike="noStrike" kern="1200" cap="none" spc="0" normalizeH="0" baseline="0" noProof="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𝑠</m:t>
                    </m:r>
                  </m:oMath>
                </a14:m>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rPr>
                  <a:t> using operator </a:t>
                </a:r>
                <a14:m>
                  <m:oMath xmlns:m="http://schemas.openxmlformats.org/officeDocument/2006/math">
                    <m:r>
                      <a:rPr kumimoji="0" lang="en-US" sz="2400" b="0" i="1" u="none" strike="noStrike" kern="1200" cap="none" spc="0" normalizeH="0" baseline="0" noProof="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𝑜𝑝</m:t>
                    </m:r>
                  </m:oMath>
                </a14:m>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1" u="none" strike="noStrike" kern="1200" cap="none" spc="0" normalizeH="0" baseline="0" noProof="0" dirty="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1" u="none" strike="noStrike" kern="1200" cap="none" spc="0" normalizeH="0" baseline="0" noProof="0" dirty="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a:t>		</a:t>
                </a:r>
                <a14:m>
                  <m:oMath xmlns:m="http://schemas.openxmlformats.org/officeDocument/2006/math">
                    <m:r>
                      <a:rPr kumimoji="0" lang="en-US" sz="2400" b="0" i="1" u="none" strike="noStrike" kern="1200" cap="none" spc="0" normalizeH="0" baseline="0" noProof="0" smtClean="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10</m:t>
                    </m:r>
                    <m:r>
                      <a:rPr kumimoji="0" lang="en-US" sz="2400" b="0" i="1" u="none" strike="noStrike" kern="1200" cap="none" spc="0" normalizeH="0" baseline="0" noProof="0" smtClean="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𝐾</m:t>
                    </m:r>
                    <m:r>
                      <a:rPr kumimoji="0" lang="en-US" sz="2400" b="0" i="1" u="none" strike="noStrike" kern="1200" cap="none" spc="0" normalizeH="0" baseline="0" noProof="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1</m:t>
                    </m:r>
                    <m:r>
                      <a:rPr kumimoji="0" lang="en-US" sz="2400" b="0" i="1" u="none" strike="noStrike" kern="1200" cap="none" spc="0" normalizeH="0" baseline="0" noProof="0" smtClean="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𝐾</m:t>
                    </m:r>
                    <m:r>
                      <a:rPr kumimoji="0" lang="en-US" sz="2400" b="0" i="1" u="none" strike="noStrike" kern="1200" cap="none" spc="0" normalizeH="0" baseline="0" noProof="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10</m:t>
                    </m:r>
                    <m:r>
                      <a:rPr kumimoji="0" lang="en-US" sz="2400" b="0" i="1" u="none" strike="noStrike" kern="1200" cap="none" spc="0" normalizeH="0" baseline="0" noProof="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100</m:t>
                    </m:r>
                    <m:r>
                      <a:rPr kumimoji="0" lang="en-US" sz="2400" b="0" i="1" u="none" strike="noStrike" kern="1200" cap="none" spc="0" normalizeH="0" baseline="0" noProof="0" smtClean="0">
                        <a:ln>
                          <a:noFill/>
                        </a:ln>
                        <a:gradFill>
                          <a:gsLst>
                            <a:gs pos="2917">
                              <a:prstClr val="black"/>
                            </a:gs>
                            <a:gs pos="30000">
                              <a:prstClr val="black"/>
                            </a:gs>
                          </a:gsLst>
                          <a:lin ang="5400000" scaled="0"/>
                        </a:gradFill>
                        <a:effectLst/>
                        <a:uLnTx/>
                        <a:uFillTx/>
                        <a:latin typeface="Cambria Math" panose="02040503050406030204" pitchFamily="18" charset="0"/>
                        <a:ea typeface="+mn-ea"/>
                        <a:cs typeface="+mn-cs"/>
                      </a:rPr>
                      <m:t>𝑀</m:t>
                    </m:r>
                  </m:oMath>
                </a14:m>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rPr>
                  <a:t> variables</a:t>
                </a:r>
              </a:p>
            </p:txBody>
          </p:sp>
        </mc:Choice>
        <mc:Fallback xmlns="">
          <p:sp>
            <p:nvSpPr>
              <p:cNvPr id="4" name="TextBox 3">
                <a:extLst>
                  <a:ext uri="{FF2B5EF4-FFF2-40B4-BE49-F238E27FC236}">
                    <a16:creationId xmlns:a16="http://schemas.microsoft.com/office/drawing/2014/main" id="{DD2E99D3-5311-4CC3-B5BE-96101BC2F143}"/>
                  </a:ext>
                </a:extLst>
              </p:cNvPr>
              <p:cNvSpPr txBox="1">
                <a:spLocks noRot="1" noChangeAspect="1" noMove="1" noResize="1" noEditPoints="1" noAdjustHandles="1" noChangeArrowheads="1" noChangeShapeType="1" noTextEdit="1"/>
              </p:cNvSpPr>
              <p:nvPr/>
            </p:nvSpPr>
            <p:spPr>
              <a:xfrm>
                <a:off x="517289" y="1383763"/>
                <a:ext cx="10362746" cy="3518977"/>
              </a:xfrm>
              <a:prstGeom prst="rect">
                <a:avLst/>
              </a:prstGeom>
              <a:blipFill>
                <a:blip r:embed="rId4"/>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94740B0E-3B11-4DCC-BC60-24309D738E58}"/>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noProof="0" dirty="0">
                <a:gradFill>
                  <a:gsLst>
                    <a:gs pos="1250">
                      <a:srgbClr val="000000"/>
                    </a:gs>
                    <a:gs pos="100000">
                      <a:srgbClr val="000000"/>
                    </a:gs>
                  </a:gsLst>
                  <a:lin ang="5400000" scaled="0"/>
                </a:gradFill>
              </a:rPr>
              <a:t>Encoding - Domain Overload</a:t>
            </a:r>
            <a:endParaRPr kumimoji="0" lang="en-US" sz="3600" b="0" i="0" u="none" strike="noStrike" kern="1200" cap="none" spc="-50" normalizeH="0" baseline="0" noProof="0" dirty="0">
              <a:ln w="3175">
                <a:noFill/>
              </a:ln>
              <a:gradFill>
                <a:gsLst>
                  <a:gs pos="1250">
                    <a:srgbClr val="000000"/>
                  </a:gs>
                  <a:gs pos="100000">
                    <a:srgbClr val="000000"/>
                  </a:gs>
                </a:gsLst>
                <a:lin ang="5400000" scaled="0"/>
              </a:gradFill>
              <a:effectLst/>
              <a:uLnTx/>
              <a:uFillTx/>
              <a:ea typeface="+mn-ea"/>
              <a:cs typeface="Segoe UI" pitchFamily="34" charset="0"/>
            </a:endParaRPr>
          </a:p>
        </p:txBody>
      </p:sp>
      <p:sp>
        <p:nvSpPr>
          <p:cNvPr id="5" name="TextBox 4">
            <a:extLst>
              <a:ext uri="{FF2B5EF4-FFF2-40B4-BE49-F238E27FC236}">
                <a16:creationId xmlns:a16="http://schemas.microsoft.com/office/drawing/2014/main" id="{48D1DD53-EACA-4C9C-A0DB-84EACF58744D}"/>
              </a:ext>
            </a:extLst>
          </p:cNvPr>
          <p:cNvSpPr txBox="1"/>
          <p:nvPr/>
        </p:nvSpPr>
        <p:spPr>
          <a:xfrm>
            <a:off x="697226" y="5044472"/>
            <a:ext cx="95216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AAE68"/>
                </a:solidFill>
                <a:effectLst/>
                <a:uLnTx/>
                <a:uFillTx/>
                <a:latin typeface="Calibri" panose="020F0502020204030204"/>
                <a:ea typeface="+mn-ea"/>
                <a:cs typeface="+mn-cs"/>
              </a:rPr>
              <a:t>SMT approach: </a:t>
            </a:r>
            <a:r>
              <a:rPr lang="en-US" sz="2400" b="1" dirty="0">
                <a:solidFill>
                  <a:srgbClr val="5AAE68"/>
                </a:solidFill>
                <a:latin typeface="Calibri" panose="020F0502020204030204"/>
              </a:rPr>
              <a:t>Use uninterpreted functions for “symbolic indices”</a:t>
            </a:r>
            <a:endParaRPr kumimoji="0" lang="en-US" sz="2400" b="1" i="0" u="none" strike="noStrike" kern="1200" cap="none" spc="0" normalizeH="0" baseline="0" noProof="0" dirty="0">
              <a:ln>
                <a:noFill/>
              </a:ln>
              <a:solidFill>
                <a:srgbClr val="5AAE68"/>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DFD0853-9EDE-0629-CBE9-24646E861A31}"/>
                  </a:ext>
                </a:extLst>
              </p:cNvPr>
              <p:cNvSpPr txBox="1"/>
              <p:nvPr/>
            </p:nvSpPr>
            <p:spPr>
              <a:xfrm>
                <a:off x="6341097" y="5808124"/>
                <a:ext cx="5696932" cy="830997"/>
              </a:xfrm>
              <a:prstGeom prst="rect">
                <a:avLst/>
              </a:prstGeom>
              <a:noFill/>
            </p:spPr>
            <p:txBody>
              <a:bodyPr wrap="square">
                <a:spAutoFit/>
              </a:bodyPr>
              <a:lstStyle/>
              <a:p>
                <a:r>
                  <a:rPr lang="en-US" sz="2400" b="0" dirty="0">
                    <a:latin typeface="Segoe UI" panose="020B0502040204020203" pitchFamily="34" charset="0"/>
                    <a:cs typeface="Segoe UI" panose="020B0502040204020203" pitchFamily="34" charset="0"/>
                  </a:rPr>
                  <a:t>  </a:t>
                </a:r>
                <a14:m>
                  <m:oMath xmlns:m="http://schemas.openxmlformats.org/officeDocument/2006/math">
                    <m:r>
                      <a:rPr lang="en-US" sz="2400" b="0" i="1" smtClean="0">
                        <a:latin typeface="Cambria Math" panose="02040503050406030204" pitchFamily="18" charset="0"/>
                      </a:rPr>
                      <m:t>𝑜𝑝𝑒𝑟𝑎𝑡𝑜𝑟</m:t>
                    </m:r>
                    <m:d>
                      <m:dPr>
                        <m:ctrlPr>
                          <a:rPr lang="en-US" sz="2400" b="0" i="1" smtClean="0">
                            <a:latin typeface="Cambria Math" panose="02040503050406030204" pitchFamily="18" charset="0"/>
                          </a:rPr>
                        </m:ctrlPr>
                      </m:dPr>
                      <m:e>
                        <m:r>
                          <m:rPr>
                            <m:sty m:val="p"/>
                          </m:rPr>
                          <a:rPr lang="en-US" sz="2400" i="1">
                            <a:latin typeface="Cambria Math" panose="02040503050406030204" pitchFamily="18" charset="0"/>
                          </a:rPr>
                          <m:t>s</m:t>
                        </m:r>
                        <m:r>
                          <a:rPr lang="en-US" sz="2400" i="1">
                            <a:latin typeface="Cambria Math" panose="02040503050406030204" pitchFamily="18" charset="0"/>
                          </a:rPr>
                          <m:t>𝑡𝑎𝑡𝑖𝑜𝑛</m:t>
                        </m:r>
                        <m:r>
                          <a:rPr lang="en-US" sz="2400" i="1">
                            <a:latin typeface="Cambria Math" panose="02040503050406030204" pitchFamily="18" charset="0"/>
                          </a:rPr>
                          <m:t>(</m:t>
                        </m:r>
                        <m:r>
                          <a:rPr lang="en-US" sz="2400" i="1">
                            <a:latin typeface="Cambria Math" panose="02040503050406030204" pitchFamily="18" charset="0"/>
                          </a:rPr>
                          <m:t>𝑝</m:t>
                        </m:r>
                        <m:r>
                          <a:rPr lang="en-US" sz="2400" b="0" i="1" smtClean="0">
                            <a:latin typeface="Cambria Math" panose="02040503050406030204" pitchFamily="18" charset="0"/>
                          </a:rPr>
                          <m:t>)</m:t>
                        </m:r>
                        <m:r>
                          <a:rPr lang="en-US" sz="2400" i="1">
                            <a:latin typeface="Cambria Math" panose="02040503050406030204" pitchFamily="18" charset="0"/>
                          </a:rPr>
                          <m:t>,</m:t>
                        </m:r>
                        <m:r>
                          <a:rPr lang="en-US" sz="2400" i="1">
                            <a:latin typeface="Cambria Math" panose="02040503050406030204" pitchFamily="18" charset="0"/>
                          </a:rPr>
                          <m:t>𝑧</m:t>
                        </m:r>
                      </m:e>
                    </m:d>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𝑜</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r>
                          <a:rPr lang="en-US" sz="2400" b="0" i="1" smtClean="0">
                            <a:latin typeface="Cambria Math" panose="02040503050406030204" pitchFamily="18" charset="0"/>
                          </a:rPr>
                          <m:t>𝑜</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2</m:t>
                            </m:r>
                          </m:sub>
                        </m:sSub>
                      </m:e>
                    </m:d>
                  </m:oMath>
                </a14:m>
                <a:endParaRPr lang="en-US" sz="2400" b="0" i="1" dirty="0">
                  <a:latin typeface="Segoe UI" panose="020B0502040204020203" pitchFamily="34" charset="0"/>
                  <a:cs typeface="Segoe UI" panose="020B0502040204020203" pitchFamily="34" charset="0"/>
                </a:endParaRPr>
              </a:p>
              <a:p>
                <a:r>
                  <a:rPr lang="en-US" sz="2400" b="0" dirty="0">
                    <a:latin typeface="Segoe UI" panose="020B0502040204020203" pitchFamily="34" charset="0"/>
                    <a:cs typeface="Segoe UI" panose="020B0502040204020203" pitchFamily="34" charset="0"/>
                  </a:rPr>
                  <a:t>  </a:t>
                </a:r>
                <a14:m>
                  <m:oMath xmlns:m="http://schemas.openxmlformats.org/officeDocument/2006/math">
                    <m:r>
                      <a:rPr lang="en-US" sz="2400" b="0" i="1" smtClean="0">
                        <a:latin typeface="Cambria Math" panose="02040503050406030204" pitchFamily="18" charset="0"/>
                      </a:rPr>
                      <m:t>𝑚𝑎𝑥𝐻𝑒𝑖𝑔h𝑡</m:t>
                    </m:r>
                    <m:d>
                      <m:dPr>
                        <m:ctrlPr>
                          <a:rPr lang="en-US" sz="2400" b="0" i="1" smtClean="0">
                            <a:latin typeface="Cambria Math" panose="02040503050406030204" pitchFamily="18" charset="0"/>
                          </a:rPr>
                        </m:ctrlPr>
                      </m:dPr>
                      <m:e>
                        <m:r>
                          <m:rPr>
                            <m:sty m:val="p"/>
                          </m:rPr>
                          <a:rPr lang="en-US" sz="2400" i="1">
                            <a:latin typeface="Cambria Math" panose="02040503050406030204" pitchFamily="18" charset="0"/>
                          </a:rPr>
                          <m:t>s</m:t>
                        </m:r>
                        <m:r>
                          <a:rPr lang="en-US" sz="2400" i="1">
                            <a:latin typeface="Cambria Math" panose="02040503050406030204" pitchFamily="18" charset="0"/>
                          </a:rPr>
                          <m:t>𝑡𝑎𝑡𝑖𝑜𝑛</m:t>
                        </m:r>
                        <m:r>
                          <a:rPr lang="en-US" sz="2400" i="1">
                            <a:latin typeface="Cambria Math" panose="02040503050406030204" pitchFamily="18" charset="0"/>
                          </a:rPr>
                          <m:t>(</m:t>
                        </m:r>
                        <m:r>
                          <a:rPr lang="en-US" sz="2400" i="1">
                            <a:latin typeface="Cambria Math" panose="02040503050406030204" pitchFamily="18" charset="0"/>
                          </a:rPr>
                          <m:t>𝑝</m:t>
                        </m:r>
                        <m:r>
                          <a:rPr lang="en-US" sz="2400" i="1">
                            <a:latin typeface="Cambria Math" panose="02040503050406030204" pitchFamily="18" charset="0"/>
                          </a:rPr>
                          <m:t>)</m:t>
                        </m:r>
                      </m:e>
                    </m:d>
                    <m:r>
                      <a:rPr lang="en-US" sz="2400" b="0" i="1" smtClean="0">
                        <a:latin typeface="Cambria Math" panose="02040503050406030204" pitchFamily="18" charset="0"/>
                      </a:rPr>
                      <m:t>≥</m:t>
                    </m:r>
                    <m:r>
                      <a:rPr lang="en-US" sz="2400" b="0" i="1" smtClean="0">
                        <a:latin typeface="Cambria Math" panose="02040503050406030204" pitchFamily="18" charset="0"/>
                      </a:rPr>
                      <m:t>h𝑒𝑖𝑔h𝑡</m:t>
                    </m:r>
                    <m:r>
                      <a:rPr lang="en-US" sz="2400" b="0" i="1" smtClean="0">
                        <a:latin typeface="Cambria Math" panose="02040503050406030204" pitchFamily="18" charset="0"/>
                      </a:rPr>
                      <m:t>(</m:t>
                    </m:r>
                    <m:r>
                      <a:rPr lang="en-US" sz="2400" b="0" i="1" smtClean="0">
                        <a:latin typeface="Cambria Math" panose="02040503050406030204" pitchFamily="18" charset="0"/>
                      </a:rPr>
                      <m:t>𝑝</m:t>
                    </m:r>
                    <m:r>
                      <a:rPr lang="en-US" sz="2400" b="0" i="1" smtClean="0">
                        <a:latin typeface="Cambria Math" panose="02040503050406030204" pitchFamily="18" charset="0"/>
                      </a:rPr>
                      <m:t>)</m:t>
                    </m:r>
                  </m:oMath>
                </a14:m>
                <a:endParaRPr lang="en-US" sz="2400" dirty="0">
                  <a:latin typeface="Segoe UI" panose="020B0502040204020203" pitchFamily="34" charset="0"/>
                  <a:cs typeface="Segoe UI" panose="020B0502040204020203" pitchFamily="34" charset="0"/>
                </a:endParaRPr>
              </a:p>
            </p:txBody>
          </p:sp>
        </mc:Choice>
        <mc:Fallback xmlns="">
          <p:sp>
            <p:nvSpPr>
              <p:cNvPr id="7" name="TextBox 6">
                <a:extLst>
                  <a:ext uri="{FF2B5EF4-FFF2-40B4-BE49-F238E27FC236}">
                    <a16:creationId xmlns:a16="http://schemas.microsoft.com/office/drawing/2014/main" id="{1DFD0853-9EDE-0629-CBE9-24646E861A31}"/>
                  </a:ext>
                </a:extLst>
              </p:cNvPr>
              <p:cNvSpPr txBox="1">
                <a:spLocks noRot="1" noChangeAspect="1" noMove="1" noResize="1" noEditPoints="1" noAdjustHandles="1" noChangeArrowheads="1" noChangeShapeType="1" noTextEdit="1"/>
              </p:cNvSpPr>
              <p:nvPr/>
            </p:nvSpPr>
            <p:spPr>
              <a:xfrm>
                <a:off x="6341097" y="5808124"/>
                <a:ext cx="5696932" cy="830997"/>
              </a:xfrm>
              <a:prstGeom prst="rect">
                <a:avLst/>
              </a:prstGeom>
              <a:blipFill>
                <a:blip r:embed="rId5"/>
                <a:stretch>
                  <a:fillRect b="-11029"/>
                </a:stretch>
              </a:blipFill>
            </p:spPr>
            <p:txBody>
              <a:bodyPr/>
              <a:lstStyle/>
              <a:p>
                <a:r>
                  <a:rPr lang="en-US">
                    <a:noFill/>
                  </a:rPr>
                  <a:t> </a:t>
                </a:r>
              </a:p>
            </p:txBody>
          </p:sp>
        </mc:Fallback>
      </mc:AlternateContent>
    </p:spTree>
    <p:extLst>
      <p:ext uri="{BB962C8B-B14F-4D97-AF65-F5344CB8AC3E}">
        <p14:creationId xmlns:p14="http://schemas.microsoft.com/office/powerpoint/2010/main" val="31393458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5EDD2E-DDD3-4D1E-937C-BA44F1D685CB}"/>
              </a:ext>
            </a:extLst>
          </p:cNvPr>
          <p:cNvPicPr>
            <a:picLocks noChangeAspect="1"/>
          </p:cNvPicPr>
          <p:nvPr/>
        </p:nvPicPr>
        <p:blipFill>
          <a:blip r:embed="rId3"/>
          <a:stretch>
            <a:fillRect/>
          </a:stretch>
        </p:blipFill>
        <p:spPr>
          <a:xfrm>
            <a:off x="171049" y="1161679"/>
            <a:ext cx="12192000" cy="3318120"/>
          </a:xfrm>
          <a:prstGeom prst="rect">
            <a:avLst/>
          </a:prstGeom>
        </p:spPr>
      </p:pic>
      <p:sp>
        <p:nvSpPr>
          <p:cNvPr id="7" name="TextBox 6">
            <a:extLst>
              <a:ext uri="{FF2B5EF4-FFF2-40B4-BE49-F238E27FC236}">
                <a16:creationId xmlns:a16="http://schemas.microsoft.com/office/drawing/2014/main" id="{DB6B9FD2-14FB-469A-9215-961C4C25B0D0}"/>
              </a:ext>
            </a:extLst>
          </p:cNvPr>
          <p:cNvSpPr txBox="1"/>
          <p:nvPr/>
        </p:nvSpPr>
        <p:spPr>
          <a:xfrm>
            <a:off x="171049" y="4584918"/>
            <a:ext cx="11917558"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Constrained multi-knapsack: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 set of items, each is added to one knapsack, subject to side-constraints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AAE68"/>
                </a:solidFill>
                <a:effectLst/>
                <a:uLnTx/>
                <a:uFillTx/>
                <a:latin typeface="Calibri" panose="020F0502020204030204"/>
                <a:ea typeface="+mn-ea"/>
                <a:cs typeface="+mn-cs"/>
              </a:rPr>
              <a:t>Z3 approach: Programming Custom Theories (no built-in scheduling constraints)</a:t>
            </a:r>
          </a:p>
        </p:txBody>
      </p:sp>
      <p:sp>
        <p:nvSpPr>
          <p:cNvPr id="11" name="TextBox 10">
            <a:extLst>
              <a:ext uri="{FF2B5EF4-FFF2-40B4-BE49-F238E27FC236}">
                <a16:creationId xmlns:a16="http://schemas.microsoft.com/office/drawing/2014/main" id="{9355CB23-1880-45E9-83E3-BC2158C455D7}"/>
              </a:ext>
            </a:extLst>
          </p:cNvPr>
          <p:cNvSpPr txBox="1"/>
          <p:nvPr/>
        </p:nvSpPr>
        <p:spPr>
          <a:xfrm>
            <a:off x="8018207" y="3617842"/>
            <a:ext cx="32190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a polluting, nasty side constraint</a:t>
            </a:r>
          </a:p>
        </p:txBody>
      </p:sp>
      <p:sp>
        <p:nvSpPr>
          <p:cNvPr id="9" name="Title 1">
            <a:extLst>
              <a:ext uri="{FF2B5EF4-FFF2-40B4-BE49-F238E27FC236}">
                <a16:creationId xmlns:a16="http://schemas.microsoft.com/office/drawing/2014/main" id="{EE3B0B6B-EF4A-49EE-95CF-CEED8B1E7D7D}"/>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noProof="0" dirty="0">
                <a:gradFill>
                  <a:gsLst>
                    <a:gs pos="1250">
                      <a:srgbClr val="000000"/>
                    </a:gs>
                    <a:gs pos="100000">
                      <a:srgbClr val="000000"/>
                    </a:gs>
                  </a:gsLst>
                  <a:lin ang="5400000" scaled="0"/>
                </a:gradFill>
              </a:rPr>
              <a:t>Encoding - Constraint Overload</a:t>
            </a:r>
            <a:endParaRPr kumimoji="0" lang="en-US" sz="3600" b="0" i="0" u="none" strike="noStrike" kern="1200" cap="none" spc="-50" normalizeH="0" baseline="0" noProof="0" dirty="0">
              <a:ln w="3175">
                <a:noFill/>
              </a:ln>
              <a:gradFill>
                <a:gsLst>
                  <a:gs pos="1250">
                    <a:srgbClr val="000000"/>
                  </a:gs>
                  <a:gs pos="100000">
                    <a:srgbClr val="000000"/>
                  </a:gs>
                </a:gsLst>
                <a:lin ang="5400000" scaled="0"/>
              </a:gradFill>
              <a:effectLst/>
              <a:uLnTx/>
              <a:uFillTx/>
              <a:ea typeface="+mn-ea"/>
              <a:cs typeface="Segoe UI" pitchFamily="34" charset="0"/>
            </a:endParaRPr>
          </a:p>
        </p:txBody>
      </p:sp>
      <p:sp>
        <p:nvSpPr>
          <p:cNvPr id="2" name="Rectangle: Rounded Corners 1">
            <a:extLst>
              <a:ext uri="{FF2B5EF4-FFF2-40B4-BE49-F238E27FC236}">
                <a16:creationId xmlns:a16="http://schemas.microsoft.com/office/drawing/2014/main" id="{B5B60D60-5BAD-4FB6-81F0-39CFC14D3835}"/>
              </a:ext>
            </a:extLst>
          </p:cNvPr>
          <p:cNvSpPr/>
          <p:nvPr/>
        </p:nvSpPr>
        <p:spPr>
          <a:xfrm>
            <a:off x="4671392" y="3064088"/>
            <a:ext cx="6467060" cy="51020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23717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F82EFCA-C13E-48C4-9896-5A1FBD605F99}"/>
              </a:ext>
            </a:extLst>
          </p:cNvPr>
          <p:cNvSpPr>
            <a:spLocks noGrp="1"/>
          </p:cNvSpPr>
          <p:nvPr>
            <p:ph type="title"/>
          </p:nvPr>
        </p:nvSpPr>
        <p:spPr>
          <a:xfrm>
            <a:off x="646710" y="547982"/>
            <a:ext cx="8985561" cy="857250"/>
          </a:xfrm>
        </p:spPr>
        <p:txBody>
          <a:bodyPr>
            <a:norm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noProof="0" dirty="0">
                <a:gradFill>
                  <a:gsLst>
                    <a:gs pos="1250">
                      <a:srgbClr val="000000"/>
                    </a:gs>
                    <a:gs pos="100000">
                      <a:srgbClr val="000000"/>
                    </a:gs>
                  </a:gsLst>
                  <a:lin ang="5400000" scaled="0"/>
                </a:gradFill>
              </a:rPr>
              <a:t>Encoding – A humble path of discovery</a:t>
            </a:r>
            <a:endParaRPr kumimoji="0" lang="en-US" sz="7200" b="0" i="0" u="none" strike="noStrike" kern="1200" cap="none" spc="-50" normalizeH="0" baseline="0" noProof="0" dirty="0">
              <a:ln w="3175">
                <a:noFill/>
              </a:ln>
              <a:gradFill>
                <a:gsLst>
                  <a:gs pos="1250">
                    <a:srgbClr val="000000"/>
                  </a:gs>
                  <a:gs pos="100000">
                    <a:srgbClr val="000000"/>
                  </a:gs>
                </a:gsLst>
                <a:lin ang="5400000" scaled="0"/>
              </a:gradFill>
              <a:effectLst/>
              <a:uLnTx/>
              <a:uFillTx/>
              <a:ea typeface="+mn-ea"/>
              <a:cs typeface="Segoe UI" pitchFamily="34" charset="0"/>
            </a:endParaRPr>
          </a:p>
        </p:txBody>
      </p:sp>
      <p:graphicFrame>
        <p:nvGraphicFramePr>
          <p:cNvPr id="3" name="TextBox 7">
            <a:extLst>
              <a:ext uri="{FF2B5EF4-FFF2-40B4-BE49-F238E27FC236}">
                <a16:creationId xmlns:a16="http://schemas.microsoft.com/office/drawing/2014/main" id="{21FC3390-AD8A-467B-834F-3B7548F30520}"/>
              </a:ext>
            </a:extLst>
          </p:cNvPr>
          <p:cNvGraphicFramePr/>
          <p:nvPr/>
        </p:nvGraphicFramePr>
        <p:xfrm>
          <a:off x="391379"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098051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7344-3E79-EB6F-BB76-ED84FFADF8B4}"/>
              </a:ext>
            </a:extLst>
          </p:cNvPr>
          <p:cNvSpPr>
            <a:spLocks noGrp="1"/>
          </p:cNvSpPr>
          <p:nvPr>
            <p:ph type="title"/>
          </p:nvPr>
        </p:nvSpPr>
        <p:spPr/>
        <p:txBody>
          <a:bodyPr/>
          <a:lstStyle/>
          <a:p>
            <a:r>
              <a:rPr lang="en-US" dirty="0"/>
              <a:t>Retrieving Information</a:t>
            </a:r>
          </a:p>
        </p:txBody>
      </p:sp>
      <p:pic>
        <p:nvPicPr>
          <p:cNvPr id="7" name="Picture 6">
            <a:extLst>
              <a:ext uri="{FF2B5EF4-FFF2-40B4-BE49-F238E27FC236}">
                <a16:creationId xmlns:a16="http://schemas.microsoft.com/office/drawing/2014/main" id="{718F26EE-D8D2-CF2A-4D94-0CD24225ED89}"/>
              </a:ext>
            </a:extLst>
          </p:cNvPr>
          <p:cNvPicPr>
            <a:picLocks noChangeAspect="1"/>
          </p:cNvPicPr>
          <p:nvPr/>
        </p:nvPicPr>
        <p:blipFill>
          <a:blip r:embed="rId2"/>
          <a:stretch>
            <a:fillRect/>
          </a:stretch>
        </p:blipFill>
        <p:spPr>
          <a:xfrm>
            <a:off x="1065179" y="2068302"/>
            <a:ext cx="6516009" cy="3934374"/>
          </a:xfrm>
          <a:prstGeom prst="rect">
            <a:avLst/>
          </a:prstGeom>
        </p:spPr>
      </p:pic>
      <p:sp>
        <p:nvSpPr>
          <p:cNvPr id="8" name="Speech Bubble: Rectangle 7">
            <a:extLst>
              <a:ext uri="{FF2B5EF4-FFF2-40B4-BE49-F238E27FC236}">
                <a16:creationId xmlns:a16="http://schemas.microsoft.com/office/drawing/2014/main" id="{0B088EE4-D534-B2B3-AF34-254F6A010BAB}"/>
              </a:ext>
            </a:extLst>
          </p:cNvPr>
          <p:cNvSpPr/>
          <p:nvPr/>
        </p:nvSpPr>
        <p:spPr>
          <a:xfrm>
            <a:off x="9190654" y="1747799"/>
            <a:ext cx="2236199" cy="612648"/>
          </a:xfrm>
          <a:prstGeom prst="wedgeRectCallout">
            <a:avLst>
              <a:gd name="adj1" fmla="val -161004"/>
              <a:gd name="adj2" fmla="val 3412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case study in tuning z3</a:t>
            </a:r>
          </a:p>
        </p:txBody>
      </p:sp>
      <p:pic>
        <p:nvPicPr>
          <p:cNvPr id="10" name="Picture 9">
            <a:extLst>
              <a:ext uri="{FF2B5EF4-FFF2-40B4-BE49-F238E27FC236}">
                <a16:creationId xmlns:a16="http://schemas.microsoft.com/office/drawing/2014/main" id="{E26D3C5B-392B-ECDB-C961-951C7C0CD2ED}"/>
              </a:ext>
            </a:extLst>
          </p:cNvPr>
          <p:cNvPicPr>
            <a:picLocks noChangeAspect="1"/>
          </p:cNvPicPr>
          <p:nvPr/>
        </p:nvPicPr>
        <p:blipFill>
          <a:blip r:embed="rId3"/>
          <a:stretch>
            <a:fillRect/>
          </a:stretch>
        </p:blipFill>
        <p:spPr>
          <a:xfrm>
            <a:off x="7190769" y="3272772"/>
            <a:ext cx="5001231" cy="3388538"/>
          </a:xfrm>
          <a:prstGeom prst="rect">
            <a:avLst/>
          </a:prstGeom>
        </p:spPr>
      </p:pic>
    </p:spTree>
    <p:extLst>
      <p:ext uri="{BB962C8B-B14F-4D97-AF65-F5344CB8AC3E}">
        <p14:creationId xmlns:p14="http://schemas.microsoft.com/office/powerpoint/2010/main" val="3952286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9B30AD-99DB-178B-88D3-F5578D7E3677}"/>
              </a:ext>
            </a:extLst>
          </p:cNvPr>
          <p:cNvPicPr>
            <a:picLocks noChangeAspect="1"/>
          </p:cNvPicPr>
          <p:nvPr/>
        </p:nvPicPr>
        <p:blipFill>
          <a:blip r:embed="rId2"/>
          <a:stretch>
            <a:fillRect/>
          </a:stretch>
        </p:blipFill>
        <p:spPr>
          <a:xfrm>
            <a:off x="838200" y="3511740"/>
            <a:ext cx="8478433" cy="2391109"/>
          </a:xfrm>
          <a:prstGeom prst="rect">
            <a:avLst/>
          </a:prstGeom>
        </p:spPr>
      </p:pic>
      <p:sp>
        <p:nvSpPr>
          <p:cNvPr id="2" name="Title 1">
            <a:extLst>
              <a:ext uri="{FF2B5EF4-FFF2-40B4-BE49-F238E27FC236}">
                <a16:creationId xmlns:a16="http://schemas.microsoft.com/office/drawing/2014/main" id="{13567344-3E79-EB6F-BB76-ED84FFADF8B4}"/>
              </a:ext>
            </a:extLst>
          </p:cNvPr>
          <p:cNvSpPr>
            <a:spLocks noGrp="1"/>
          </p:cNvSpPr>
          <p:nvPr>
            <p:ph type="title"/>
          </p:nvPr>
        </p:nvSpPr>
        <p:spPr/>
        <p:txBody>
          <a:bodyPr/>
          <a:lstStyle/>
          <a:p>
            <a:r>
              <a:rPr lang="en-US" dirty="0"/>
              <a:t>Retrieving Information – for diagnostics</a:t>
            </a:r>
          </a:p>
        </p:txBody>
      </p:sp>
      <p:sp>
        <p:nvSpPr>
          <p:cNvPr id="3" name="Content Placeholder 2">
            <a:extLst>
              <a:ext uri="{FF2B5EF4-FFF2-40B4-BE49-F238E27FC236}">
                <a16:creationId xmlns:a16="http://schemas.microsoft.com/office/drawing/2014/main" id="{E107277B-0215-350E-02BC-2B631C334EC1}"/>
              </a:ext>
            </a:extLst>
          </p:cNvPr>
          <p:cNvSpPr>
            <a:spLocks noGrp="1"/>
          </p:cNvSpPr>
          <p:nvPr>
            <p:ph idx="1"/>
          </p:nvPr>
        </p:nvSpPr>
        <p:spPr/>
        <p:txBody>
          <a:bodyPr/>
          <a:lstStyle/>
          <a:p>
            <a:r>
              <a:rPr lang="en-US" dirty="0"/>
              <a:t>First attempt</a:t>
            </a:r>
          </a:p>
          <a:p>
            <a:pPr lvl="1"/>
            <a:r>
              <a:rPr lang="en-US" dirty="0"/>
              <a:t>Run verbose</a:t>
            </a:r>
          </a:p>
          <a:p>
            <a:pPr lvl="1"/>
            <a:r>
              <a:rPr lang="en-US" dirty="0"/>
              <a:t>Get statistics</a:t>
            </a:r>
          </a:p>
        </p:txBody>
      </p:sp>
      <p:sp>
        <p:nvSpPr>
          <p:cNvPr id="8" name="Speech Bubble: Rectangle with Corners Rounded 7">
            <a:extLst>
              <a:ext uri="{FF2B5EF4-FFF2-40B4-BE49-F238E27FC236}">
                <a16:creationId xmlns:a16="http://schemas.microsoft.com/office/drawing/2014/main" id="{506D8DE9-0370-568D-642B-F581794AE6E1}"/>
              </a:ext>
            </a:extLst>
          </p:cNvPr>
          <p:cNvSpPr/>
          <p:nvPr/>
        </p:nvSpPr>
        <p:spPr>
          <a:xfrm>
            <a:off x="1978090" y="4707294"/>
            <a:ext cx="2780522" cy="1469669"/>
          </a:xfrm>
          <a:prstGeom prst="wedgeRoundRectCallout">
            <a:avLst>
              <a:gd name="adj1" fmla="val 99820"/>
              <a:gd name="adj2" fmla="val 426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Very few quantifier instantiations</a:t>
            </a:r>
          </a:p>
        </p:txBody>
      </p:sp>
      <p:grpSp>
        <p:nvGrpSpPr>
          <p:cNvPr id="4" name="Group 3">
            <a:extLst>
              <a:ext uri="{FF2B5EF4-FFF2-40B4-BE49-F238E27FC236}">
                <a16:creationId xmlns:a16="http://schemas.microsoft.com/office/drawing/2014/main" id="{26A085C7-D782-4C3F-6574-F856F6175007}"/>
              </a:ext>
            </a:extLst>
          </p:cNvPr>
          <p:cNvGrpSpPr/>
          <p:nvPr/>
        </p:nvGrpSpPr>
        <p:grpSpPr>
          <a:xfrm>
            <a:off x="6072052" y="1175191"/>
            <a:ext cx="6115106" cy="5682809"/>
            <a:chOff x="6072052" y="1175191"/>
            <a:chExt cx="6115106" cy="5682809"/>
          </a:xfrm>
        </p:grpSpPr>
        <p:pic>
          <p:nvPicPr>
            <p:cNvPr id="7" name="Picture 6">
              <a:extLst>
                <a:ext uri="{FF2B5EF4-FFF2-40B4-BE49-F238E27FC236}">
                  <a16:creationId xmlns:a16="http://schemas.microsoft.com/office/drawing/2014/main" id="{E06053D2-5365-02A2-6C9D-81D233513E52}"/>
                </a:ext>
              </a:extLst>
            </p:cNvPr>
            <p:cNvPicPr>
              <a:picLocks noChangeAspect="1"/>
            </p:cNvPicPr>
            <p:nvPr/>
          </p:nvPicPr>
          <p:blipFill>
            <a:blip r:embed="rId3"/>
            <a:stretch>
              <a:fillRect/>
            </a:stretch>
          </p:blipFill>
          <p:spPr>
            <a:xfrm>
              <a:off x="6072052" y="1443745"/>
              <a:ext cx="6068273" cy="5393094"/>
            </a:xfrm>
            <a:prstGeom prst="rect">
              <a:avLst/>
            </a:prstGeom>
          </p:spPr>
        </p:pic>
        <p:sp>
          <p:nvSpPr>
            <p:cNvPr id="9" name="Speech Bubble: Rectangle with Corners Rounded 8">
              <a:extLst>
                <a:ext uri="{FF2B5EF4-FFF2-40B4-BE49-F238E27FC236}">
                  <a16:creationId xmlns:a16="http://schemas.microsoft.com/office/drawing/2014/main" id="{4576307F-DA80-D8D6-A01F-592356894671}"/>
                </a:ext>
              </a:extLst>
            </p:cNvPr>
            <p:cNvSpPr/>
            <p:nvPr/>
          </p:nvSpPr>
          <p:spPr>
            <a:xfrm>
              <a:off x="9106188" y="1175191"/>
              <a:ext cx="2780522" cy="1469669"/>
            </a:xfrm>
            <a:prstGeom prst="wedgeRoundRectCallout">
              <a:avLst>
                <a:gd name="adj1" fmla="val 32678"/>
                <a:gd name="adj2" fmla="val 847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Conflicts grow, but no new quantifier instantiations</a:t>
              </a:r>
            </a:p>
          </p:txBody>
        </p:sp>
        <p:pic>
          <p:nvPicPr>
            <p:cNvPr id="13" name="Picture 12">
              <a:extLst>
                <a:ext uri="{FF2B5EF4-FFF2-40B4-BE49-F238E27FC236}">
                  <a16:creationId xmlns:a16="http://schemas.microsoft.com/office/drawing/2014/main" id="{6EB5E879-233A-67B0-495B-59E22C6A34DE}"/>
                </a:ext>
              </a:extLst>
            </p:cNvPr>
            <p:cNvPicPr>
              <a:picLocks noChangeAspect="1"/>
            </p:cNvPicPr>
            <p:nvPr/>
          </p:nvPicPr>
          <p:blipFill rotWithShape="1">
            <a:blip r:embed="rId4"/>
            <a:srcRect r="26417"/>
            <a:stretch/>
          </p:blipFill>
          <p:spPr>
            <a:xfrm>
              <a:off x="8240661" y="3133205"/>
              <a:ext cx="3946497" cy="3724795"/>
            </a:xfrm>
            <a:prstGeom prst="rect">
              <a:avLst/>
            </a:prstGeom>
          </p:spPr>
        </p:pic>
      </p:grpSp>
    </p:spTree>
    <p:extLst>
      <p:ext uri="{BB962C8B-B14F-4D97-AF65-F5344CB8AC3E}">
        <p14:creationId xmlns:p14="http://schemas.microsoft.com/office/powerpoint/2010/main" val="234471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7344-3E79-EB6F-BB76-ED84FFADF8B4}"/>
              </a:ext>
            </a:extLst>
          </p:cNvPr>
          <p:cNvSpPr>
            <a:spLocks noGrp="1"/>
          </p:cNvSpPr>
          <p:nvPr>
            <p:ph type="title"/>
          </p:nvPr>
        </p:nvSpPr>
        <p:spPr/>
        <p:txBody>
          <a:bodyPr/>
          <a:lstStyle/>
          <a:p>
            <a:r>
              <a:rPr lang="en-US" dirty="0"/>
              <a:t>Retrieving Information</a:t>
            </a:r>
          </a:p>
        </p:txBody>
      </p:sp>
      <p:sp>
        <p:nvSpPr>
          <p:cNvPr id="3" name="Content Placeholder 2">
            <a:extLst>
              <a:ext uri="{FF2B5EF4-FFF2-40B4-BE49-F238E27FC236}">
                <a16:creationId xmlns:a16="http://schemas.microsoft.com/office/drawing/2014/main" id="{E107277B-0215-350E-02BC-2B631C334EC1}"/>
              </a:ext>
            </a:extLst>
          </p:cNvPr>
          <p:cNvSpPr>
            <a:spLocks noGrp="1"/>
          </p:cNvSpPr>
          <p:nvPr>
            <p:ph idx="1"/>
          </p:nvPr>
        </p:nvSpPr>
        <p:spPr/>
        <p:txBody>
          <a:bodyPr/>
          <a:lstStyle/>
          <a:p>
            <a:r>
              <a:rPr lang="en-US" dirty="0"/>
              <a:t>What formula is being solved?</a:t>
            </a:r>
          </a:p>
        </p:txBody>
      </p:sp>
      <p:pic>
        <p:nvPicPr>
          <p:cNvPr id="6" name="Picture 5">
            <a:extLst>
              <a:ext uri="{FF2B5EF4-FFF2-40B4-BE49-F238E27FC236}">
                <a16:creationId xmlns:a16="http://schemas.microsoft.com/office/drawing/2014/main" id="{C09286CE-A363-4798-1C9F-C70BFDA326B2}"/>
              </a:ext>
            </a:extLst>
          </p:cNvPr>
          <p:cNvPicPr>
            <a:picLocks noChangeAspect="1"/>
          </p:cNvPicPr>
          <p:nvPr/>
        </p:nvPicPr>
        <p:blipFill>
          <a:blip r:embed="rId2"/>
          <a:stretch>
            <a:fillRect/>
          </a:stretch>
        </p:blipFill>
        <p:spPr>
          <a:xfrm>
            <a:off x="1199774" y="2704999"/>
            <a:ext cx="5391902" cy="1448002"/>
          </a:xfrm>
          <a:prstGeom prst="rect">
            <a:avLst/>
          </a:prstGeom>
        </p:spPr>
      </p:pic>
      <p:pic>
        <p:nvPicPr>
          <p:cNvPr id="11" name="Picture 10">
            <a:extLst>
              <a:ext uri="{FF2B5EF4-FFF2-40B4-BE49-F238E27FC236}">
                <a16:creationId xmlns:a16="http://schemas.microsoft.com/office/drawing/2014/main" id="{E8536A8A-1E5F-B112-FFF6-683F826911EB}"/>
              </a:ext>
            </a:extLst>
          </p:cNvPr>
          <p:cNvPicPr>
            <a:picLocks noChangeAspect="1"/>
          </p:cNvPicPr>
          <p:nvPr/>
        </p:nvPicPr>
        <p:blipFill>
          <a:blip r:embed="rId3"/>
          <a:stretch>
            <a:fillRect/>
          </a:stretch>
        </p:blipFill>
        <p:spPr>
          <a:xfrm>
            <a:off x="3923690" y="3958871"/>
            <a:ext cx="7068536" cy="2534004"/>
          </a:xfrm>
          <a:prstGeom prst="rect">
            <a:avLst/>
          </a:prstGeom>
        </p:spPr>
      </p:pic>
      <p:sp>
        <p:nvSpPr>
          <p:cNvPr id="12" name="Speech Bubble: Rectangle with Corners Rounded 11">
            <a:extLst>
              <a:ext uri="{FF2B5EF4-FFF2-40B4-BE49-F238E27FC236}">
                <a16:creationId xmlns:a16="http://schemas.microsoft.com/office/drawing/2014/main" id="{8476AA18-7CE0-7FF2-03D1-048107B9BDF6}"/>
              </a:ext>
            </a:extLst>
          </p:cNvPr>
          <p:cNvSpPr/>
          <p:nvPr/>
        </p:nvSpPr>
        <p:spPr>
          <a:xfrm>
            <a:off x="7212721" y="877112"/>
            <a:ext cx="2780522" cy="1469669"/>
          </a:xfrm>
          <a:prstGeom prst="wedgeRoundRectCallout">
            <a:avLst>
              <a:gd name="adj1" fmla="val -52962"/>
              <a:gd name="adj2" fmla="val 1547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 lots of conflicts. No quantifier instantiations. </a:t>
            </a:r>
          </a:p>
          <a:p>
            <a:pPr algn="ctr"/>
            <a:r>
              <a:rPr lang="en-US" dirty="0"/>
              <a:t>Stuck with multiplier reasoning?</a:t>
            </a:r>
          </a:p>
        </p:txBody>
      </p:sp>
      <p:sp>
        <p:nvSpPr>
          <p:cNvPr id="14" name="Speech Bubble: Rectangle with Corners Rounded 13">
            <a:extLst>
              <a:ext uri="{FF2B5EF4-FFF2-40B4-BE49-F238E27FC236}">
                <a16:creationId xmlns:a16="http://schemas.microsoft.com/office/drawing/2014/main" id="{EE3C7A41-C0FB-17F2-925E-3440419A6C80}"/>
              </a:ext>
            </a:extLst>
          </p:cNvPr>
          <p:cNvSpPr/>
          <p:nvPr/>
        </p:nvSpPr>
        <p:spPr>
          <a:xfrm>
            <a:off x="422869" y="4130417"/>
            <a:ext cx="2780522" cy="1203584"/>
          </a:xfrm>
          <a:prstGeom prst="wedgeRoundRectCallout">
            <a:avLst>
              <a:gd name="adj1" fmla="val 87905"/>
              <a:gd name="adj2" fmla="val -155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Where does this funny </a:t>
            </a:r>
          </a:p>
          <a:p>
            <a:pPr algn="ctr"/>
            <a:r>
              <a:rPr lang="en-US" dirty="0"/>
              <a:t>-1 – 1*(~s0 | ~s2) come from?</a:t>
            </a:r>
          </a:p>
        </p:txBody>
      </p:sp>
      <p:sp>
        <p:nvSpPr>
          <p:cNvPr id="15" name="Speech Bubble: Rectangle with Corners Rounded 14">
            <a:extLst>
              <a:ext uri="{FF2B5EF4-FFF2-40B4-BE49-F238E27FC236}">
                <a16:creationId xmlns:a16="http://schemas.microsoft.com/office/drawing/2014/main" id="{9A2D4F46-E9B1-E014-24CE-E917CB73D8B2}"/>
              </a:ext>
            </a:extLst>
          </p:cNvPr>
          <p:cNvSpPr/>
          <p:nvPr/>
        </p:nvSpPr>
        <p:spPr>
          <a:xfrm>
            <a:off x="422869" y="5547898"/>
            <a:ext cx="2780522" cy="1203584"/>
          </a:xfrm>
          <a:prstGeom prst="wedgeRoundRectCallout">
            <a:avLst>
              <a:gd name="adj1" fmla="val 15550"/>
              <a:gd name="adj2" fmla="val -653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It’s a </a:t>
            </a:r>
            <a:r>
              <a:rPr lang="en-US" i="1" dirty="0"/>
              <a:t>regression. </a:t>
            </a:r>
            <a:r>
              <a:rPr lang="en-US" dirty="0"/>
              <a:t>New rewrite rule that is harmful to solver!</a:t>
            </a:r>
          </a:p>
          <a:p>
            <a:pPr algn="ctr"/>
            <a:r>
              <a:rPr lang="en-US" dirty="0"/>
              <a:t>~x = -1 – 1*x</a:t>
            </a:r>
          </a:p>
        </p:txBody>
      </p:sp>
    </p:spTree>
    <p:extLst>
      <p:ext uri="{BB962C8B-B14F-4D97-AF65-F5344CB8AC3E}">
        <p14:creationId xmlns:p14="http://schemas.microsoft.com/office/powerpoint/2010/main" val="1007865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7344-3E79-EB6F-BB76-ED84FFADF8B4}"/>
              </a:ext>
            </a:extLst>
          </p:cNvPr>
          <p:cNvSpPr>
            <a:spLocks noGrp="1"/>
          </p:cNvSpPr>
          <p:nvPr>
            <p:ph type="title"/>
          </p:nvPr>
        </p:nvSpPr>
        <p:spPr/>
        <p:txBody>
          <a:bodyPr/>
          <a:lstStyle/>
          <a:p>
            <a:r>
              <a:rPr lang="en-US" dirty="0"/>
              <a:t>Retrieving Information</a:t>
            </a:r>
          </a:p>
        </p:txBody>
      </p:sp>
      <p:pic>
        <p:nvPicPr>
          <p:cNvPr id="8" name="Picture 7">
            <a:extLst>
              <a:ext uri="{FF2B5EF4-FFF2-40B4-BE49-F238E27FC236}">
                <a16:creationId xmlns:a16="http://schemas.microsoft.com/office/drawing/2014/main" id="{8E6B9F7D-B5DB-A3F6-88C7-758DE4D847D0}"/>
              </a:ext>
            </a:extLst>
          </p:cNvPr>
          <p:cNvPicPr>
            <a:picLocks noChangeAspect="1"/>
          </p:cNvPicPr>
          <p:nvPr/>
        </p:nvPicPr>
        <p:blipFill>
          <a:blip r:embed="rId2"/>
          <a:stretch>
            <a:fillRect/>
          </a:stretch>
        </p:blipFill>
        <p:spPr>
          <a:xfrm>
            <a:off x="1204481" y="1690688"/>
            <a:ext cx="6182588" cy="2362530"/>
          </a:xfrm>
          <a:prstGeom prst="rect">
            <a:avLst/>
          </a:prstGeom>
        </p:spPr>
      </p:pic>
      <p:sp>
        <p:nvSpPr>
          <p:cNvPr id="9" name="Speech Bubble: Rectangle with Corners Rounded 8">
            <a:extLst>
              <a:ext uri="{FF2B5EF4-FFF2-40B4-BE49-F238E27FC236}">
                <a16:creationId xmlns:a16="http://schemas.microsoft.com/office/drawing/2014/main" id="{715C7E34-7E19-2091-1CFD-1226E6F0AA72}"/>
              </a:ext>
            </a:extLst>
          </p:cNvPr>
          <p:cNvSpPr/>
          <p:nvPr/>
        </p:nvSpPr>
        <p:spPr>
          <a:xfrm>
            <a:off x="7576144" y="1088896"/>
            <a:ext cx="2780522" cy="601792"/>
          </a:xfrm>
          <a:prstGeom prst="wedgeRoundRectCallout">
            <a:avLst>
              <a:gd name="adj1" fmla="val -167721"/>
              <a:gd name="adj2" fmla="val 1031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Funny rewrite, reverted</a:t>
            </a:r>
          </a:p>
        </p:txBody>
      </p:sp>
      <p:pic>
        <p:nvPicPr>
          <p:cNvPr id="13" name="Picture 12">
            <a:extLst>
              <a:ext uri="{FF2B5EF4-FFF2-40B4-BE49-F238E27FC236}">
                <a16:creationId xmlns:a16="http://schemas.microsoft.com/office/drawing/2014/main" id="{210D8826-B33A-14F2-3235-A839C30C5B45}"/>
              </a:ext>
            </a:extLst>
          </p:cNvPr>
          <p:cNvPicPr>
            <a:picLocks noChangeAspect="1"/>
          </p:cNvPicPr>
          <p:nvPr/>
        </p:nvPicPr>
        <p:blipFill>
          <a:blip r:embed="rId3"/>
          <a:stretch>
            <a:fillRect/>
          </a:stretch>
        </p:blipFill>
        <p:spPr>
          <a:xfrm>
            <a:off x="8651441" y="2024961"/>
            <a:ext cx="3073834" cy="4797045"/>
          </a:xfrm>
          <a:prstGeom prst="rect">
            <a:avLst/>
          </a:prstGeom>
        </p:spPr>
      </p:pic>
      <p:sp>
        <p:nvSpPr>
          <p:cNvPr id="16" name="Speech Bubble: Rectangle with Corners Rounded 15">
            <a:extLst>
              <a:ext uri="{FF2B5EF4-FFF2-40B4-BE49-F238E27FC236}">
                <a16:creationId xmlns:a16="http://schemas.microsoft.com/office/drawing/2014/main" id="{C6CDE5D3-82B5-E8E5-230F-33A0FAEEEFB1}"/>
              </a:ext>
            </a:extLst>
          </p:cNvPr>
          <p:cNvSpPr/>
          <p:nvPr/>
        </p:nvSpPr>
        <p:spPr>
          <a:xfrm>
            <a:off x="4156669" y="4565520"/>
            <a:ext cx="2780522" cy="601792"/>
          </a:xfrm>
          <a:prstGeom prst="wedgeRoundRectCallout">
            <a:avLst>
              <a:gd name="adj1" fmla="val 110782"/>
              <a:gd name="adj2" fmla="val 2867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 is solved immediately</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4DC647B-A798-53FB-7A39-7561A6FB075A}"/>
                  </a:ext>
                </a:extLst>
              </p:cNvPr>
              <p:cNvSpPr txBox="1"/>
              <p:nvPr/>
            </p:nvSpPr>
            <p:spPr>
              <a:xfrm>
                <a:off x="1694841" y="5820640"/>
                <a:ext cx="5061257" cy="6722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0,</m:t>
                      </m:r>
                      <m:r>
                        <a:rPr lang="en-US" b="0" i="1" smtClean="0">
                          <a:latin typeface="Cambria Math" panose="02040503050406030204" pitchFamily="18" charset="0"/>
                        </a:rPr>
                        <m:t>𝑠</m:t>
                      </m:r>
                      <m:r>
                        <a:rPr lang="en-US" b="0" i="1" smtClean="0">
                          <a:latin typeface="Cambria Math" panose="02040503050406030204" pitchFamily="18" charset="0"/>
                        </a:rPr>
                        <m:t>1 ∀</m:t>
                      </m:r>
                      <m:r>
                        <a:rPr lang="en-US" b="0" i="1" smtClean="0">
                          <a:latin typeface="Cambria Math" panose="02040503050406030204" pitchFamily="18" charset="0"/>
                        </a:rPr>
                        <m:t>𝑠</m:t>
                      </m:r>
                      <m:r>
                        <a:rPr lang="en-US" b="0" i="1" smtClean="0">
                          <a:latin typeface="Cambria Math" panose="02040503050406030204" pitchFamily="18" charset="0"/>
                        </a:rPr>
                        <m:t>2 </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r>
                            <a:rPr lang="en-US" i="1">
                              <a:latin typeface="Cambria Math" panose="02040503050406030204" pitchFamily="18" charset="0"/>
                            </a:rPr>
                            <m:t>𝑠</m:t>
                          </m:r>
                          <m:r>
                            <a:rPr lang="en-US" i="1">
                              <a:latin typeface="Cambria Math" panose="02040503050406030204" pitchFamily="18" charset="0"/>
                            </a:rPr>
                            <m:t>2</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𝑖</m:t>
                                  </m:r>
                                </m:sub>
                              </m:sSub>
                            </m:e>
                          </m:d>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𝑠</m:t>
                              </m:r>
                              <m:r>
                                <a:rPr lang="en-US" i="1">
                                  <a:latin typeface="Cambria Math" panose="02040503050406030204" pitchFamily="18" charset="0"/>
                                </a:rPr>
                                <m:t>1∗</m:t>
                              </m:r>
                              <m:d>
                                <m:dPr>
                                  <m:ctrlPr>
                                    <a:rPr lang="en-US" i="1">
                                      <a:latin typeface="Cambria Math" panose="02040503050406030204" pitchFamily="18" charset="0"/>
                                    </a:rPr>
                                  </m:ctrlPr>
                                </m:dPr>
                                <m:e>
                                  <m:r>
                                    <a:rPr lang="en-US" i="1">
                                      <a:latin typeface="Cambria Math" panose="02040503050406030204" pitchFamily="18" charset="0"/>
                                    </a:rPr>
                                    <m:t>𝑠</m:t>
                                  </m:r>
                                  <m:r>
                                    <a:rPr lang="en-US" i="1">
                                      <a:latin typeface="Cambria Math" panose="02040503050406030204" pitchFamily="18" charset="0"/>
                                    </a:rPr>
                                    <m:t>2 &amp; </m:t>
                                  </m:r>
                                  <m:r>
                                    <a:rPr lang="en-US" i="1">
                                      <a:latin typeface="Cambria Math" panose="02040503050406030204" pitchFamily="18" charset="0"/>
                                    </a:rPr>
                                    <m:t>𝑠</m:t>
                                  </m:r>
                                  <m:r>
                                    <a:rPr lang="en-US" i="1">
                                      <a:latin typeface="Cambria Math" panose="02040503050406030204" pitchFamily="18" charset="0"/>
                                    </a:rPr>
                                    <m:t>0</m:t>
                                  </m:r>
                                </m:e>
                              </m:d>
                            </m:e>
                          </m:d>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𝑏</m:t>
                              </m:r>
                            </m:e>
                            <m:sub>
                              <m:r>
                                <a:rPr lang="en-US" i="1">
                                  <a:latin typeface="Cambria Math" panose="02040503050406030204" pitchFamily="18" charset="0"/>
                                </a:rPr>
                                <m:t>𝑖</m:t>
                              </m:r>
                            </m:sub>
                            <m:sup>
                              <m:r>
                                <a:rPr lang="en-US" i="1">
                                  <a:latin typeface="Cambria Math" panose="02040503050406030204" pitchFamily="18" charset="0"/>
                                </a:rPr>
                                <m:t>′</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𝑏</m:t>
                              </m:r>
                            </m:e>
                            <m:sub>
                              <m:r>
                                <a:rPr lang="en-US" i="1">
                                  <a:latin typeface="Cambria Math" panose="02040503050406030204" pitchFamily="18" charset="0"/>
                                </a:rPr>
                                <m:t>𝑖</m:t>
                              </m:r>
                            </m:sub>
                            <m:sup>
                              <m:r>
                                <a:rPr lang="en-US" i="1">
                                  <a:latin typeface="Cambria Math" panose="02040503050406030204" pitchFamily="18" charset="0"/>
                                </a:rPr>
                                <m:t>′</m:t>
                              </m:r>
                            </m:sup>
                          </m:sSubSup>
                          <m:r>
                            <a:rPr lang="en-US" i="1">
                              <a:latin typeface="Cambria Math" panose="02040503050406030204" pitchFamily="18" charset="0"/>
                            </a:rPr>
                            <m:t>]</m:t>
                          </m:r>
                        </m:e>
                      </m:nary>
                    </m:oMath>
                  </m:oMathPara>
                </a14:m>
                <a:endParaRPr lang="en-US" dirty="0"/>
              </a:p>
            </p:txBody>
          </p:sp>
        </mc:Choice>
        <mc:Fallback xmlns="">
          <p:sp>
            <p:nvSpPr>
              <p:cNvPr id="3" name="TextBox 2">
                <a:extLst>
                  <a:ext uri="{FF2B5EF4-FFF2-40B4-BE49-F238E27FC236}">
                    <a16:creationId xmlns:a16="http://schemas.microsoft.com/office/drawing/2014/main" id="{04DC647B-A798-53FB-7A39-7561A6FB075A}"/>
                  </a:ext>
                </a:extLst>
              </p:cNvPr>
              <p:cNvSpPr txBox="1">
                <a:spLocks noRot="1" noChangeAspect="1" noMove="1" noResize="1" noEditPoints="1" noAdjustHandles="1" noChangeArrowheads="1" noChangeShapeType="1" noTextEdit="1"/>
              </p:cNvSpPr>
              <p:nvPr/>
            </p:nvSpPr>
            <p:spPr>
              <a:xfrm>
                <a:off x="1694841" y="5820640"/>
                <a:ext cx="5061257" cy="67223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00765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8968EFD-8730-6C8E-4B9F-E2160066FB86}"/>
              </a:ext>
            </a:extLst>
          </p:cNvPr>
          <p:cNvSpPr>
            <a:spLocks noGrp="1"/>
          </p:cNvSpPr>
          <p:nvPr>
            <p:ph type="title"/>
          </p:nvPr>
        </p:nvSpPr>
        <p:spPr>
          <a:xfrm>
            <a:off x="838200" y="365125"/>
            <a:ext cx="10515600" cy="1325563"/>
          </a:xfrm>
        </p:spPr>
        <p:txBody>
          <a:bodyPr/>
          <a:lstStyle/>
          <a:p>
            <a:r>
              <a:rPr lang="en-US" dirty="0"/>
              <a:t>Retrieving Information – what are the inferences? (preview of clause logs)</a:t>
            </a:r>
          </a:p>
        </p:txBody>
      </p:sp>
      <p:pic>
        <p:nvPicPr>
          <p:cNvPr id="6" name="Picture 5">
            <a:extLst>
              <a:ext uri="{FF2B5EF4-FFF2-40B4-BE49-F238E27FC236}">
                <a16:creationId xmlns:a16="http://schemas.microsoft.com/office/drawing/2014/main" id="{D9153541-E553-5FDA-CA96-F81CDD670FA1}"/>
              </a:ext>
            </a:extLst>
          </p:cNvPr>
          <p:cNvPicPr>
            <a:picLocks noChangeAspect="1"/>
          </p:cNvPicPr>
          <p:nvPr/>
        </p:nvPicPr>
        <p:blipFill>
          <a:blip r:embed="rId2"/>
          <a:stretch>
            <a:fillRect/>
          </a:stretch>
        </p:blipFill>
        <p:spPr>
          <a:xfrm>
            <a:off x="980660" y="1862121"/>
            <a:ext cx="7964844" cy="319104"/>
          </a:xfrm>
          <a:prstGeom prst="rect">
            <a:avLst/>
          </a:prstGeom>
        </p:spPr>
      </p:pic>
      <p:pic>
        <p:nvPicPr>
          <p:cNvPr id="8" name="Picture 7">
            <a:extLst>
              <a:ext uri="{FF2B5EF4-FFF2-40B4-BE49-F238E27FC236}">
                <a16:creationId xmlns:a16="http://schemas.microsoft.com/office/drawing/2014/main" id="{5166C86C-86E1-FBD0-B647-67F5B36AEC47}"/>
              </a:ext>
            </a:extLst>
          </p:cNvPr>
          <p:cNvPicPr>
            <a:picLocks noChangeAspect="1"/>
          </p:cNvPicPr>
          <p:nvPr/>
        </p:nvPicPr>
        <p:blipFill>
          <a:blip r:embed="rId3"/>
          <a:stretch>
            <a:fillRect/>
          </a:stretch>
        </p:blipFill>
        <p:spPr>
          <a:xfrm>
            <a:off x="980660" y="2562153"/>
            <a:ext cx="4915299" cy="4005968"/>
          </a:xfrm>
          <a:prstGeom prst="rect">
            <a:avLst/>
          </a:prstGeom>
        </p:spPr>
      </p:pic>
      <p:sp>
        <p:nvSpPr>
          <p:cNvPr id="9" name="Speech Bubble: Rectangle with Corners Rounded 8">
            <a:extLst>
              <a:ext uri="{FF2B5EF4-FFF2-40B4-BE49-F238E27FC236}">
                <a16:creationId xmlns:a16="http://schemas.microsoft.com/office/drawing/2014/main" id="{29F308FE-946A-1EB0-743F-A7415D281FB5}"/>
              </a:ext>
            </a:extLst>
          </p:cNvPr>
          <p:cNvSpPr/>
          <p:nvPr/>
        </p:nvSpPr>
        <p:spPr>
          <a:xfrm>
            <a:off x="8195269" y="2352658"/>
            <a:ext cx="2780522" cy="601792"/>
          </a:xfrm>
          <a:prstGeom prst="wedgeRoundRectCallout">
            <a:avLst>
              <a:gd name="adj1" fmla="val -167721"/>
              <a:gd name="adj2" fmla="val 1031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Log is not readable by itself</a:t>
            </a:r>
          </a:p>
        </p:txBody>
      </p:sp>
      <p:pic>
        <p:nvPicPr>
          <p:cNvPr id="11" name="Picture 10">
            <a:extLst>
              <a:ext uri="{FF2B5EF4-FFF2-40B4-BE49-F238E27FC236}">
                <a16:creationId xmlns:a16="http://schemas.microsoft.com/office/drawing/2014/main" id="{4F35F86A-B3FD-5DA5-7A4E-5FF270F8B82A}"/>
              </a:ext>
            </a:extLst>
          </p:cNvPr>
          <p:cNvPicPr>
            <a:picLocks noChangeAspect="1"/>
          </p:cNvPicPr>
          <p:nvPr/>
        </p:nvPicPr>
        <p:blipFill>
          <a:blip r:embed="rId4"/>
          <a:stretch>
            <a:fillRect/>
          </a:stretch>
        </p:blipFill>
        <p:spPr>
          <a:xfrm>
            <a:off x="7915010" y="3017602"/>
            <a:ext cx="3791479" cy="1771897"/>
          </a:xfrm>
          <a:prstGeom prst="rect">
            <a:avLst/>
          </a:prstGeom>
        </p:spPr>
      </p:pic>
      <p:sp>
        <p:nvSpPr>
          <p:cNvPr id="12" name="Speech Bubble: Rectangle with Corners Rounded 11">
            <a:extLst>
              <a:ext uri="{FF2B5EF4-FFF2-40B4-BE49-F238E27FC236}">
                <a16:creationId xmlns:a16="http://schemas.microsoft.com/office/drawing/2014/main" id="{8500E82F-419F-9EC8-C774-528B0F3D60FF}"/>
              </a:ext>
            </a:extLst>
          </p:cNvPr>
          <p:cNvSpPr/>
          <p:nvPr/>
        </p:nvSpPr>
        <p:spPr>
          <a:xfrm>
            <a:off x="4505698" y="3533758"/>
            <a:ext cx="2780522" cy="601792"/>
          </a:xfrm>
          <a:prstGeom prst="wedgeRoundRectCallout">
            <a:avLst>
              <a:gd name="adj1" fmla="val 71044"/>
              <a:gd name="adj2" fmla="val 66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But I can write a script to filter through log</a:t>
            </a:r>
          </a:p>
        </p:txBody>
      </p:sp>
      <p:pic>
        <p:nvPicPr>
          <p:cNvPr id="14" name="Picture 13">
            <a:extLst>
              <a:ext uri="{FF2B5EF4-FFF2-40B4-BE49-F238E27FC236}">
                <a16:creationId xmlns:a16="http://schemas.microsoft.com/office/drawing/2014/main" id="{CA21C57B-4B5E-F0DB-B9BB-C91159B44D93}"/>
              </a:ext>
            </a:extLst>
          </p:cNvPr>
          <p:cNvPicPr>
            <a:picLocks noChangeAspect="1"/>
          </p:cNvPicPr>
          <p:nvPr/>
        </p:nvPicPr>
        <p:blipFill>
          <a:blip r:embed="rId5"/>
          <a:stretch>
            <a:fillRect/>
          </a:stretch>
        </p:blipFill>
        <p:spPr>
          <a:xfrm>
            <a:off x="6571866" y="4852651"/>
            <a:ext cx="5506218" cy="5153744"/>
          </a:xfrm>
          <a:prstGeom prst="rect">
            <a:avLst/>
          </a:prstGeom>
        </p:spPr>
      </p:pic>
      <p:sp>
        <p:nvSpPr>
          <p:cNvPr id="16" name="Speech Bubble: Rectangle with Corners Rounded 15">
            <a:extLst>
              <a:ext uri="{FF2B5EF4-FFF2-40B4-BE49-F238E27FC236}">
                <a16:creationId xmlns:a16="http://schemas.microsoft.com/office/drawing/2014/main" id="{2F451F11-8FE7-F338-D5C9-00C490B790C8}"/>
              </a:ext>
            </a:extLst>
          </p:cNvPr>
          <p:cNvSpPr/>
          <p:nvPr/>
        </p:nvSpPr>
        <p:spPr>
          <a:xfrm>
            <a:off x="3220212" y="5050939"/>
            <a:ext cx="2780522" cy="601792"/>
          </a:xfrm>
          <a:prstGeom prst="wedgeRoundRectCallout">
            <a:avLst>
              <a:gd name="adj1" fmla="val 71044"/>
              <a:gd name="adj2" fmla="val 66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 prints instances in Z3’s Python format</a:t>
            </a:r>
          </a:p>
        </p:txBody>
      </p:sp>
    </p:spTree>
    <p:extLst>
      <p:ext uri="{BB962C8B-B14F-4D97-AF65-F5344CB8AC3E}">
        <p14:creationId xmlns:p14="http://schemas.microsoft.com/office/powerpoint/2010/main" val="879379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67119-91FB-321B-3265-CB4EFD82782E}"/>
              </a:ext>
            </a:extLst>
          </p:cNvPr>
          <p:cNvSpPr>
            <a:spLocks noGrp="1"/>
          </p:cNvSpPr>
          <p:nvPr>
            <p:ph type="title"/>
          </p:nvPr>
        </p:nvSpPr>
        <p:spPr/>
        <p:txBody>
          <a:bodyPr/>
          <a:lstStyle/>
          <a:p>
            <a:r>
              <a:rPr lang="en-US" dirty="0"/>
              <a:t>Material</a:t>
            </a:r>
          </a:p>
        </p:txBody>
      </p:sp>
      <p:sp>
        <p:nvSpPr>
          <p:cNvPr id="3" name="Text Placeholder 2">
            <a:extLst>
              <a:ext uri="{FF2B5EF4-FFF2-40B4-BE49-F238E27FC236}">
                <a16:creationId xmlns:a16="http://schemas.microsoft.com/office/drawing/2014/main" id="{C081BE0E-79FB-470A-06F3-979089541651}"/>
              </a:ext>
            </a:extLst>
          </p:cNvPr>
          <p:cNvSpPr>
            <a:spLocks noGrp="1"/>
          </p:cNvSpPr>
          <p:nvPr>
            <p:ph type="body" idx="1"/>
          </p:nvPr>
        </p:nvSpPr>
        <p:spPr>
          <a:xfrm>
            <a:off x="831850" y="4889007"/>
            <a:ext cx="10515600" cy="1500187"/>
          </a:xfrm>
        </p:spPr>
        <p:txBody>
          <a:bodyPr>
            <a:normAutofit/>
          </a:bodyPr>
          <a:lstStyle/>
          <a:p>
            <a:r>
              <a:rPr lang="en-US" dirty="0"/>
              <a:t>z3 source on GitHub  				       </a:t>
            </a:r>
            <a:r>
              <a:rPr lang="en-US" dirty="0">
                <a:hlinkClick r:id="rId2"/>
              </a:rPr>
              <a:t>https://github.com/z3prover/z3</a:t>
            </a:r>
            <a:endParaRPr lang="en-US" dirty="0"/>
          </a:p>
          <a:p>
            <a:r>
              <a:rPr lang="en-US" dirty="0"/>
              <a:t>Online guide 					</a:t>
            </a:r>
            <a:r>
              <a:rPr lang="en-US" dirty="0">
                <a:hlinkClick r:id="rId3"/>
              </a:rPr>
              <a:t>https://microsoft.github.io/z3guide</a:t>
            </a:r>
            <a:r>
              <a:rPr lang="en-US" dirty="0"/>
              <a:t> </a:t>
            </a:r>
          </a:p>
          <a:p>
            <a:r>
              <a:rPr lang="en-US" dirty="0"/>
              <a:t>Tutorial document  	             </a:t>
            </a:r>
            <a:r>
              <a:rPr lang="en-US" dirty="0">
                <a:hlinkClick r:id="rId4"/>
              </a:rPr>
              <a:t>https://z3prover.github.io/papers/z3internals.html</a:t>
            </a:r>
            <a:r>
              <a:rPr lang="en-US" dirty="0"/>
              <a:t> </a:t>
            </a:r>
          </a:p>
        </p:txBody>
      </p:sp>
    </p:spTree>
    <p:extLst>
      <p:ext uri="{BB962C8B-B14F-4D97-AF65-F5344CB8AC3E}">
        <p14:creationId xmlns:p14="http://schemas.microsoft.com/office/powerpoint/2010/main" val="1715347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89169-EF60-0892-1691-ED08E58AF04C}"/>
              </a:ext>
            </a:extLst>
          </p:cNvPr>
          <p:cNvSpPr>
            <a:spLocks noGrp="1"/>
          </p:cNvSpPr>
          <p:nvPr>
            <p:ph type="title"/>
          </p:nvPr>
        </p:nvSpPr>
        <p:spPr/>
        <p:txBody>
          <a:bodyPr/>
          <a:lstStyle/>
          <a:p>
            <a:r>
              <a:rPr lang="en-US" dirty="0"/>
              <a:t>Retrieving information – </a:t>
            </a:r>
            <a:br>
              <a:rPr lang="en-US" dirty="0"/>
            </a:br>
            <a:r>
              <a:rPr lang="en-US" dirty="0"/>
              <a:t>	“I program z3 and I have no life version”</a:t>
            </a:r>
          </a:p>
        </p:txBody>
      </p:sp>
      <p:sp>
        <p:nvSpPr>
          <p:cNvPr id="3" name="Content Placeholder 2">
            <a:extLst>
              <a:ext uri="{FF2B5EF4-FFF2-40B4-BE49-F238E27FC236}">
                <a16:creationId xmlns:a16="http://schemas.microsoft.com/office/drawing/2014/main" id="{A729870A-89D8-B57F-9255-595A7FB6FCF0}"/>
              </a:ext>
            </a:extLst>
          </p:cNvPr>
          <p:cNvSpPr>
            <a:spLocks noGrp="1"/>
          </p:cNvSpPr>
          <p:nvPr>
            <p:ph idx="1"/>
          </p:nvPr>
        </p:nvSpPr>
        <p:spPr/>
        <p:txBody>
          <a:bodyPr/>
          <a:lstStyle/>
          <a:p>
            <a:r>
              <a:rPr lang="en-US" dirty="0"/>
              <a:t>Where does it get stuck?</a:t>
            </a:r>
          </a:p>
          <a:p>
            <a:pPr lvl="1"/>
            <a:r>
              <a:rPr lang="en-US" dirty="0"/>
              <a:t>-</a:t>
            </a:r>
            <a:r>
              <a:rPr lang="en-US" dirty="0" err="1"/>
              <a:t>tr:model_checker</a:t>
            </a:r>
            <a:r>
              <a:rPr lang="en-US" dirty="0"/>
              <a:t> – </a:t>
            </a:r>
            <a:br>
              <a:rPr lang="en-US" dirty="0"/>
            </a:br>
            <a:r>
              <a:rPr lang="en-US" dirty="0"/>
              <a:t>	debug trace what does MBQI do?</a:t>
            </a:r>
          </a:p>
        </p:txBody>
      </p:sp>
      <p:pic>
        <p:nvPicPr>
          <p:cNvPr id="5" name="Picture 4">
            <a:extLst>
              <a:ext uri="{FF2B5EF4-FFF2-40B4-BE49-F238E27FC236}">
                <a16:creationId xmlns:a16="http://schemas.microsoft.com/office/drawing/2014/main" id="{2843962E-27E7-4BC4-4EE3-B37EB9CC4DEB}"/>
              </a:ext>
            </a:extLst>
          </p:cNvPr>
          <p:cNvPicPr>
            <a:picLocks noChangeAspect="1"/>
          </p:cNvPicPr>
          <p:nvPr/>
        </p:nvPicPr>
        <p:blipFill>
          <a:blip r:embed="rId2"/>
          <a:stretch>
            <a:fillRect/>
          </a:stretch>
        </p:blipFill>
        <p:spPr>
          <a:xfrm>
            <a:off x="6898305" y="3333749"/>
            <a:ext cx="4872433" cy="2629212"/>
          </a:xfrm>
          <a:prstGeom prst="rect">
            <a:avLst/>
          </a:prstGeom>
        </p:spPr>
      </p:pic>
      <p:sp>
        <p:nvSpPr>
          <p:cNvPr id="6" name="Speech Bubble: Rectangle with Corners Rounded 5">
            <a:extLst>
              <a:ext uri="{FF2B5EF4-FFF2-40B4-BE49-F238E27FC236}">
                <a16:creationId xmlns:a16="http://schemas.microsoft.com/office/drawing/2014/main" id="{545BEA8C-8D45-3C5F-8E8D-0CC390816290}"/>
              </a:ext>
            </a:extLst>
          </p:cNvPr>
          <p:cNvSpPr/>
          <p:nvPr/>
        </p:nvSpPr>
        <p:spPr>
          <a:xfrm>
            <a:off x="7830312" y="1977896"/>
            <a:ext cx="2780522" cy="601792"/>
          </a:xfrm>
          <a:prstGeom prst="wedgeRoundRectCallout">
            <a:avLst>
              <a:gd name="adj1" fmla="val -11171"/>
              <a:gd name="adj2" fmla="val 1522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Last MBQI check-sat call</a:t>
            </a:r>
          </a:p>
          <a:p>
            <a:pPr algn="ctr"/>
            <a:r>
              <a:rPr lang="en-US" dirty="0"/>
              <a:t>(with fix)</a:t>
            </a:r>
          </a:p>
        </p:txBody>
      </p:sp>
      <p:pic>
        <p:nvPicPr>
          <p:cNvPr id="10" name="Picture 9">
            <a:extLst>
              <a:ext uri="{FF2B5EF4-FFF2-40B4-BE49-F238E27FC236}">
                <a16:creationId xmlns:a16="http://schemas.microsoft.com/office/drawing/2014/main" id="{FD238E0B-4DF0-C440-81F6-EF048CCFF586}"/>
              </a:ext>
            </a:extLst>
          </p:cNvPr>
          <p:cNvPicPr>
            <a:picLocks noChangeAspect="1"/>
          </p:cNvPicPr>
          <p:nvPr/>
        </p:nvPicPr>
        <p:blipFill>
          <a:blip r:embed="rId3"/>
          <a:stretch>
            <a:fillRect/>
          </a:stretch>
        </p:blipFill>
        <p:spPr>
          <a:xfrm>
            <a:off x="421262" y="3333749"/>
            <a:ext cx="5464399" cy="2629212"/>
          </a:xfrm>
          <a:prstGeom prst="rect">
            <a:avLst/>
          </a:prstGeom>
        </p:spPr>
      </p:pic>
      <p:sp>
        <p:nvSpPr>
          <p:cNvPr id="4" name="Speech Bubble: Rectangle with Corners Rounded 3">
            <a:extLst>
              <a:ext uri="{FF2B5EF4-FFF2-40B4-BE49-F238E27FC236}">
                <a16:creationId xmlns:a16="http://schemas.microsoft.com/office/drawing/2014/main" id="{D07695E2-C028-538A-64F8-E8246F0FAEF8}"/>
              </a:ext>
            </a:extLst>
          </p:cNvPr>
          <p:cNvSpPr/>
          <p:nvPr/>
        </p:nvSpPr>
        <p:spPr>
          <a:xfrm>
            <a:off x="3611461" y="5359516"/>
            <a:ext cx="2780522" cy="601792"/>
          </a:xfrm>
          <a:prstGeom prst="wedgeRoundRectCallout">
            <a:avLst>
              <a:gd name="adj1" fmla="val -78313"/>
              <a:gd name="adj2" fmla="val -2798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Second to last call</a:t>
            </a:r>
          </a:p>
          <a:p>
            <a:pPr algn="ctr"/>
            <a:r>
              <a:rPr lang="en-US" dirty="0"/>
              <a:t>(without fix)</a:t>
            </a:r>
          </a:p>
        </p:txBody>
      </p:sp>
    </p:spTree>
    <p:extLst>
      <p:ext uri="{BB962C8B-B14F-4D97-AF65-F5344CB8AC3E}">
        <p14:creationId xmlns:p14="http://schemas.microsoft.com/office/powerpoint/2010/main" val="807298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89169-EF60-0892-1691-ED08E58AF04C}"/>
              </a:ext>
            </a:extLst>
          </p:cNvPr>
          <p:cNvSpPr>
            <a:spLocks noGrp="1"/>
          </p:cNvSpPr>
          <p:nvPr>
            <p:ph type="title"/>
          </p:nvPr>
        </p:nvSpPr>
        <p:spPr/>
        <p:txBody>
          <a:bodyPr/>
          <a:lstStyle/>
          <a:p>
            <a:r>
              <a:rPr lang="en-US" dirty="0"/>
              <a:t>Retrieving information – </a:t>
            </a:r>
            <a:br>
              <a:rPr lang="en-US" dirty="0"/>
            </a:br>
            <a:r>
              <a:rPr lang="en-US" dirty="0"/>
              <a:t>	“I program z3 and I have no life version”</a:t>
            </a:r>
          </a:p>
        </p:txBody>
      </p:sp>
      <p:pic>
        <p:nvPicPr>
          <p:cNvPr id="8" name="Picture 7">
            <a:extLst>
              <a:ext uri="{FF2B5EF4-FFF2-40B4-BE49-F238E27FC236}">
                <a16:creationId xmlns:a16="http://schemas.microsoft.com/office/drawing/2014/main" id="{BA0A3297-E916-1BC1-C0BC-8BA794352B22}"/>
              </a:ext>
            </a:extLst>
          </p:cNvPr>
          <p:cNvPicPr>
            <a:picLocks noChangeAspect="1"/>
          </p:cNvPicPr>
          <p:nvPr/>
        </p:nvPicPr>
        <p:blipFill>
          <a:blip r:embed="rId2"/>
          <a:stretch>
            <a:fillRect/>
          </a:stretch>
        </p:blipFill>
        <p:spPr>
          <a:xfrm>
            <a:off x="7189976" y="2232082"/>
            <a:ext cx="4163824" cy="4104127"/>
          </a:xfrm>
          <a:prstGeom prst="rect">
            <a:avLst/>
          </a:prstGeom>
        </p:spPr>
      </p:pic>
      <p:pic>
        <p:nvPicPr>
          <p:cNvPr id="13" name="Picture 12">
            <a:extLst>
              <a:ext uri="{FF2B5EF4-FFF2-40B4-BE49-F238E27FC236}">
                <a16:creationId xmlns:a16="http://schemas.microsoft.com/office/drawing/2014/main" id="{826AF7E7-2F0E-3FC6-EE76-9B28BF4616F5}"/>
              </a:ext>
            </a:extLst>
          </p:cNvPr>
          <p:cNvPicPr>
            <a:picLocks noChangeAspect="1"/>
          </p:cNvPicPr>
          <p:nvPr/>
        </p:nvPicPr>
        <p:blipFill>
          <a:blip r:embed="rId3"/>
          <a:stretch>
            <a:fillRect/>
          </a:stretch>
        </p:blipFill>
        <p:spPr>
          <a:xfrm>
            <a:off x="838200" y="2232082"/>
            <a:ext cx="4371186" cy="4091370"/>
          </a:xfrm>
          <a:prstGeom prst="rect">
            <a:avLst/>
          </a:prstGeom>
        </p:spPr>
      </p:pic>
      <p:sp>
        <p:nvSpPr>
          <p:cNvPr id="14" name="Speech Bubble: Rectangle with Corners Rounded 13">
            <a:extLst>
              <a:ext uri="{FF2B5EF4-FFF2-40B4-BE49-F238E27FC236}">
                <a16:creationId xmlns:a16="http://schemas.microsoft.com/office/drawing/2014/main" id="{A3A158E0-F7A9-DB18-57C1-F059BEA23DBE}"/>
              </a:ext>
            </a:extLst>
          </p:cNvPr>
          <p:cNvSpPr/>
          <p:nvPr/>
        </p:nvSpPr>
        <p:spPr>
          <a:xfrm>
            <a:off x="4267895" y="3385352"/>
            <a:ext cx="1931786" cy="601792"/>
          </a:xfrm>
          <a:prstGeom prst="wedgeRoundRectCallout">
            <a:avLst>
              <a:gd name="adj1" fmla="val -26456"/>
              <a:gd name="adj2" fmla="val 2408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Instances</a:t>
            </a:r>
          </a:p>
          <a:p>
            <a:pPr algn="ctr"/>
            <a:r>
              <a:rPr lang="en-US" dirty="0"/>
              <a:t>(with fix)</a:t>
            </a:r>
          </a:p>
        </p:txBody>
      </p:sp>
      <p:sp>
        <p:nvSpPr>
          <p:cNvPr id="15" name="Speech Bubble: Rectangle with Corners Rounded 14">
            <a:extLst>
              <a:ext uri="{FF2B5EF4-FFF2-40B4-BE49-F238E27FC236}">
                <a16:creationId xmlns:a16="http://schemas.microsoft.com/office/drawing/2014/main" id="{5D48F324-B3DB-3D1D-DA47-E912C93ABD20}"/>
              </a:ext>
            </a:extLst>
          </p:cNvPr>
          <p:cNvSpPr/>
          <p:nvPr/>
        </p:nvSpPr>
        <p:spPr>
          <a:xfrm>
            <a:off x="5889919" y="1660489"/>
            <a:ext cx="1931786" cy="601792"/>
          </a:xfrm>
          <a:prstGeom prst="wedgeRoundRectCallout">
            <a:avLst>
              <a:gd name="adj1" fmla="val 36657"/>
              <a:gd name="adj2" fmla="val 5242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Instances</a:t>
            </a:r>
          </a:p>
          <a:p>
            <a:pPr algn="ctr"/>
            <a:r>
              <a:rPr lang="en-US" dirty="0"/>
              <a:t>(without fix)</a:t>
            </a:r>
          </a:p>
        </p:txBody>
      </p:sp>
      <p:sp>
        <p:nvSpPr>
          <p:cNvPr id="17" name="Speech Bubble: Rectangle with Corners Rounded 16">
            <a:extLst>
              <a:ext uri="{FF2B5EF4-FFF2-40B4-BE49-F238E27FC236}">
                <a16:creationId xmlns:a16="http://schemas.microsoft.com/office/drawing/2014/main" id="{F9F15B30-7801-258E-319C-A899BDD34EF2}"/>
              </a:ext>
            </a:extLst>
          </p:cNvPr>
          <p:cNvSpPr/>
          <p:nvPr/>
        </p:nvSpPr>
        <p:spPr>
          <a:xfrm>
            <a:off x="5146180" y="6022556"/>
            <a:ext cx="1931786" cy="601792"/>
          </a:xfrm>
          <a:prstGeom prst="wedgeRoundRectCallout">
            <a:avLst>
              <a:gd name="adj1" fmla="val -92527"/>
              <a:gd name="adj2" fmla="val -14531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Much cheaper for bit-blasting!</a:t>
            </a:r>
          </a:p>
        </p:txBody>
      </p:sp>
    </p:spTree>
    <p:extLst>
      <p:ext uri="{BB962C8B-B14F-4D97-AF65-F5344CB8AC3E}">
        <p14:creationId xmlns:p14="http://schemas.microsoft.com/office/powerpoint/2010/main" val="3254221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742E8-C6F5-BF74-6573-43B5E1BFF3C2}"/>
              </a:ext>
            </a:extLst>
          </p:cNvPr>
          <p:cNvSpPr>
            <a:spLocks noGrp="1"/>
          </p:cNvSpPr>
          <p:nvPr>
            <p:ph type="title"/>
          </p:nvPr>
        </p:nvSpPr>
        <p:spPr/>
        <p:txBody>
          <a:bodyPr/>
          <a:lstStyle/>
          <a:p>
            <a:r>
              <a:rPr lang="en-US" dirty="0"/>
              <a:t>Retrieving information</a:t>
            </a:r>
          </a:p>
        </p:txBody>
      </p:sp>
      <p:sp>
        <p:nvSpPr>
          <p:cNvPr id="3" name="Content Placeholder 2">
            <a:extLst>
              <a:ext uri="{FF2B5EF4-FFF2-40B4-BE49-F238E27FC236}">
                <a16:creationId xmlns:a16="http://schemas.microsoft.com/office/drawing/2014/main" id="{B6736A64-4FEF-B30C-19F5-A8C4DE67E90D}"/>
              </a:ext>
            </a:extLst>
          </p:cNvPr>
          <p:cNvSpPr>
            <a:spLocks noGrp="1"/>
          </p:cNvSpPr>
          <p:nvPr>
            <p:ph idx="1"/>
          </p:nvPr>
        </p:nvSpPr>
        <p:spPr/>
        <p:txBody>
          <a:bodyPr/>
          <a:lstStyle/>
          <a:p>
            <a:r>
              <a:rPr lang="en-US" dirty="0"/>
              <a:t>How does MBQI work?</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945F185-89A8-6E04-DA51-796AF54E685E}"/>
                  </a:ext>
                </a:extLst>
              </p:cNvPr>
              <p:cNvSpPr txBox="1"/>
              <p:nvPr/>
            </p:nvSpPr>
            <p:spPr>
              <a:xfrm>
                <a:off x="7098384" y="1429189"/>
                <a:ext cx="5093616" cy="5185266"/>
              </a:xfrm>
              <a:prstGeom prst="rect">
                <a:avLst/>
              </a:prstGeom>
              <a:noFill/>
            </p:spPr>
            <p:txBody>
              <a:bodyPr wrap="square" rtlCol="0">
                <a:spAutoFit/>
              </a:bodyPr>
              <a:lstStyle/>
              <a:p>
                <a:r>
                  <a:rPr lang="en-US" dirty="0"/>
                  <a:t>Initial model for </a:t>
                </a:r>
                <a:r>
                  <a:rPr lang="en-US" i="1" dirty="0"/>
                  <a:t>true</a:t>
                </a:r>
                <a:r>
                  <a:rPr lang="en-US" dirty="0"/>
                  <a:t>:</a:t>
                </a:r>
              </a:p>
              <a:p>
                <a:r>
                  <a:rPr lang="en-US" dirty="0"/>
                  <a:t>S0 = (_ bv0 64)</a:t>
                </a:r>
              </a:p>
              <a:p>
                <a:r>
                  <a:rPr lang="en-US" dirty="0"/>
                  <a:t>S1 = (_ bv0 64)</a:t>
                </a:r>
              </a:p>
              <a:p>
                <a:endParaRPr lang="en-US" dirty="0"/>
              </a:p>
              <a:p>
                <a:r>
                  <a:rPr lang="en-US" dirty="0"/>
                  <a:t>Check if negation of quantifier body is sat:</a:t>
                </a:r>
              </a:p>
              <a:p>
                <a:br>
                  <a:rPr lang="en-US" dirty="0"/>
                </a:br>
                <a:r>
                  <a:rPr lang="en-US" dirty="0"/>
                  <a:t> </a:t>
                </a:r>
              </a:p>
              <a:p>
                <a:endParaRPr lang="en-US" dirty="0"/>
              </a:p>
              <a:p>
                <a:r>
                  <a:rPr lang="en-US" dirty="0"/>
                  <a:t>Model of check ensures </a:t>
                </a:r>
                <a14:m>
                  <m:oMath xmlns:m="http://schemas.openxmlformats.org/officeDocument/2006/math">
                    <m:r>
                      <a:rPr lang="en-US" i="1" smtClean="0">
                        <a:latin typeface="Cambria Math" panose="02040503050406030204" pitchFamily="18" charset="0"/>
                      </a:rPr>
                      <m:t>𝑠</m:t>
                    </m:r>
                    <m:r>
                      <a:rPr lang="en-US" i="1" smtClean="0">
                        <a:latin typeface="Cambria Math" panose="02040503050406030204" pitchFamily="18" charset="0"/>
                      </a:rPr>
                      <m:t>2</m:t>
                    </m:r>
                    <m:d>
                      <m:dPr>
                        <m:begChr m:val="["/>
                        <m:endChr m:val="]"/>
                        <m:ctrlPr>
                          <a:rPr lang="en-US" i="1">
                            <a:latin typeface="Cambria Math" panose="02040503050406030204" pitchFamily="18" charset="0"/>
                          </a:rPr>
                        </m:ctrlPr>
                      </m:dPr>
                      <m:e>
                        <m:r>
                          <a:rPr lang="en-US" i="1">
                            <a:latin typeface="Cambria Math" panose="02040503050406030204" pitchFamily="18" charset="0"/>
                          </a:rPr>
                          <m:t>55:55</m:t>
                        </m:r>
                      </m:e>
                    </m:d>
                  </m:oMath>
                </a14:m>
                <a:r>
                  <a:rPr lang="en-US" dirty="0"/>
                  <a:t> = 1</a:t>
                </a:r>
              </a:p>
              <a:p>
                <a:endParaRPr lang="en-US" dirty="0"/>
              </a:p>
              <a:p>
                <a:r>
                  <a:rPr lang="en-US" dirty="0"/>
                  <a:t>Instantiate </a:t>
                </a:r>
              </a:p>
              <a:p>
                <a:endParaRPr lang="en-US" dirty="0"/>
              </a:p>
              <a:p>
                <a:r>
                  <a:rPr lang="en-US" b="0" dirty="0"/>
                  <a:t>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2 . </m:t>
                    </m:r>
                    <m:r>
                      <a:rPr lang="en-US" i="1">
                        <a:latin typeface="Cambria Math" panose="02040503050406030204" pitchFamily="18" charset="0"/>
                      </a:rPr>
                      <m:t>𝑠</m:t>
                    </m:r>
                    <m:r>
                      <a:rPr lang="en-US" i="1">
                        <a:latin typeface="Cambria Math" panose="02040503050406030204" pitchFamily="18" charset="0"/>
                      </a:rPr>
                      <m:t>2</m:t>
                    </m:r>
                    <m:d>
                      <m:dPr>
                        <m:begChr m:val="["/>
                        <m:endChr m:val="]"/>
                        <m:ctrlPr>
                          <a:rPr lang="en-US" i="1">
                            <a:latin typeface="Cambria Math" panose="02040503050406030204" pitchFamily="18" charset="0"/>
                          </a:rPr>
                        </m:ctrlPr>
                      </m:dPr>
                      <m:e>
                        <m:r>
                          <a:rPr lang="en-US" i="1">
                            <a:latin typeface="Cambria Math" panose="02040503050406030204" pitchFamily="18" charset="0"/>
                          </a:rPr>
                          <m:t>55:55</m:t>
                        </m:r>
                      </m:e>
                    </m:d>
                    <m:r>
                      <a:rPr lang="en-US" b="0" i="1" smtClean="0">
                        <a:latin typeface="Cambria Math" panose="02040503050406030204" pitchFamily="18" charset="0"/>
                      </a:rPr>
                      <m:t>=</m:t>
                    </m:r>
                    <m:d>
                      <m:dPr>
                        <m:ctrlPr>
                          <a:rPr lang="en-US" i="1">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1∗</m:t>
                        </m:r>
                        <m:d>
                          <m:dPr>
                            <m:ctrlPr>
                              <a:rPr lang="en-US" i="1">
                                <a:latin typeface="Cambria Math" panose="02040503050406030204" pitchFamily="18" charset="0"/>
                              </a:rPr>
                            </m:ctrlPr>
                          </m:dPr>
                          <m:e>
                            <m:r>
                              <a:rPr lang="en-US" i="1">
                                <a:latin typeface="Cambria Math" panose="02040503050406030204" pitchFamily="18" charset="0"/>
                              </a:rPr>
                              <m:t>𝑠</m:t>
                            </m:r>
                            <m:r>
                              <a:rPr lang="en-US" i="1">
                                <a:latin typeface="Cambria Math" panose="02040503050406030204" pitchFamily="18" charset="0"/>
                              </a:rPr>
                              <m:t>2 &amp; </m:t>
                            </m:r>
                            <m:r>
                              <a:rPr lang="en-US" b="0" i="1" smtClean="0">
                                <a:latin typeface="Cambria Math" panose="02040503050406030204" pitchFamily="18" charset="0"/>
                              </a:rPr>
                              <m:t>𝑠</m:t>
                            </m:r>
                            <m:r>
                              <a:rPr lang="en-US" b="0" i="1" smtClean="0">
                                <a:latin typeface="Cambria Math" panose="02040503050406030204" pitchFamily="18" charset="0"/>
                              </a:rPr>
                              <m:t>0</m:t>
                            </m:r>
                          </m:e>
                        </m:d>
                      </m:e>
                    </m:d>
                    <m:d>
                      <m:dPr>
                        <m:begChr m:val="["/>
                        <m:endChr m:val="]"/>
                        <m:ctrlPr>
                          <a:rPr lang="en-US" i="1">
                            <a:latin typeface="Cambria Math" panose="02040503050406030204" pitchFamily="18" charset="0"/>
                          </a:rPr>
                        </m:ctrlPr>
                      </m:dPr>
                      <m:e>
                        <m:r>
                          <a:rPr lang="en-US" i="1">
                            <a:latin typeface="Cambria Math" panose="02040503050406030204" pitchFamily="18" charset="0"/>
                          </a:rPr>
                          <m:t>62:62</m:t>
                        </m:r>
                      </m:e>
                    </m:d>
                  </m:oMath>
                </a14:m>
                <a:endParaRPr lang="en-US" dirty="0"/>
              </a:p>
              <a:p>
                <a:endParaRPr lang="en-US" dirty="0"/>
              </a:p>
              <a:p>
                <a:r>
                  <a:rPr lang="en-US" dirty="0"/>
                  <a:t>By 1 </a:t>
                </a:r>
                <a14:m>
                  <m:oMath xmlns:m="http://schemas.openxmlformats.org/officeDocument/2006/math">
                    <m:r>
                      <a:rPr lang="en-US" b="0" i="1" smtClean="0">
                        <a:latin typeface="Cambria Math" panose="02040503050406030204" pitchFamily="18" charset="0"/>
                      </a:rPr>
                      <m:t>=</m:t>
                    </m:r>
                    <m:d>
                      <m:dPr>
                        <m:ctrlPr>
                          <a:rPr lang="en-US" i="1">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1 ∗ </m:t>
                        </m:r>
                        <m:d>
                          <m:dPr>
                            <m:ctrlPr>
                              <a:rPr lang="en-US" i="1">
                                <a:latin typeface="Cambria Math" panose="02040503050406030204" pitchFamily="18" charset="0"/>
                              </a:rPr>
                            </m:ctrlPr>
                          </m:dPr>
                          <m:e>
                            <m:r>
                              <a:rPr lang="en-US" b="0" i="1" smtClean="0">
                                <a:latin typeface="Cambria Math" panose="02040503050406030204" pitchFamily="18" charset="0"/>
                              </a:rPr>
                              <m:t>00000000100000..</m:t>
                            </m:r>
                            <m:r>
                              <a:rPr lang="en-US" i="1">
                                <a:latin typeface="Cambria Math" panose="02040503050406030204" pitchFamily="18" charset="0"/>
                              </a:rPr>
                              <m:t> &amp; </m:t>
                            </m:r>
                            <m:r>
                              <a:rPr lang="en-US" b="0" i="1" smtClean="0">
                                <a:latin typeface="Cambria Math" panose="02040503050406030204" pitchFamily="18" charset="0"/>
                              </a:rPr>
                              <m:t>𝑠</m:t>
                            </m:r>
                            <m:r>
                              <a:rPr lang="en-US" b="0" i="1" smtClean="0">
                                <a:latin typeface="Cambria Math" panose="02040503050406030204" pitchFamily="18" charset="0"/>
                              </a:rPr>
                              <m:t>0</m:t>
                            </m:r>
                          </m:e>
                        </m:d>
                      </m:e>
                    </m:d>
                    <m:d>
                      <m:dPr>
                        <m:begChr m:val="["/>
                        <m:endChr m:val="]"/>
                        <m:ctrlPr>
                          <a:rPr lang="en-US" i="1">
                            <a:latin typeface="Cambria Math" panose="02040503050406030204" pitchFamily="18" charset="0"/>
                          </a:rPr>
                        </m:ctrlPr>
                      </m:dPr>
                      <m:e>
                        <m:r>
                          <a:rPr lang="en-US" i="1">
                            <a:latin typeface="Cambria Math" panose="02040503050406030204" pitchFamily="18" charset="0"/>
                          </a:rPr>
                          <m:t>62:62</m:t>
                        </m:r>
                      </m:e>
                    </m:d>
                  </m:oMath>
                </a14:m>
                <a:endParaRPr lang="en-US" i="1" dirty="0">
                  <a:latin typeface="Cambria Math" panose="02040503050406030204" pitchFamily="18" charset="0"/>
                </a:endParaRPr>
              </a:p>
              <a:p>
                <a:r>
                  <a:rPr lang="en-US" b="0" dirty="0"/>
                  <a:t> </a:t>
                </a:r>
                <a14:m>
                  <m:oMath xmlns:m="http://schemas.openxmlformats.org/officeDocument/2006/math">
                    <m:r>
                      <a:rPr lang="en-US" b="0" i="0" smtClean="0">
                        <a:latin typeface="Cambria Math" panose="02040503050406030204" pitchFamily="18" charset="0"/>
                      </a:rPr>
                      <m:t>=</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s</m:t>
                        </m:r>
                        <m:r>
                          <a:rPr lang="en-US" b="0" i="0" smtClean="0">
                            <a:latin typeface="Cambria Math" panose="02040503050406030204" pitchFamily="18" charset="0"/>
                          </a:rPr>
                          <m:t>1 ∗</m:t>
                        </m:r>
                        <m:r>
                          <m:rPr>
                            <m:sty m:val="p"/>
                          </m:rPr>
                          <a:rPr lang="en-US" b="0" i="0" smtClean="0">
                            <a:latin typeface="Cambria Math" panose="02040503050406030204" pitchFamily="18" charset="0"/>
                          </a:rPr>
                          <m:t>concat</m:t>
                        </m:r>
                        <m:d>
                          <m:dPr>
                            <m:ctrlPr>
                              <a:rPr lang="en-US" b="0" i="1" smtClean="0">
                                <a:latin typeface="Cambria Math" panose="02040503050406030204" pitchFamily="18" charset="0"/>
                              </a:rPr>
                            </m:ctrlPr>
                          </m:dPr>
                          <m:e>
                            <m:r>
                              <a:rPr lang="en-US" b="0" i="0" smtClean="0">
                                <a:latin typeface="Cambria Math" panose="02040503050406030204" pitchFamily="18" charset="0"/>
                              </a:rPr>
                              <m:t>0, </m:t>
                            </m:r>
                            <m:r>
                              <m:rPr>
                                <m:sty m:val="p"/>
                              </m:rPr>
                              <a:rPr lang="en-US" b="0" i="0" smtClean="0">
                                <a:latin typeface="Cambria Math" panose="02040503050406030204" pitchFamily="18" charset="0"/>
                              </a:rPr>
                              <m:t>s</m:t>
                            </m:r>
                            <m:r>
                              <a:rPr lang="en-US" b="0" i="0" smtClean="0">
                                <a:latin typeface="Cambria Math" panose="02040503050406030204" pitchFamily="18" charset="0"/>
                              </a:rPr>
                              <m:t>0</m:t>
                            </m:r>
                            <m:d>
                              <m:dPr>
                                <m:begChr m:val="["/>
                                <m:endChr m:val="]"/>
                                <m:ctrlPr>
                                  <a:rPr lang="en-US" b="0" i="1" smtClean="0">
                                    <a:latin typeface="Cambria Math" panose="02040503050406030204" pitchFamily="18" charset="0"/>
                                  </a:rPr>
                                </m:ctrlPr>
                              </m:dPr>
                              <m:e>
                                <m:r>
                                  <a:rPr lang="en-US" b="0" i="0" smtClean="0">
                                    <a:latin typeface="Cambria Math" panose="02040503050406030204" pitchFamily="18" charset="0"/>
                                  </a:rPr>
                                  <m:t>55:55</m:t>
                                </m:r>
                              </m:e>
                            </m:d>
                            <m:r>
                              <a:rPr lang="en-US" b="0" i="0" smtClean="0">
                                <a:latin typeface="Cambria Math" panose="02040503050406030204" pitchFamily="18" charset="0"/>
                              </a:rPr>
                              <m:t>,0</m:t>
                            </m:r>
                          </m:e>
                        </m:d>
                      </m:e>
                    </m:d>
                    <m:r>
                      <a:rPr lang="en-US" b="0" i="0" smtClean="0">
                        <a:latin typeface="Cambria Math" panose="02040503050406030204" pitchFamily="18" charset="0"/>
                      </a:rPr>
                      <m:t>[62:62]</m:t>
                    </m:r>
                  </m:oMath>
                </a14:m>
                <a:endParaRPr lang="en-US" dirty="0"/>
              </a:p>
              <a:p>
                <a:endParaRPr lang="en-US" dirty="0"/>
              </a:p>
              <a:p>
                <a:endParaRPr lang="en-US" dirty="0"/>
              </a:p>
            </p:txBody>
          </p:sp>
        </mc:Choice>
        <mc:Fallback xmlns="">
          <p:sp>
            <p:nvSpPr>
              <p:cNvPr id="6" name="TextBox 5">
                <a:extLst>
                  <a:ext uri="{FF2B5EF4-FFF2-40B4-BE49-F238E27FC236}">
                    <a16:creationId xmlns:a16="http://schemas.microsoft.com/office/drawing/2014/main" id="{8945F185-89A8-6E04-DA51-796AF54E685E}"/>
                  </a:ext>
                </a:extLst>
              </p:cNvPr>
              <p:cNvSpPr txBox="1">
                <a:spLocks noRot="1" noChangeAspect="1" noMove="1" noResize="1" noEditPoints="1" noAdjustHandles="1" noChangeArrowheads="1" noChangeShapeType="1" noTextEdit="1"/>
              </p:cNvSpPr>
              <p:nvPr/>
            </p:nvSpPr>
            <p:spPr>
              <a:xfrm>
                <a:off x="7098384" y="1429189"/>
                <a:ext cx="5093616" cy="5185266"/>
              </a:xfrm>
              <a:prstGeom prst="rect">
                <a:avLst/>
              </a:prstGeom>
              <a:blipFill>
                <a:blip r:embed="rId2"/>
                <a:stretch>
                  <a:fillRect l="-957" t="-58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E9180D71-EB6C-44D6-263E-8832C4EE4730}"/>
              </a:ext>
            </a:extLst>
          </p:cNvPr>
          <p:cNvPicPr>
            <a:picLocks noChangeAspect="1"/>
          </p:cNvPicPr>
          <p:nvPr/>
        </p:nvPicPr>
        <p:blipFill>
          <a:blip r:embed="rId3"/>
          <a:stretch>
            <a:fillRect/>
          </a:stretch>
        </p:blipFill>
        <p:spPr>
          <a:xfrm>
            <a:off x="985332" y="2915244"/>
            <a:ext cx="5642498" cy="357763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14D64DF-DB2E-4FD6-DFEB-E27700DB1272}"/>
                  </a:ext>
                </a:extLst>
              </p:cNvPr>
              <p:cNvSpPr txBox="1"/>
              <p:nvPr/>
            </p:nvSpPr>
            <p:spPr>
              <a:xfrm>
                <a:off x="8217795" y="3116350"/>
                <a:ext cx="3503651" cy="312650"/>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𝑠</m:t>
                      </m:r>
                      <m:r>
                        <a:rPr lang="en-US" i="1" smtClean="0">
                          <a:latin typeface="Cambria Math" panose="02040503050406030204" pitchFamily="18" charset="0"/>
                        </a:rPr>
                        <m:t>2</m:t>
                      </m:r>
                      <m:d>
                        <m:dPr>
                          <m:begChr m:val="["/>
                          <m:endChr m:val="]"/>
                          <m:ctrlPr>
                            <a:rPr lang="en-US" i="1">
                              <a:latin typeface="Cambria Math" panose="02040503050406030204" pitchFamily="18" charset="0"/>
                            </a:rPr>
                          </m:ctrlPr>
                        </m:dPr>
                        <m:e>
                          <m:r>
                            <a:rPr lang="en-US" i="1">
                              <a:latin typeface="Cambria Math" panose="02040503050406030204" pitchFamily="18" charset="0"/>
                            </a:rPr>
                            <m:t>55:55</m:t>
                          </m:r>
                        </m:e>
                      </m:d>
                      <m:r>
                        <a:rPr lang="en-US" i="1">
                          <a:latin typeface="Cambria Math" panose="02040503050406030204" pitchFamily="18" charset="0"/>
                        </a:rPr>
                        <m:t>≠</m:t>
                      </m:r>
                      <m:d>
                        <m:dPr>
                          <m:ctrlPr>
                            <a:rPr lang="en-US" i="1">
                              <a:latin typeface="Cambria Math" panose="02040503050406030204" pitchFamily="18" charset="0"/>
                            </a:rPr>
                          </m:ctrlPr>
                        </m:dPr>
                        <m:e>
                          <m:r>
                            <a:rPr lang="en-US" b="0" i="1" smtClean="0">
                              <a:latin typeface="Cambria Math" panose="02040503050406030204" pitchFamily="18" charset="0"/>
                            </a:rPr>
                            <m:t>0</m:t>
                          </m:r>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𝑠</m:t>
                              </m:r>
                              <m:r>
                                <a:rPr lang="en-US" i="1">
                                  <a:latin typeface="Cambria Math" panose="02040503050406030204" pitchFamily="18" charset="0"/>
                                </a:rPr>
                                <m:t>2 &amp; 0</m:t>
                              </m:r>
                            </m:e>
                          </m:d>
                        </m:e>
                      </m:d>
                      <m:r>
                        <a:rPr lang="en-US" i="1">
                          <a:latin typeface="Cambria Math" panose="02040503050406030204" pitchFamily="18" charset="0"/>
                        </a:rPr>
                        <m:t>[62:62</m:t>
                      </m:r>
                      <m:r>
                        <a:rPr lang="en-US" b="0" i="1" smtClean="0">
                          <a:latin typeface="Cambria Math" panose="02040503050406030204" pitchFamily="18" charset="0"/>
                        </a:rPr>
                        <m:t>]</m:t>
                      </m:r>
                    </m:oMath>
                  </m:oMathPara>
                </a14:m>
                <a:endParaRPr lang="en-US" dirty="0"/>
              </a:p>
            </p:txBody>
          </p:sp>
        </mc:Choice>
        <mc:Fallback xmlns="">
          <p:sp>
            <p:nvSpPr>
              <p:cNvPr id="7" name="TextBox 6">
                <a:extLst>
                  <a:ext uri="{FF2B5EF4-FFF2-40B4-BE49-F238E27FC236}">
                    <a16:creationId xmlns:a16="http://schemas.microsoft.com/office/drawing/2014/main" id="{814D64DF-DB2E-4FD6-DFEB-E27700DB1272}"/>
                  </a:ext>
                </a:extLst>
              </p:cNvPr>
              <p:cNvSpPr txBox="1">
                <a:spLocks noRot="1" noChangeAspect="1" noMove="1" noResize="1" noEditPoints="1" noAdjustHandles="1" noChangeArrowheads="1" noChangeShapeType="1" noTextEdit="1"/>
              </p:cNvSpPr>
              <p:nvPr/>
            </p:nvSpPr>
            <p:spPr>
              <a:xfrm>
                <a:off x="8217795" y="3116350"/>
                <a:ext cx="3503651" cy="312650"/>
              </a:xfrm>
              <a:prstGeom prst="rect">
                <a:avLst/>
              </a:prstGeom>
              <a:blipFill>
                <a:blip r:embed="rId4"/>
                <a:stretch>
                  <a:fillRect l="-1043" r="-2087" b="-28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AFFD80-E8E2-71A0-5AD0-72C1803A2B41}"/>
                  </a:ext>
                </a:extLst>
              </p:cNvPr>
              <p:cNvSpPr txBox="1"/>
              <p:nvPr/>
            </p:nvSpPr>
            <p:spPr>
              <a:xfrm>
                <a:off x="1298209" y="2555648"/>
                <a:ext cx="137954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𝜓</m:t>
                      </m:r>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𝜑</m:t>
                      </m:r>
                    </m:oMath>
                  </m:oMathPara>
                </a14:m>
                <a:endParaRPr lang="en-US" sz="2800" dirty="0"/>
              </a:p>
            </p:txBody>
          </p:sp>
        </mc:Choice>
        <mc:Fallback xmlns="">
          <p:sp>
            <p:nvSpPr>
              <p:cNvPr id="4" name="TextBox 3">
                <a:extLst>
                  <a:ext uri="{FF2B5EF4-FFF2-40B4-BE49-F238E27FC236}">
                    <a16:creationId xmlns:a16="http://schemas.microsoft.com/office/drawing/2014/main" id="{F6AFFD80-E8E2-71A0-5AD0-72C1803A2B41}"/>
                  </a:ext>
                </a:extLst>
              </p:cNvPr>
              <p:cNvSpPr txBox="1">
                <a:spLocks noRot="1" noChangeAspect="1" noMove="1" noResize="1" noEditPoints="1" noAdjustHandles="1" noChangeArrowheads="1" noChangeShapeType="1" noTextEdit="1"/>
              </p:cNvSpPr>
              <p:nvPr/>
            </p:nvSpPr>
            <p:spPr>
              <a:xfrm>
                <a:off x="1298209" y="2555648"/>
                <a:ext cx="1379545" cy="430887"/>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54210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742E8-C6F5-BF74-6573-43B5E1BFF3C2}"/>
              </a:ext>
            </a:extLst>
          </p:cNvPr>
          <p:cNvSpPr>
            <a:spLocks noGrp="1"/>
          </p:cNvSpPr>
          <p:nvPr>
            <p:ph type="title"/>
          </p:nvPr>
        </p:nvSpPr>
        <p:spPr/>
        <p:txBody>
          <a:bodyPr/>
          <a:lstStyle/>
          <a:p>
            <a:r>
              <a:rPr lang="en-US" dirty="0"/>
              <a:t>Retrieving information - Why not E-matching?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6736A64-4FEF-B30C-19F5-A8C4DE67E90D}"/>
                  </a:ext>
                </a:extLst>
              </p:cNvPr>
              <p:cNvSpPr>
                <a:spLocks noGrp="1"/>
              </p:cNvSpPr>
              <p:nvPr>
                <p:ph idx="1"/>
              </p:nvPr>
            </p:nvSpPr>
            <p:spPr>
              <a:xfrm>
                <a:off x="838200" y="1825624"/>
                <a:ext cx="10515600" cy="4782565"/>
              </a:xfrm>
            </p:spPr>
            <p:txBody>
              <a:bodyPr>
                <a:normAutofit/>
              </a:bodyPr>
              <a:lstStyle/>
              <a:p>
                <a:pPr marL="0" indent="0">
                  <a:buNone/>
                </a:pPr>
                <a:r>
                  <a:rPr lang="en-US" dirty="0"/>
                  <a:t>Instantiates quantifier using </a:t>
                </a:r>
                <a:r>
                  <a:rPr lang="en-US" i="1" dirty="0"/>
                  <a:t>some </a:t>
                </a:r>
                <a:r>
                  <a:rPr lang="en-US" dirty="0"/>
                  <a:t>term that exists in context</a:t>
                </a:r>
              </a:p>
              <a:p>
                <a:endParaRPr lang="en-US" dirty="0"/>
              </a:p>
              <a:p>
                <a:endParaRPr lang="en-US" dirty="0"/>
              </a:p>
              <a:p>
                <a:endParaRPr lang="en-US" dirty="0"/>
              </a:p>
              <a:p>
                <a:pPr marL="0" indent="0">
                  <a:buNone/>
                </a:pPr>
                <a:endParaRPr lang="en-US" dirty="0"/>
              </a:p>
              <a:p>
                <a:pPr marL="0" indent="0">
                  <a:buNone/>
                </a:pPr>
                <a:endParaRPr lang="en-US" dirty="0"/>
              </a:p>
              <a:p>
                <a:pPr marL="0" indent="0">
                  <a:buNone/>
                </a:pPr>
                <a:r>
                  <a:rPr lang="en-US" dirty="0"/>
                  <a:t>Useful term </a:t>
                </a:r>
                <a14:m>
                  <m:oMath xmlns:m="http://schemas.openxmlformats.org/officeDocument/2006/math">
                    <m:r>
                      <m:rPr>
                        <m:sty m:val="p"/>
                      </m:rPr>
                      <a:rPr lang="en-US" b="0" i="0" smtClean="0">
                        <a:latin typeface="Cambria Math" panose="02040503050406030204" pitchFamily="18" charset="0"/>
                      </a:rPr>
                      <m:t>s</m:t>
                    </m:r>
                    <m:r>
                      <a:rPr lang="en-US" b="0" i="0" smtClean="0">
                        <a:latin typeface="Cambria Math" panose="02040503050406030204" pitchFamily="18" charset="0"/>
                      </a:rPr>
                      <m:t>0</m:t>
                    </m:r>
                    <m:d>
                      <m:dPr>
                        <m:begChr m:val="["/>
                        <m:endChr m:val="]"/>
                        <m:ctrlPr>
                          <a:rPr lang="en-US" b="0" i="1" smtClean="0">
                            <a:latin typeface="Cambria Math" panose="02040503050406030204" pitchFamily="18" charset="0"/>
                          </a:rPr>
                        </m:ctrlPr>
                      </m:dPr>
                      <m:e>
                        <m:r>
                          <a:rPr lang="en-US" b="0" i="0" smtClean="0">
                            <a:latin typeface="Cambria Math" panose="02040503050406030204" pitchFamily="18" charset="0"/>
                          </a:rPr>
                          <m:t>55:55</m:t>
                        </m:r>
                      </m:e>
                    </m:d>
                  </m:oMath>
                </a14:m>
                <a:r>
                  <a:rPr lang="en-US" dirty="0"/>
                  <a:t> matches </a:t>
                </a:r>
                <a14:m>
                  <m:oMath xmlns:m="http://schemas.openxmlformats.org/officeDocument/2006/math">
                    <m:r>
                      <a:rPr lang="en-US" i="1" smtClean="0">
                        <a:solidFill>
                          <a:srgbClr val="FF0000"/>
                        </a:solidFill>
                        <a:latin typeface="Cambria Math" panose="02040503050406030204" pitchFamily="18" charset="0"/>
                      </a:rPr>
                      <m:t>𝑆</m:t>
                    </m:r>
                    <m:r>
                      <a:rPr lang="en-US" i="1" smtClean="0">
                        <a:solidFill>
                          <a:srgbClr val="FF0000"/>
                        </a:solidFill>
                        <a:latin typeface="Cambria Math" panose="02040503050406030204" pitchFamily="18" charset="0"/>
                      </a:rPr>
                      <m:t>2</m:t>
                    </m:r>
                    <m:d>
                      <m:dPr>
                        <m:begChr m:val="["/>
                        <m:endChr m:val="]"/>
                        <m:ctrlPr>
                          <a:rPr lang="en-US" i="1">
                            <a:latin typeface="Cambria Math" panose="02040503050406030204" pitchFamily="18" charset="0"/>
                          </a:rPr>
                        </m:ctrlPr>
                      </m:dPr>
                      <m:e>
                        <m:r>
                          <a:rPr lang="en-US" i="1">
                            <a:latin typeface="Cambria Math" panose="02040503050406030204" pitchFamily="18" charset="0"/>
                          </a:rPr>
                          <m:t>55:55</m:t>
                        </m:r>
                      </m:e>
                    </m:d>
                  </m:oMath>
                </a14:m>
                <a:endParaRPr lang="en-US" dirty="0"/>
              </a:p>
              <a:p>
                <a:pPr lvl="1"/>
                <a:r>
                  <a:rPr lang="en-US" b="0" dirty="0"/>
                  <a:t>Instantiation: </a:t>
                </a:r>
                <a14:m>
                  <m:oMath xmlns:m="http://schemas.openxmlformats.org/officeDocument/2006/math">
                    <m:r>
                      <m:rPr>
                        <m:sty m:val="p"/>
                      </m:rPr>
                      <a:rPr lang="en-US" b="0" i="0" smtClean="0">
                        <a:latin typeface="Cambria Math" panose="02040503050406030204" pitchFamily="18" charset="0"/>
                      </a:rPr>
                      <m:t>s</m:t>
                    </m:r>
                    <m:r>
                      <a:rPr lang="en-US" b="0" i="0" smtClean="0">
                        <a:latin typeface="Cambria Math" panose="02040503050406030204" pitchFamily="18" charset="0"/>
                      </a:rPr>
                      <m:t>0</m:t>
                    </m:r>
                    <m:d>
                      <m:dPr>
                        <m:begChr m:val="["/>
                        <m:endChr m:val="]"/>
                        <m:ctrlPr>
                          <a:rPr lang="en-US" i="1">
                            <a:latin typeface="Cambria Math" panose="02040503050406030204" pitchFamily="18" charset="0"/>
                          </a:rPr>
                        </m:ctrlPr>
                      </m:dPr>
                      <m:e>
                        <m:r>
                          <a:rPr lang="en-US" i="1">
                            <a:latin typeface="Cambria Math" panose="02040503050406030204" pitchFamily="18" charset="0"/>
                          </a:rPr>
                          <m:t>55:55</m:t>
                        </m:r>
                      </m:e>
                    </m:d>
                    <m:r>
                      <a:rPr lang="en-US" b="0" i="1" smtClean="0">
                        <a:latin typeface="Cambria Math" panose="02040503050406030204" pitchFamily="18" charset="0"/>
                      </a:rPr>
                      <m:t>=</m:t>
                    </m:r>
                    <m:d>
                      <m:dPr>
                        <m:ctrlPr>
                          <a:rPr lang="en-US" i="1">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1∗</m:t>
                        </m:r>
                        <m:d>
                          <m:dPr>
                            <m:ctrlPr>
                              <a:rPr lang="en-US" i="1">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0 &amp; </m:t>
                            </m:r>
                            <m:r>
                              <a:rPr lang="en-US" b="0" i="1" smtClean="0">
                                <a:latin typeface="Cambria Math" panose="02040503050406030204" pitchFamily="18" charset="0"/>
                              </a:rPr>
                              <m:t>𝑠</m:t>
                            </m:r>
                            <m:r>
                              <a:rPr lang="en-US" b="0" i="1" smtClean="0">
                                <a:latin typeface="Cambria Math" panose="02040503050406030204" pitchFamily="18" charset="0"/>
                              </a:rPr>
                              <m:t>0</m:t>
                            </m:r>
                          </m:e>
                        </m:d>
                      </m:e>
                    </m:d>
                    <m:d>
                      <m:dPr>
                        <m:begChr m:val="["/>
                        <m:endChr m:val="]"/>
                        <m:ctrlPr>
                          <a:rPr lang="en-US" i="1">
                            <a:latin typeface="Cambria Math" panose="02040503050406030204" pitchFamily="18" charset="0"/>
                          </a:rPr>
                        </m:ctrlPr>
                      </m:dPr>
                      <m:e>
                        <m:r>
                          <a:rPr lang="en-US" i="1">
                            <a:latin typeface="Cambria Math" panose="02040503050406030204" pitchFamily="18" charset="0"/>
                          </a:rPr>
                          <m:t>62:62</m:t>
                        </m:r>
                      </m:e>
                    </m:d>
                  </m:oMath>
                </a14:m>
                <a:endParaRPr lang="en-US" dirty="0"/>
              </a:p>
              <a:p>
                <a:pPr lvl="1"/>
                <a:r>
                  <a:rPr lang="en-US" dirty="0"/>
                  <a:t>Introduces </a:t>
                </a:r>
                <a:r>
                  <a:rPr lang="en-US" b="1" dirty="0">
                    <a:solidFill>
                      <a:srgbClr val="FF0000"/>
                    </a:solidFill>
                  </a:rPr>
                  <a:t>multiplier circuit</a:t>
                </a:r>
              </a:p>
              <a:p>
                <a:pPr lvl="1"/>
                <a:endParaRPr lang="en-US" dirty="0"/>
              </a:p>
            </p:txBody>
          </p:sp>
        </mc:Choice>
        <mc:Fallback xmlns="">
          <p:sp>
            <p:nvSpPr>
              <p:cNvPr id="3" name="Content Placeholder 2">
                <a:extLst>
                  <a:ext uri="{FF2B5EF4-FFF2-40B4-BE49-F238E27FC236}">
                    <a16:creationId xmlns:a16="http://schemas.microsoft.com/office/drawing/2014/main" id="{B6736A64-4FEF-B30C-19F5-A8C4DE67E90D}"/>
                  </a:ext>
                </a:extLst>
              </p:cNvPr>
              <p:cNvSpPr>
                <a:spLocks noGrp="1" noRot="1" noChangeAspect="1" noMove="1" noResize="1" noEditPoints="1" noAdjustHandles="1" noChangeArrowheads="1" noChangeShapeType="1" noTextEdit="1"/>
              </p:cNvSpPr>
              <p:nvPr>
                <p:ph idx="1"/>
              </p:nvPr>
            </p:nvSpPr>
            <p:spPr>
              <a:xfrm>
                <a:off x="838200" y="1825624"/>
                <a:ext cx="10515600" cy="4782565"/>
              </a:xfrm>
              <a:blipFill>
                <a:blip r:embed="rId2"/>
                <a:stretch>
                  <a:fillRect l="-1217" t="-20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55B57ED-6C19-4770-D2E8-739805DD13BC}"/>
                  </a:ext>
                </a:extLst>
              </p:cNvPr>
              <p:cNvSpPr txBox="1"/>
              <p:nvPr/>
            </p:nvSpPr>
            <p:spPr>
              <a:xfrm>
                <a:off x="2151669" y="2829528"/>
                <a:ext cx="6094428" cy="404983"/>
              </a:xfrm>
              <a:prstGeom prst="rect">
                <a:avLst/>
              </a:prstGeom>
              <a:noFill/>
            </p:spPr>
            <p:txBody>
              <a:bodyPr wrap="square">
                <a:spAutoFit/>
              </a:bodyPr>
              <a:lstStyle/>
              <a:p>
                <a:r>
                  <a:rPr lang="en-US" b="0" dirty="0"/>
                  <a:t> </a:t>
                </a:r>
                <a14:m>
                  <m:oMath xmlns:m="http://schemas.openxmlformats.org/officeDocument/2006/math">
                    <m:r>
                      <a:rPr lang="en-US" b="0" i="1" smtClean="0">
                        <a:latin typeface="Cambria Math" panose="02040503050406030204" pitchFamily="18" charset="0"/>
                      </a:rPr>
                      <m:t>∀</m:t>
                    </m:r>
                    <m:r>
                      <a:rPr lang="en-US" b="0" i="1" smtClean="0">
                        <a:solidFill>
                          <a:srgbClr val="FF0000"/>
                        </a:solidFill>
                        <a:latin typeface="Cambria Math" panose="02040503050406030204" pitchFamily="18" charset="0"/>
                      </a:rPr>
                      <m:t>𝑆</m:t>
                    </m:r>
                    <m:r>
                      <a:rPr lang="en-US" b="0" i="1" smtClean="0">
                        <a:solidFill>
                          <a:srgbClr val="FF0000"/>
                        </a:solidFill>
                        <a:latin typeface="Cambria Math" panose="02040503050406030204" pitchFamily="18" charset="0"/>
                      </a:rPr>
                      <m:t>2 . </m:t>
                    </m:r>
                    <m:r>
                      <a:rPr lang="en-US" b="0" i="1" smtClean="0">
                        <a:solidFill>
                          <a:srgbClr val="FF0000"/>
                        </a:solidFill>
                        <a:latin typeface="Cambria Math" panose="02040503050406030204" pitchFamily="18" charset="0"/>
                      </a:rPr>
                      <m:t>𝑆</m:t>
                    </m:r>
                    <m:r>
                      <a:rPr lang="en-US" i="1">
                        <a:solidFill>
                          <a:srgbClr val="FF0000"/>
                        </a:solidFill>
                        <a:latin typeface="Cambria Math" panose="02040503050406030204" pitchFamily="18" charset="0"/>
                      </a:rPr>
                      <m:t>2</m:t>
                    </m:r>
                    <m:d>
                      <m:dPr>
                        <m:begChr m:val="["/>
                        <m:endChr m:val="]"/>
                        <m:ctrlPr>
                          <a:rPr lang="en-US" i="1">
                            <a:latin typeface="Cambria Math" panose="02040503050406030204" pitchFamily="18" charset="0"/>
                          </a:rPr>
                        </m:ctrlPr>
                      </m:dPr>
                      <m:e>
                        <m:r>
                          <a:rPr lang="en-US" i="1">
                            <a:latin typeface="Cambria Math" panose="02040503050406030204" pitchFamily="18" charset="0"/>
                          </a:rPr>
                          <m:t>55:55</m:t>
                        </m:r>
                      </m:e>
                    </m:d>
                    <m:r>
                      <a:rPr lang="en-US" b="0" i="1" smtClean="0">
                        <a:latin typeface="Cambria Math" panose="02040503050406030204" pitchFamily="18" charset="0"/>
                      </a:rPr>
                      <m:t>=</m:t>
                    </m:r>
                    <m:d>
                      <m:dPr>
                        <m:ctrlPr>
                          <a:rPr lang="en-US" i="1">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1∗</m:t>
                        </m:r>
                        <m:d>
                          <m:dPr>
                            <m:ctrlPr>
                              <a:rPr lang="en-US" i="1">
                                <a:latin typeface="Cambria Math" panose="02040503050406030204" pitchFamily="18" charset="0"/>
                              </a:rPr>
                            </m:ctrlPr>
                          </m:dPr>
                          <m:e>
                            <m:r>
                              <a:rPr lang="en-US" b="0" i="1" smtClean="0">
                                <a:solidFill>
                                  <a:srgbClr val="FF0000"/>
                                </a:solidFill>
                                <a:latin typeface="Cambria Math" panose="02040503050406030204" pitchFamily="18" charset="0"/>
                              </a:rPr>
                              <m:t>𝑆</m:t>
                            </m:r>
                            <m:r>
                              <a:rPr lang="en-US" i="1">
                                <a:solidFill>
                                  <a:srgbClr val="FF0000"/>
                                </a:solidFill>
                                <a:latin typeface="Cambria Math" panose="02040503050406030204" pitchFamily="18" charset="0"/>
                              </a:rPr>
                              <m:t>2 </m:t>
                            </m:r>
                            <m:r>
                              <a:rPr lang="en-US" i="1">
                                <a:latin typeface="Cambria Math" panose="02040503050406030204" pitchFamily="18" charset="0"/>
                              </a:rPr>
                              <m:t>&amp; </m:t>
                            </m:r>
                            <m:r>
                              <a:rPr lang="en-US" b="0" i="1" smtClean="0">
                                <a:latin typeface="Cambria Math" panose="02040503050406030204" pitchFamily="18" charset="0"/>
                              </a:rPr>
                              <m:t>𝑠</m:t>
                            </m:r>
                            <m:r>
                              <a:rPr lang="en-US" b="0" i="1" smtClean="0">
                                <a:latin typeface="Cambria Math" panose="02040503050406030204" pitchFamily="18" charset="0"/>
                              </a:rPr>
                              <m:t>0</m:t>
                            </m:r>
                          </m:e>
                        </m:d>
                      </m:e>
                    </m:d>
                    <m:d>
                      <m:dPr>
                        <m:begChr m:val="["/>
                        <m:endChr m:val="]"/>
                        <m:ctrlPr>
                          <a:rPr lang="en-US" i="1">
                            <a:latin typeface="Cambria Math" panose="02040503050406030204" pitchFamily="18" charset="0"/>
                          </a:rPr>
                        </m:ctrlPr>
                      </m:dPr>
                      <m:e>
                        <m:r>
                          <a:rPr lang="en-US" i="1">
                            <a:latin typeface="Cambria Math" panose="02040503050406030204" pitchFamily="18" charset="0"/>
                          </a:rPr>
                          <m:t>62:62</m:t>
                        </m:r>
                      </m:e>
                    </m:d>
                  </m:oMath>
                </a14:m>
                <a:endParaRPr lang="en-US" dirty="0"/>
              </a:p>
            </p:txBody>
          </p:sp>
        </mc:Choice>
        <mc:Fallback xmlns="">
          <p:sp>
            <p:nvSpPr>
              <p:cNvPr id="6" name="TextBox 5">
                <a:extLst>
                  <a:ext uri="{FF2B5EF4-FFF2-40B4-BE49-F238E27FC236}">
                    <a16:creationId xmlns:a16="http://schemas.microsoft.com/office/drawing/2014/main" id="{355B57ED-6C19-4770-D2E8-739805DD13BC}"/>
                  </a:ext>
                </a:extLst>
              </p:cNvPr>
              <p:cNvSpPr txBox="1">
                <a:spLocks noRot="1" noChangeAspect="1" noMove="1" noResize="1" noEditPoints="1" noAdjustHandles="1" noChangeArrowheads="1" noChangeShapeType="1" noTextEdit="1"/>
              </p:cNvSpPr>
              <p:nvPr/>
            </p:nvSpPr>
            <p:spPr>
              <a:xfrm>
                <a:off x="2151669" y="2829528"/>
                <a:ext cx="6094428" cy="40498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5512F47-67F0-CF45-B09F-5FF2D943839F}"/>
                  </a:ext>
                </a:extLst>
              </p:cNvPr>
              <p:cNvSpPr txBox="1"/>
              <p:nvPr/>
            </p:nvSpPr>
            <p:spPr>
              <a:xfrm>
                <a:off x="2293071" y="3811923"/>
                <a:ext cx="6094428" cy="404983"/>
              </a:xfrm>
              <a:prstGeom prst="rect">
                <a:avLst/>
              </a:prstGeom>
              <a:noFill/>
            </p:spPr>
            <p:txBody>
              <a:bodyPr wrap="square">
                <a:spAutoFit/>
              </a:bodyPr>
              <a:lstStyle/>
              <a:p>
                <a:r>
                  <a:rPr lang="en-US" dirty="0"/>
                  <a:t>1 </a:t>
                </a:r>
                <a14:m>
                  <m:oMath xmlns:m="http://schemas.openxmlformats.org/officeDocument/2006/math">
                    <m:r>
                      <a:rPr lang="en-US" b="0" i="0" smtClean="0">
                        <a:latin typeface="Cambria Math" panose="02040503050406030204" pitchFamily="18" charset="0"/>
                      </a:rPr>
                      <m:t>=</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s</m:t>
                        </m:r>
                        <m:r>
                          <a:rPr lang="en-US" b="0" i="0" smtClean="0">
                            <a:latin typeface="Cambria Math" panose="02040503050406030204" pitchFamily="18" charset="0"/>
                          </a:rPr>
                          <m:t>1 ∗</m:t>
                        </m:r>
                        <m:r>
                          <m:rPr>
                            <m:sty m:val="p"/>
                          </m:rPr>
                          <a:rPr lang="en-US" b="0" i="0" smtClean="0">
                            <a:latin typeface="Cambria Math" panose="02040503050406030204" pitchFamily="18" charset="0"/>
                          </a:rPr>
                          <m:t>concat</m:t>
                        </m:r>
                        <m:d>
                          <m:dPr>
                            <m:ctrlPr>
                              <a:rPr lang="en-US" b="0" i="1" smtClean="0">
                                <a:latin typeface="Cambria Math" panose="02040503050406030204" pitchFamily="18" charset="0"/>
                              </a:rPr>
                            </m:ctrlPr>
                          </m:dPr>
                          <m:e>
                            <m:r>
                              <a:rPr lang="en-US" b="0" i="0" smtClean="0">
                                <a:latin typeface="Cambria Math" panose="02040503050406030204" pitchFamily="18" charset="0"/>
                              </a:rPr>
                              <m:t>0, </m:t>
                            </m:r>
                            <m:r>
                              <m:rPr>
                                <m:sty m:val="p"/>
                              </m:rPr>
                              <a:rPr lang="en-US" b="0" i="0" smtClean="0">
                                <a:latin typeface="Cambria Math" panose="02040503050406030204" pitchFamily="18" charset="0"/>
                              </a:rPr>
                              <m:t>s</m:t>
                            </m:r>
                            <m:r>
                              <a:rPr lang="en-US" b="0" i="0" smtClean="0">
                                <a:latin typeface="Cambria Math" panose="02040503050406030204" pitchFamily="18" charset="0"/>
                              </a:rPr>
                              <m:t>0</m:t>
                            </m:r>
                            <m:d>
                              <m:dPr>
                                <m:begChr m:val="["/>
                                <m:endChr m:val="]"/>
                                <m:ctrlPr>
                                  <a:rPr lang="en-US" b="0" i="1" smtClean="0">
                                    <a:latin typeface="Cambria Math" panose="02040503050406030204" pitchFamily="18" charset="0"/>
                                  </a:rPr>
                                </m:ctrlPr>
                              </m:dPr>
                              <m:e>
                                <m:r>
                                  <a:rPr lang="en-US" b="0" i="0" smtClean="0">
                                    <a:latin typeface="Cambria Math" panose="02040503050406030204" pitchFamily="18" charset="0"/>
                                  </a:rPr>
                                  <m:t>55:55</m:t>
                                </m:r>
                              </m:e>
                            </m:d>
                            <m:r>
                              <a:rPr lang="en-US" b="0" i="0" smtClean="0">
                                <a:latin typeface="Cambria Math" panose="02040503050406030204" pitchFamily="18" charset="0"/>
                              </a:rPr>
                              <m:t>,0</m:t>
                            </m:r>
                          </m:e>
                        </m:d>
                      </m:e>
                    </m:d>
                    <m:r>
                      <a:rPr lang="en-US" b="0" i="0" smtClean="0">
                        <a:latin typeface="Cambria Math" panose="02040503050406030204" pitchFamily="18" charset="0"/>
                      </a:rPr>
                      <m:t>[62:62]</m:t>
                    </m:r>
                  </m:oMath>
                </a14:m>
                <a:endParaRPr lang="en-US" dirty="0"/>
              </a:p>
            </p:txBody>
          </p:sp>
        </mc:Choice>
        <mc:Fallback xmlns="">
          <p:sp>
            <p:nvSpPr>
              <p:cNvPr id="8" name="TextBox 7">
                <a:extLst>
                  <a:ext uri="{FF2B5EF4-FFF2-40B4-BE49-F238E27FC236}">
                    <a16:creationId xmlns:a16="http://schemas.microsoft.com/office/drawing/2014/main" id="{75512F47-67F0-CF45-B09F-5FF2D943839F}"/>
                  </a:ext>
                </a:extLst>
              </p:cNvPr>
              <p:cNvSpPr txBox="1">
                <a:spLocks noRot="1" noChangeAspect="1" noMove="1" noResize="1" noEditPoints="1" noAdjustHandles="1" noChangeArrowheads="1" noChangeShapeType="1" noTextEdit="1"/>
              </p:cNvSpPr>
              <p:nvPr/>
            </p:nvSpPr>
            <p:spPr>
              <a:xfrm>
                <a:off x="2293071" y="3811923"/>
                <a:ext cx="6094428" cy="404983"/>
              </a:xfrm>
              <a:prstGeom prst="rect">
                <a:avLst/>
              </a:prstGeom>
              <a:blipFill>
                <a:blip r:embed="rId4"/>
                <a:stretch>
                  <a:fillRect l="-800" t="-1493" b="-19403"/>
                </a:stretch>
              </a:blipFill>
            </p:spPr>
            <p:txBody>
              <a:bodyPr/>
              <a:lstStyle/>
              <a:p>
                <a:r>
                  <a:rPr lang="en-US">
                    <a:noFill/>
                  </a:rPr>
                  <a:t> </a:t>
                </a:r>
              </a:p>
            </p:txBody>
          </p:sp>
        </mc:Fallback>
      </mc:AlternateContent>
    </p:spTree>
    <p:extLst>
      <p:ext uri="{BB962C8B-B14F-4D97-AF65-F5344CB8AC3E}">
        <p14:creationId xmlns:p14="http://schemas.microsoft.com/office/powerpoint/2010/main" val="4120948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742E8-C6F5-BF74-6573-43B5E1BFF3C2}"/>
              </a:ext>
            </a:extLst>
          </p:cNvPr>
          <p:cNvSpPr>
            <a:spLocks noGrp="1"/>
          </p:cNvSpPr>
          <p:nvPr>
            <p:ph type="title"/>
          </p:nvPr>
        </p:nvSpPr>
        <p:spPr/>
        <p:txBody>
          <a:bodyPr/>
          <a:lstStyle/>
          <a:p>
            <a:r>
              <a:rPr lang="en-US" dirty="0"/>
              <a:t>Retrieving information</a:t>
            </a:r>
          </a:p>
        </p:txBody>
      </p:sp>
      <p:sp>
        <p:nvSpPr>
          <p:cNvPr id="3" name="Content Placeholder 2">
            <a:extLst>
              <a:ext uri="{FF2B5EF4-FFF2-40B4-BE49-F238E27FC236}">
                <a16:creationId xmlns:a16="http://schemas.microsoft.com/office/drawing/2014/main" id="{B6736A64-4FEF-B30C-19F5-A8C4DE67E90D}"/>
              </a:ext>
            </a:extLst>
          </p:cNvPr>
          <p:cNvSpPr>
            <a:spLocks noGrp="1"/>
          </p:cNvSpPr>
          <p:nvPr>
            <p:ph idx="1"/>
          </p:nvPr>
        </p:nvSpPr>
        <p:spPr/>
        <p:txBody>
          <a:bodyPr/>
          <a:lstStyle/>
          <a:p>
            <a:r>
              <a:rPr lang="en-US" dirty="0"/>
              <a:t>Bit-blasting, cost of multipliers</a:t>
            </a:r>
          </a:p>
          <a:p>
            <a:endParaRPr lang="en-US" dirty="0"/>
          </a:p>
          <a:p>
            <a:endParaRPr lang="en-US" dirty="0"/>
          </a:p>
          <a:p>
            <a:r>
              <a:rPr lang="en-US" dirty="0"/>
              <a:t>Multiplier circuits for 64 bits </a:t>
            </a:r>
            <a:br>
              <a:rPr lang="en-US" dirty="0"/>
            </a:br>
            <a:r>
              <a:rPr lang="en-US" dirty="0"/>
              <a:t>are super expensive</a:t>
            </a:r>
          </a:p>
        </p:txBody>
      </p:sp>
      <p:grpSp>
        <p:nvGrpSpPr>
          <p:cNvPr id="45" name="Group 44">
            <a:extLst>
              <a:ext uri="{FF2B5EF4-FFF2-40B4-BE49-F238E27FC236}">
                <a16:creationId xmlns:a16="http://schemas.microsoft.com/office/drawing/2014/main" id="{596EBD35-26AC-829F-E083-00AA4EB763F1}"/>
              </a:ext>
            </a:extLst>
          </p:cNvPr>
          <p:cNvGrpSpPr/>
          <p:nvPr/>
        </p:nvGrpSpPr>
        <p:grpSpPr>
          <a:xfrm>
            <a:off x="6972053" y="1491734"/>
            <a:ext cx="4609872" cy="3874532"/>
            <a:chOff x="2047386" y="1371600"/>
            <a:chExt cx="4609872" cy="3874532"/>
          </a:xfrm>
        </p:grpSpPr>
        <p:sp>
          <p:nvSpPr>
            <p:cNvPr id="46" name="Rectangle 45">
              <a:extLst>
                <a:ext uri="{FF2B5EF4-FFF2-40B4-BE49-F238E27FC236}">
                  <a16:creationId xmlns:a16="http://schemas.microsoft.com/office/drawing/2014/main" id="{436D2664-5EAA-D4B7-B413-726FE8D7F238}"/>
                </a:ext>
              </a:extLst>
            </p:cNvPr>
            <p:cNvSpPr/>
            <p:nvPr/>
          </p:nvSpPr>
          <p:spPr>
            <a:xfrm>
              <a:off x="3505201" y="3048000"/>
              <a:ext cx="516835" cy="493208"/>
            </a:xfrm>
            <a:prstGeom prst="rect">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a:ea typeface="+mn-ea"/>
                  <a:cs typeface="+mn-cs"/>
                </a:rPr>
                <a:t>FA</a:t>
              </a:r>
            </a:p>
          </p:txBody>
        </p:sp>
        <p:cxnSp>
          <p:nvCxnSpPr>
            <p:cNvPr id="47" name="Straight Connector 46">
              <a:extLst>
                <a:ext uri="{FF2B5EF4-FFF2-40B4-BE49-F238E27FC236}">
                  <a16:creationId xmlns:a16="http://schemas.microsoft.com/office/drawing/2014/main" id="{EE507521-79DC-232B-F204-A78F0476FBFE}"/>
                </a:ext>
              </a:extLst>
            </p:cNvPr>
            <p:cNvCxnSpPr/>
            <p:nvPr/>
          </p:nvCxnSpPr>
          <p:spPr>
            <a:xfrm rot="5400000">
              <a:off x="3816626" y="3727176"/>
              <a:ext cx="2438404" cy="13255"/>
            </a:xfrm>
            <a:prstGeom prst="line">
              <a:avLst/>
            </a:prstGeom>
            <a:noFill/>
            <a:ln w="9525" cap="flat" cmpd="sng" algn="ctr">
              <a:solidFill>
                <a:srgbClr val="4F81BD">
                  <a:shade val="95000"/>
                  <a:satMod val="105000"/>
                </a:srgbClr>
              </a:solidFill>
              <a:prstDash val="solid"/>
            </a:ln>
            <a:effectLst/>
          </p:spPr>
        </p:cxnSp>
        <p:cxnSp>
          <p:nvCxnSpPr>
            <p:cNvPr id="48" name="Straight Connector 47">
              <a:extLst>
                <a:ext uri="{FF2B5EF4-FFF2-40B4-BE49-F238E27FC236}">
                  <a16:creationId xmlns:a16="http://schemas.microsoft.com/office/drawing/2014/main" id="{A1175C15-5D3D-39DE-9879-29E717E2AE02}"/>
                </a:ext>
              </a:extLst>
            </p:cNvPr>
            <p:cNvCxnSpPr/>
            <p:nvPr/>
          </p:nvCxnSpPr>
          <p:spPr>
            <a:xfrm rot="5400000">
              <a:off x="3359428" y="2736574"/>
              <a:ext cx="609601" cy="13254"/>
            </a:xfrm>
            <a:prstGeom prst="line">
              <a:avLst/>
            </a:prstGeom>
            <a:noFill/>
            <a:ln w="9525" cap="flat" cmpd="sng" algn="ctr">
              <a:solidFill>
                <a:srgbClr val="4F81BD">
                  <a:shade val="95000"/>
                  <a:satMod val="105000"/>
                </a:srgbClr>
              </a:solidFill>
              <a:prstDash val="solid"/>
            </a:ln>
            <a:effectLst/>
          </p:spPr>
        </p:cxnSp>
        <p:cxnSp>
          <p:nvCxnSpPr>
            <p:cNvPr id="49" name="Straight Connector 48">
              <a:extLst>
                <a:ext uri="{FF2B5EF4-FFF2-40B4-BE49-F238E27FC236}">
                  <a16:creationId xmlns:a16="http://schemas.microsoft.com/office/drawing/2014/main" id="{F66DBBB6-0800-B5AF-EB7C-C98FE7585234}"/>
                </a:ext>
              </a:extLst>
            </p:cNvPr>
            <p:cNvCxnSpPr/>
            <p:nvPr/>
          </p:nvCxnSpPr>
          <p:spPr>
            <a:xfrm rot="5400000">
              <a:off x="2090532" y="2710070"/>
              <a:ext cx="556591" cy="13252"/>
            </a:xfrm>
            <a:prstGeom prst="line">
              <a:avLst/>
            </a:prstGeom>
            <a:noFill/>
            <a:ln w="9525" cap="flat" cmpd="sng" algn="ctr">
              <a:solidFill>
                <a:srgbClr val="4F81BD">
                  <a:shade val="95000"/>
                  <a:satMod val="105000"/>
                </a:srgbClr>
              </a:solidFill>
              <a:prstDash val="solid"/>
            </a:ln>
            <a:effectLst/>
          </p:spPr>
        </p:cxnSp>
        <p:sp>
          <p:nvSpPr>
            <p:cNvPr id="50" name="TextBox 49">
              <a:extLst>
                <a:ext uri="{FF2B5EF4-FFF2-40B4-BE49-F238E27FC236}">
                  <a16:creationId xmlns:a16="http://schemas.microsoft.com/office/drawing/2014/main" id="{5C0E8451-5531-FD7A-CC5A-2253BB354DE1}"/>
                </a:ext>
              </a:extLst>
            </p:cNvPr>
            <p:cNvSpPr txBox="1"/>
            <p:nvPr/>
          </p:nvSpPr>
          <p:spPr>
            <a:xfrm>
              <a:off x="5943601" y="1371600"/>
              <a:ext cx="71365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a:t>
              </a:r>
              <a:r>
                <a:rPr kumimoji="0" lang="en-US" sz="1800" b="0" i="0" u="none" strike="noStrike" kern="0" cap="none" spc="0" normalizeH="0" baseline="-25000" noProof="0" dirty="0">
                  <a:ln>
                    <a:noFill/>
                  </a:ln>
                  <a:solidFill>
                    <a:prstClr val="black"/>
                  </a:solidFill>
                  <a:effectLst/>
                  <a:uLnTx/>
                  <a:uFillTx/>
                </a:rPr>
                <a:t>0</a:t>
              </a:r>
              <a:r>
                <a:rPr kumimoji="0" lang="en-US" sz="1800" b="0" i="0" u="none" strike="noStrike" kern="0" cap="none" spc="0" normalizeH="0" baseline="0" noProof="0" dirty="0">
                  <a:ln>
                    <a:noFill/>
                  </a:ln>
                  <a:solidFill>
                    <a:prstClr val="black"/>
                  </a:solidFill>
                  <a:effectLst/>
                  <a:uLnTx/>
                  <a:uFillTx/>
                  <a:sym typeface="Symbol"/>
                </a:rPr>
                <a:t>b</a:t>
              </a:r>
              <a:r>
                <a:rPr kumimoji="0" lang="en-US" sz="1800" b="0" i="0" u="none" strike="noStrike" kern="0" cap="none" spc="0" normalizeH="0" baseline="-25000" noProof="0" dirty="0">
                  <a:ln>
                    <a:noFill/>
                  </a:ln>
                  <a:solidFill>
                    <a:prstClr val="black"/>
                  </a:solidFill>
                  <a:effectLst/>
                  <a:uLnTx/>
                  <a:uFillTx/>
                  <a:sym typeface="Symbol"/>
                </a:rPr>
                <a:t>0</a:t>
              </a:r>
              <a:endParaRPr kumimoji="0" lang="en-US" sz="1800" b="0" i="0" u="none" strike="noStrike" kern="0" cap="none" spc="0" normalizeH="0" baseline="0" noProof="0" dirty="0">
                <a:ln>
                  <a:noFill/>
                </a:ln>
                <a:solidFill>
                  <a:prstClr val="black"/>
                </a:solidFill>
                <a:effectLst/>
                <a:uLnTx/>
                <a:uFillTx/>
              </a:endParaRPr>
            </a:p>
          </p:txBody>
        </p:sp>
        <p:sp>
          <p:nvSpPr>
            <p:cNvPr id="51" name="TextBox 50">
              <a:extLst>
                <a:ext uri="{FF2B5EF4-FFF2-40B4-BE49-F238E27FC236}">
                  <a16:creationId xmlns:a16="http://schemas.microsoft.com/office/drawing/2014/main" id="{B56CAB99-F139-6E8B-35C3-051206AE647C}"/>
                </a:ext>
              </a:extLst>
            </p:cNvPr>
            <p:cNvSpPr txBox="1"/>
            <p:nvPr/>
          </p:nvSpPr>
          <p:spPr>
            <a:xfrm>
              <a:off x="4772744" y="1371600"/>
              <a:ext cx="71365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a:t>
              </a:r>
              <a:r>
                <a:rPr kumimoji="0" lang="en-US" sz="1800" b="0" i="0" u="none" strike="noStrike" kern="0" cap="none" spc="0" normalizeH="0" baseline="-25000" noProof="0" dirty="0">
                  <a:ln>
                    <a:noFill/>
                  </a:ln>
                  <a:solidFill>
                    <a:prstClr val="black"/>
                  </a:solidFill>
                  <a:effectLst/>
                  <a:uLnTx/>
                  <a:uFillTx/>
                </a:rPr>
                <a:t>0</a:t>
              </a:r>
              <a:r>
                <a:rPr kumimoji="0" lang="en-US" sz="1800" b="0" i="0" u="none" strike="noStrike" kern="0" cap="none" spc="0" normalizeH="0" baseline="0" noProof="0" dirty="0">
                  <a:ln>
                    <a:noFill/>
                  </a:ln>
                  <a:solidFill>
                    <a:prstClr val="black"/>
                  </a:solidFill>
                  <a:effectLst/>
                  <a:uLnTx/>
                  <a:uFillTx/>
                  <a:sym typeface="Symbol"/>
                </a:rPr>
                <a:t>b</a:t>
              </a:r>
              <a:r>
                <a:rPr kumimoji="0" lang="en-US" sz="1800" b="0" i="0" u="none" strike="noStrike" kern="0" cap="none" spc="0" normalizeH="0" baseline="-25000" noProof="0" dirty="0">
                  <a:ln>
                    <a:noFill/>
                  </a:ln>
                  <a:solidFill>
                    <a:prstClr val="black"/>
                  </a:solidFill>
                  <a:effectLst/>
                  <a:uLnTx/>
                  <a:uFillTx/>
                  <a:sym typeface="Symbol"/>
                </a:rPr>
                <a:t>1</a:t>
              </a:r>
              <a:endParaRPr kumimoji="0" lang="en-US" sz="1800" b="0" i="0" u="none" strike="noStrike" kern="0" cap="none" spc="0" normalizeH="0" baseline="0" noProof="0" dirty="0">
                <a:ln>
                  <a:noFill/>
                </a:ln>
                <a:solidFill>
                  <a:prstClr val="black"/>
                </a:solidFill>
                <a:effectLst/>
                <a:uLnTx/>
                <a:uFillTx/>
              </a:endParaRPr>
            </a:p>
          </p:txBody>
        </p:sp>
        <p:sp>
          <p:nvSpPr>
            <p:cNvPr id="52" name="TextBox 51">
              <a:extLst>
                <a:ext uri="{FF2B5EF4-FFF2-40B4-BE49-F238E27FC236}">
                  <a16:creationId xmlns:a16="http://schemas.microsoft.com/office/drawing/2014/main" id="{66CAE210-C934-8F17-EC51-9D7187A830C1}"/>
                </a:ext>
              </a:extLst>
            </p:cNvPr>
            <p:cNvSpPr txBox="1"/>
            <p:nvPr/>
          </p:nvSpPr>
          <p:spPr>
            <a:xfrm>
              <a:off x="3505201" y="1371600"/>
              <a:ext cx="71365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a:t>
              </a:r>
              <a:r>
                <a:rPr kumimoji="0" lang="en-US" sz="1800" b="0" i="0" u="none" strike="noStrike" kern="0" cap="none" spc="0" normalizeH="0" baseline="-25000" noProof="0" dirty="0">
                  <a:ln>
                    <a:noFill/>
                  </a:ln>
                  <a:solidFill>
                    <a:prstClr val="black"/>
                  </a:solidFill>
                  <a:effectLst/>
                  <a:uLnTx/>
                  <a:uFillTx/>
                </a:rPr>
                <a:t>0</a:t>
              </a:r>
              <a:r>
                <a:rPr kumimoji="0" lang="en-US" sz="1800" b="0" i="0" u="none" strike="noStrike" kern="0" cap="none" spc="0" normalizeH="0" baseline="0" noProof="0" dirty="0">
                  <a:ln>
                    <a:noFill/>
                  </a:ln>
                  <a:solidFill>
                    <a:prstClr val="black"/>
                  </a:solidFill>
                  <a:effectLst/>
                  <a:uLnTx/>
                  <a:uFillTx/>
                  <a:sym typeface="Symbol"/>
                </a:rPr>
                <a:t>b</a:t>
              </a:r>
              <a:r>
                <a:rPr kumimoji="0" lang="en-US" sz="1800" b="0" i="0" u="none" strike="noStrike" kern="0" cap="none" spc="0" normalizeH="0" baseline="-25000" noProof="0" dirty="0">
                  <a:ln>
                    <a:noFill/>
                  </a:ln>
                  <a:solidFill>
                    <a:prstClr val="black"/>
                  </a:solidFill>
                  <a:effectLst/>
                  <a:uLnTx/>
                  <a:uFillTx/>
                  <a:sym typeface="Symbol"/>
                </a:rPr>
                <a:t>2</a:t>
              </a:r>
              <a:endParaRPr kumimoji="0" lang="en-US" sz="1800" b="0" i="0" u="none" strike="noStrike" kern="0" cap="none" spc="0" normalizeH="0" baseline="0" noProof="0" dirty="0">
                <a:ln>
                  <a:noFill/>
                </a:ln>
                <a:solidFill>
                  <a:prstClr val="black"/>
                </a:solidFill>
                <a:effectLst/>
                <a:uLnTx/>
                <a:uFillTx/>
              </a:endParaRPr>
            </a:p>
          </p:txBody>
        </p:sp>
        <p:sp>
          <p:nvSpPr>
            <p:cNvPr id="53" name="TextBox 52">
              <a:extLst>
                <a:ext uri="{FF2B5EF4-FFF2-40B4-BE49-F238E27FC236}">
                  <a16:creationId xmlns:a16="http://schemas.microsoft.com/office/drawing/2014/main" id="{FCBE30AF-56FA-4415-8748-2C1F381BAC48}"/>
                </a:ext>
              </a:extLst>
            </p:cNvPr>
            <p:cNvSpPr txBox="1"/>
            <p:nvPr/>
          </p:nvSpPr>
          <p:spPr>
            <a:xfrm>
              <a:off x="2181944" y="1371600"/>
              <a:ext cx="71365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a:t>
              </a:r>
              <a:r>
                <a:rPr kumimoji="0" lang="en-US" sz="1800" b="0" i="0" u="none" strike="noStrike" kern="0" cap="none" spc="0" normalizeH="0" baseline="-25000" noProof="0" dirty="0">
                  <a:ln>
                    <a:noFill/>
                  </a:ln>
                  <a:solidFill>
                    <a:prstClr val="black"/>
                  </a:solidFill>
                  <a:effectLst/>
                  <a:uLnTx/>
                  <a:uFillTx/>
                </a:rPr>
                <a:t>0</a:t>
              </a:r>
              <a:r>
                <a:rPr kumimoji="0" lang="en-US" sz="1800" b="0" i="0" u="none" strike="noStrike" kern="0" cap="none" spc="0" normalizeH="0" baseline="0" noProof="0" dirty="0">
                  <a:ln>
                    <a:noFill/>
                  </a:ln>
                  <a:solidFill>
                    <a:prstClr val="black"/>
                  </a:solidFill>
                  <a:effectLst/>
                  <a:uLnTx/>
                  <a:uFillTx/>
                  <a:sym typeface="Symbol"/>
                </a:rPr>
                <a:t>b</a:t>
              </a:r>
              <a:r>
                <a:rPr kumimoji="0" lang="en-US" sz="1800" b="0" i="0" u="none" strike="noStrike" kern="0" cap="none" spc="0" normalizeH="0" baseline="-25000" noProof="0" dirty="0">
                  <a:ln>
                    <a:noFill/>
                  </a:ln>
                  <a:solidFill>
                    <a:prstClr val="black"/>
                  </a:solidFill>
                  <a:effectLst/>
                  <a:uLnTx/>
                  <a:uFillTx/>
                  <a:sym typeface="Symbol"/>
                </a:rPr>
                <a:t>3</a:t>
              </a:r>
              <a:endParaRPr kumimoji="0" lang="en-US" sz="1800" b="0" i="0" u="none" strike="noStrike" kern="0" cap="none" spc="0" normalizeH="0" baseline="0" noProof="0" dirty="0">
                <a:ln>
                  <a:noFill/>
                </a:ln>
                <a:solidFill>
                  <a:prstClr val="black"/>
                </a:solidFill>
                <a:effectLst/>
                <a:uLnTx/>
                <a:uFillTx/>
              </a:endParaRPr>
            </a:p>
          </p:txBody>
        </p:sp>
        <p:cxnSp>
          <p:nvCxnSpPr>
            <p:cNvPr id="54" name="Straight Connector 53">
              <a:extLst>
                <a:ext uri="{FF2B5EF4-FFF2-40B4-BE49-F238E27FC236}">
                  <a16:creationId xmlns:a16="http://schemas.microsoft.com/office/drawing/2014/main" id="{CB32DC00-BC24-2603-66EB-612BD1E8F9C0}"/>
                </a:ext>
              </a:extLst>
            </p:cNvPr>
            <p:cNvCxnSpPr/>
            <p:nvPr/>
          </p:nvCxnSpPr>
          <p:spPr>
            <a:xfrm rot="5400000">
              <a:off x="4692925" y="3384276"/>
              <a:ext cx="3124205" cy="13252"/>
            </a:xfrm>
            <a:prstGeom prst="line">
              <a:avLst/>
            </a:prstGeom>
            <a:noFill/>
            <a:ln w="9525" cap="flat" cmpd="sng" algn="ctr">
              <a:solidFill>
                <a:srgbClr val="4F81BD">
                  <a:shade val="95000"/>
                  <a:satMod val="105000"/>
                </a:srgbClr>
              </a:solidFill>
              <a:prstDash val="solid"/>
            </a:ln>
            <a:effectLst/>
          </p:spPr>
        </p:cxnSp>
        <p:sp>
          <p:nvSpPr>
            <p:cNvPr id="55" name="TextBox 54">
              <a:extLst>
                <a:ext uri="{FF2B5EF4-FFF2-40B4-BE49-F238E27FC236}">
                  <a16:creationId xmlns:a16="http://schemas.microsoft.com/office/drawing/2014/main" id="{42F9E028-9810-C2CB-43BA-B7C8D13F4C69}"/>
                </a:ext>
              </a:extLst>
            </p:cNvPr>
            <p:cNvSpPr txBox="1"/>
            <p:nvPr/>
          </p:nvSpPr>
          <p:spPr>
            <a:xfrm>
              <a:off x="5458544" y="1981200"/>
              <a:ext cx="71365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a:t>
              </a:r>
              <a:r>
                <a:rPr kumimoji="0" lang="en-US" sz="1800" b="0" i="0" u="none" strike="noStrike" kern="0" cap="none" spc="0" normalizeH="0" baseline="-25000" noProof="0" dirty="0">
                  <a:ln>
                    <a:noFill/>
                  </a:ln>
                  <a:solidFill>
                    <a:prstClr val="black"/>
                  </a:solidFill>
                  <a:effectLst/>
                  <a:uLnTx/>
                  <a:uFillTx/>
                </a:rPr>
                <a:t>1</a:t>
              </a:r>
              <a:r>
                <a:rPr kumimoji="0" lang="en-US" sz="1800" b="0" i="0" u="none" strike="noStrike" kern="0" cap="none" spc="0" normalizeH="0" baseline="0" noProof="0" dirty="0">
                  <a:ln>
                    <a:noFill/>
                  </a:ln>
                  <a:solidFill>
                    <a:prstClr val="black"/>
                  </a:solidFill>
                  <a:effectLst/>
                  <a:uLnTx/>
                  <a:uFillTx/>
                  <a:sym typeface="Symbol"/>
                </a:rPr>
                <a:t>b</a:t>
              </a:r>
              <a:r>
                <a:rPr kumimoji="0" lang="en-US" sz="1800" b="0" i="0" u="none" strike="noStrike" kern="0" cap="none" spc="0" normalizeH="0" baseline="-25000" noProof="0" dirty="0">
                  <a:ln>
                    <a:noFill/>
                  </a:ln>
                  <a:solidFill>
                    <a:prstClr val="black"/>
                  </a:solidFill>
                  <a:effectLst/>
                  <a:uLnTx/>
                  <a:uFillTx/>
                  <a:sym typeface="Symbol"/>
                </a:rPr>
                <a:t>0</a:t>
              </a:r>
              <a:endParaRPr kumimoji="0" lang="en-US" sz="1800" b="0" i="0" u="none" strike="noStrike" kern="0" cap="none" spc="0" normalizeH="0" baseline="0" noProof="0" dirty="0">
                <a:ln>
                  <a:noFill/>
                </a:ln>
                <a:solidFill>
                  <a:prstClr val="black"/>
                </a:solidFill>
                <a:effectLst/>
                <a:uLnTx/>
                <a:uFillTx/>
              </a:endParaRPr>
            </a:p>
          </p:txBody>
        </p:sp>
        <p:sp>
          <p:nvSpPr>
            <p:cNvPr id="56" name="TextBox 55">
              <a:extLst>
                <a:ext uri="{FF2B5EF4-FFF2-40B4-BE49-F238E27FC236}">
                  <a16:creationId xmlns:a16="http://schemas.microsoft.com/office/drawing/2014/main" id="{FAC3453E-0CD5-0631-4D09-9B3124AEFEE3}"/>
                </a:ext>
              </a:extLst>
            </p:cNvPr>
            <p:cNvSpPr txBox="1"/>
            <p:nvPr/>
          </p:nvSpPr>
          <p:spPr>
            <a:xfrm>
              <a:off x="3962401" y="1981200"/>
              <a:ext cx="71365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a:t>
              </a:r>
              <a:r>
                <a:rPr kumimoji="0" lang="en-US" sz="1800" b="0" i="0" u="none" strike="noStrike" kern="0" cap="none" spc="0" normalizeH="0" baseline="-25000" noProof="0" dirty="0">
                  <a:ln>
                    <a:noFill/>
                  </a:ln>
                  <a:solidFill>
                    <a:prstClr val="black"/>
                  </a:solidFill>
                  <a:effectLst/>
                  <a:uLnTx/>
                  <a:uFillTx/>
                </a:rPr>
                <a:t>1</a:t>
              </a:r>
              <a:r>
                <a:rPr kumimoji="0" lang="en-US" sz="1800" b="0" i="0" u="none" strike="noStrike" kern="0" cap="none" spc="0" normalizeH="0" baseline="0" noProof="0" dirty="0">
                  <a:ln>
                    <a:noFill/>
                  </a:ln>
                  <a:solidFill>
                    <a:prstClr val="black"/>
                  </a:solidFill>
                  <a:effectLst/>
                  <a:uLnTx/>
                  <a:uFillTx/>
                  <a:sym typeface="Symbol"/>
                </a:rPr>
                <a:t>b</a:t>
              </a:r>
              <a:r>
                <a:rPr kumimoji="0" lang="en-US" sz="1800" b="0" i="0" u="none" strike="noStrike" kern="0" cap="none" spc="0" normalizeH="0" baseline="-25000" noProof="0" dirty="0">
                  <a:ln>
                    <a:noFill/>
                  </a:ln>
                  <a:solidFill>
                    <a:prstClr val="black"/>
                  </a:solidFill>
                  <a:effectLst/>
                  <a:uLnTx/>
                  <a:uFillTx/>
                  <a:sym typeface="Symbol"/>
                </a:rPr>
                <a:t>1</a:t>
              </a:r>
              <a:endParaRPr kumimoji="0" lang="en-US" sz="1800" b="0" i="0" u="none" strike="noStrike" kern="0" cap="none" spc="0" normalizeH="0" baseline="0" noProof="0" dirty="0">
                <a:ln>
                  <a:noFill/>
                </a:ln>
                <a:solidFill>
                  <a:prstClr val="black"/>
                </a:solidFill>
                <a:effectLst/>
                <a:uLnTx/>
                <a:uFillTx/>
              </a:endParaRPr>
            </a:p>
          </p:txBody>
        </p:sp>
        <p:sp>
          <p:nvSpPr>
            <p:cNvPr id="57" name="TextBox 56">
              <a:extLst>
                <a:ext uri="{FF2B5EF4-FFF2-40B4-BE49-F238E27FC236}">
                  <a16:creationId xmlns:a16="http://schemas.microsoft.com/office/drawing/2014/main" id="{FCD1E1A4-848F-DE50-463C-4A3D07E2A601}"/>
                </a:ext>
              </a:extLst>
            </p:cNvPr>
            <p:cNvSpPr txBox="1"/>
            <p:nvPr/>
          </p:nvSpPr>
          <p:spPr>
            <a:xfrm>
              <a:off x="2715344" y="1981200"/>
              <a:ext cx="71365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a:t>
              </a:r>
              <a:r>
                <a:rPr kumimoji="0" lang="en-US" sz="1800" b="0" i="0" u="none" strike="noStrike" kern="0" cap="none" spc="0" normalizeH="0" baseline="-25000" noProof="0" dirty="0">
                  <a:ln>
                    <a:noFill/>
                  </a:ln>
                  <a:solidFill>
                    <a:prstClr val="black"/>
                  </a:solidFill>
                  <a:effectLst/>
                  <a:uLnTx/>
                  <a:uFillTx/>
                </a:rPr>
                <a:t>1</a:t>
              </a:r>
              <a:r>
                <a:rPr kumimoji="0" lang="en-US" sz="1800" b="0" i="0" u="none" strike="noStrike" kern="0" cap="none" spc="0" normalizeH="0" baseline="0" noProof="0" dirty="0">
                  <a:ln>
                    <a:noFill/>
                  </a:ln>
                  <a:solidFill>
                    <a:prstClr val="black"/>
                  </a:solidFill>
                  <a:effectLst/>
                  <a:uLnTx/>
                  <a:uFillTx/>
                  <a:sym typeface="Symbol"/>
                </a:rPr>
                <a:t>b</a:t>
              </a:r>
              <a:r>
                <a:rPr kumimoji="0" lang="en-US" sz="1800" b="0" i="0" u="none" strike="noStrike" kern="0" cap="none" spc="0" normalizeH="0" baseline="-25000" noProof="0" dirty="0">
                  <a:ln>
                    <a:noFill/>
                  </a:ln>
                  <a:solidFill>
                    <a:prstClr val="black"/>
                  </a:solidFill>
                  <a:effectLst/>
                  <a:uLnTx/>
                  <a:uFillTx/>
                  <a:sym typeface="Symbol"/>
                </a:rPr>
                <a:t>2</a:t>
              </a:r>
              <a:endParaRPr kumimoji="0" lang="en-US" sz="1800" b="0" i="0" u="none" strike="noStrike" kern="0" cap="none" spc="0" normalizeH="0" baseline="0" noProof="0" dirty="0">
                <a:ln>
                  <a:noFill/>
                </a:ln>
                <a:solidFill>
                  <a:prstClr val="black"/>
                </a:solidFill>
                <a:effectLst/>
                <a:uLnTx/>
                <a:uFillTx/>
              </a:endParaRPr>
            </a:p>
          </p:txBody>
        </p:sp>
        <p:sp>
          <p:nvSpPr>
            <p:cNvPr id="58" name="TextBox 57">
              <a:extLst>
                <a:ext uri="{FF2B5EF4-FFF2-40B4-BE49-F238E27FC236}">
                  <a16:creationId xmlns:a16="http://schemas.microsoft.com/office/drawing/2014/main" id="{93363505-34D0-E342-48FD-7793FD5C1A3B}"/>
                </a:ext>
              </a:extLst>
            </p:cNvPr>
            <p:cNvSpPr txBox="1"/>
            <p:nvPr/>
          </p:nvSpPr>
          <p:spPr>
            <a:xfrm>
              <a:off x="4114801" y="2971800"/>
              <a:ext cx="71365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a:t>
              </a:r>
              <a:r>
                <a:rPr kumimoji="0" lang="en-US" sz="1800" b="0" i="0" u="none" strike="noStrike" kern="0" cap="none" spc="0" normalizeH="0" baseline="-25000" noProof="0" dirty="0">
                  <a:ln>
                    <a:noFill/>
                  </a:ln>
                  <a:solidFill>
                    <a:prstClr val="black"/>
                  </a:solidFill>
                  <a:effectLst/>
                  <a:uLnTx/>
                  <a:uFillTx/>
                </a:rPr>
                <a:t>2</a:t>
              </a:r>
              <a:r>
                <a:rPr kumimoji="0" lang="en-US" sz="1800" b="0" i="0" u="none" strike="noStrike" kern="0" cap="none" spc="0" normalizeH="0" baseline="0" noProof="0" dirty="0">
                  <a:ln>
                    <a:noFill/>
                  </a:ln>
                  <a:solidFill>
                    <a:prstClr val="black"/>
                  </a:solidFill>
                  <a:effectLst/>
                  <a:uLnTx/>
                  <a:uFillTx/>
                  <a:sym typeface="Symbol"/>
                </a:rPr>
                <a:t>b</a:t>
              </a:r>
              <a:r>
                <a:rPr kumimoji="0" lang="en-US" sz="1800" b="0" i="0" u="none" strike="noStrike" kern="0" cap="none" spc="0" normalizeH="0" baseline="-25000" noProof="0" dirty="0">
                  <a:ln>
                    <a:noFill/>
                  </a:ln>
                  <a:solidFill>
                    <a:prstClr val="black"/>
                  </a:solidFill>
                  <a:effectLst/>
                  <a:uLnTx/>
                  <a:uFillTx/>
                  <a:sym typeface="Symbol"/>
                </a:rPr>
                <a:t>0</a:t>
              </a:r>
              <a:endParaRPr kumimoji="0" lang="en-US" sz="1800" b="0" i="0" u="none" strike="noStrike" kern="0" cap="none" spc="0" normalizeH="0" baseline="0" noProof="0" dirty="0">
                <a:ln>
                  <a:noFill/>
                </a:ln>
                <a:solidFill>
                  <a:prstClr val="black"/>
                </a:solidFill>
                <a:effectLst/>
                <a:uLnTx/>
                <a:uFillTx/>
              </a:endParaRPr>
            </a:p>
          </p:txBody>
        </p:sp>
        <p:sp>
          <p:nvSpPr>
            <p:cNvPr id="59" name="Rectangle 58">
              <a:extLst>
                <a:ext uri="{FF2B5EF4-FFF2-40B4-BE49-F238E27FC236}">
                  <a16:creationId xmlns:a16="http://schemas.microsoft.com/office/drawing/2014/main" id="{BA45CE03-230A-01A4-B387-5551F2C9FBB8}"/>
                </a:ext>
              </a:extLst>
            </p:cNvPr>
            <p:cNvSpPr/>
            <p:nvPr/>
          </p:nvSpPr>
          <p:spPr>
            <a:xfrm>
              <a:off x="4876801" y="1981200"/>
              <a:ext cx="516835" cy="533400"/>
            </a:xfrm>
            <a:prstGeom prst="rect">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a:ea typeface="+mn-ea"/>
                  <a:cs typeface="+mn-cs"/>
                </a:rPr>
                <a:t>HA</a:t>
              </a:r>
            </a:p>
          </p:txBody>
        </p:sp>
        <p:sp>
          <p:nvSpPr>
            <p:cNvPr id="60" name="Rectangle 59">
              <a:extLst>
                <a:ext uri="{FF2B5EF4-FFF2-40B4-BE49-F238E27FC236}">
                  <a16:creationId xmlns:a16="http://schemas.microsoft.com/office/drawing/2014/main" id="{757A71A6-EDDB-451C-0FA6-5601C9F10C26}"/>
                </a:ext>
              </a:extLst>
            </p:cNvPr>
            <p:cNvSpPr/>
            <p:nvPr/>
          </p:nvSpPr>
          <p:spPr>
            <a:xfrm>
              <a:off x="3505201" y="1981200"/>
              <a:ext cx="516835" cy="493208"/>
            </a:xfrm>
            <a:prstGeom prst="rect">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a:ea typeface="+mn-ea"/>
                  <a:cs typeface="+mn-cs"/>
                </a:rPr>
                <a:t>HA</a:t>
              </a:r>
            </a:p>
          </p:txBody>
        </p:sp>
        <p:sp>
          <p:nvSpPr>
            <p:cNvPr id="61" name="Rectangle 60">
              <a:extLst>
                <a:ext uri="{FF2B5EF4-FFF2-40B4-BE49-F238E27FC236}">
                  <a16:creationId xmlns:a16="http://schemas.microsoft.com/office/drawing/2014/main" id="{9399C5D8-7D89-BC88-1DC7-238EF759C97E}"/>
                </a:ext>
              </a:extLst>
            </p:cNvPr>
            <p:cNvSpPr/>
            <p:nvPr/>
          </p:nvSpPr>
          <p:spPr>
            <a:xfrm>
              <a:off x="2209801" y="1981200"/>
              <a:ext cx="516835" cy="493208"/>
            </a:xfrm>
            <a:prstGeom prst="rect">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a:ea typeface="+mn-ea"/>
                  <a:cs typeface="+mn-cs"/>
                </a:rPr>
                <a:t>HA</a:t>
              </a:r>
            </a:p>
          </p:txBody>
        </p:sp>
        <p:cxnSp>
          <p:nvCxnSpPr>
            <p:cNvPr id="62" name="Straight Connector 61">
              <a:extLst>
                <a:ext uri="{FF2B5EF4-FFF2-40B4-BE49-F238E27FC236}">
                  <a16:creationId xmlns:a16="http://schemas.microsoft.com/office/drawing/2014/main" id="{46A94ADF-3BE2-5658-2DE1-1579CEE10BB4}"/>
                </a:ext>
              </a:extLst>
            </p:cNvPr>
            <p:cNvCxnSpPr/>
            <p:nvPr/>
          </p:nvCxnSpPr>
          <p:spPr>
            <a:xfrm rot="5400000">
              <a:off x="4952999" y="1828801"/>
              <a:ext cx="304802" cy="0"/>
            </a:xfrm>
            <a:prstGeom prst="line">
              <a:avLst/>
            </a:prstGeom>
            <a:noFill/>
            <a:ln w="9525" cap="flat" cmpd="sng" algn="ctr">
              <a:solidFill>
                <a:srgbClr val="4F81BD">
                  <a:shade val="95000"/>
                  <a:satMod val="105000"/>
                </a:srgbClr>
              </a:solidFill>
              <a:prstDash val="solid"/>
            </a:ln>
            <a:effectLst/>
          </p:spPr>
        </p:cxnSp>
        <p:cxnSp>
          <p:nvCxnSpPr>
            <p:cNvPr id="63" name="Straight Connector 62">
              <a:extLst>
                <a:ext uri="{FF2B5EF4-FFF2-40B4-BE49-F238E27FC236}">
                  <a16:creationId xmlns:a16="http://schemas.microsoft.com/office/drawing/2014/main" id="{E5BE9377-CF21-2040-182C-DCB322837C04}"/>
                </a:ext>
              </a:extLst>
            </p:cNvPr>
            <p:cNvCxnSpPr/>
            <p:nvPr/>
          </p:nvCxnSpPr>
          <p:spPr>
            <a:xfrm rot="5400000">
              <a:off x="3581399" y="1828801"/>
              <a:ext cx="304802" cy="0"/>
            </a:xfrm>
            <a:prstGeom prst="line">
              <a:avLst/>
            </a:prstGeom>
            <a:noFill/>
            <a:ln w="9525" cap="flat" cmpd="sng" algn="ctr">
              <a:solidFill>
                <a:srgbClr val="4F81BD">
                  <a:shade val="95000"/>
                  <a:satMod val="105000"/>
                </a:srgbClr>
              </a:solidFill>
              <a:prstDash val="solid"/>
            </a:ln>
            <a:effectLst/>
          </p:spPr>
        </p:cxnSp>
        <p:cxnSp>
          <p:nvCxnSpPr>
            <p:cNvPr id="64" name="Straight Connector 63">
              <a:extLst>
                <a:ext uri="{FF2B5EF4-FFF2-40B4-BE49-F238E27FC236}">
                  <a16:creationId xmlns:a16="http://schemas.microsoft.com/office/drawing/2014/main" id="{5C08C8F1-6B75-9606-0219-CE22500172A6}"/>
                </a:ext>
              </a:extLst>
            </p:cNvPr>
            <p:cNvCxnSpPr/>
            <p:nvPr/>
          </p:nvCxnSpPr>
          <p:spPr>
            <a:xfrm rot="5400000">
              <a:off x="2209799" y="1828801"/>
              <a:ext cx="304802" cy="0"/>
            </a:xfrm>
            <a:prstGeom prst="line">
              <a:avLst/>
            </a:prstGeom>
            <a:noFill/>
            <a:ln w="9525" cap="flat" cmpd="sng" algn="ctr">
              <a:solidFill>
                <a:srgbClr val="4F81BD">
                  <a:shade val="95000"/>
                  <a:satMod val="105000"/>
                </a:srgbClr>
              </a:solidFill>
              <a:prstDash val="solid"/>
            </a:ln>
            <a:effectLst/>
          </p:spPr>
        </p:cxnSp>
        <p:cxnSp>
          <p:nvCxnSpPr>
            <p:cNvPr id="65" name="Straight Connector 64">
              <a:extLst>
                <a:ext uri="{FF2B5EF4-FFF2-40B4-BE49-F238E27FC236}">
                  <a16:creationId xmlns:a16="http://schemas.microsoft.com/office/drawing/2014/main" id="{4F163CFA-3258-8E25-C3BD-8C412AC097E9}"/>
                </a:ext>
              </a:extLst>
            </p:cNvPr>
            <p:cNvCxnSpPr/>
            <p:nvPr/>
          </p:nvCxnSpPr>
          <p:spPr>
            <a:xfrm rot="10800000">
              <a:off x="5410200" y="2362199"/>
              <a:ext cx="304800" cy="0"/>
            </a:xfrm>
            <a:prstGeom prst="line">
              <a:avLst/>
            </a:prstGeom>
            <a:noFill/>
            <a:ln w="9525" cap="flat" cmpd="sng" algn="ctr">
              <a:solidFill>
                <a:srgbClr val="4F81BD">
                  <a:shade val="95000"/>
                  <a:satMod val="105000"/>
                </a:srgbClr>
              </a:solidFill>
              <a:prstDash val="solid"/>
            </a:ln>
            <a:effectLst/>
          </p:spPr>
        </p:cxnSp>
        <p:cxnSp>
          <p:nvCxnSpPr>
            <p:cNvPr id="66" name="Straight Connector 65">
              <a:extLst>
                <a:ext uri="{FF2B5EF4-FFF2-40B4-BE49-F238E27FC236}">
                  <a16:creationId xmlns:a16="http://schemas.microsoft.com/office/drawing/2014/main" id="{FADC6C05-5505-A96F-09B7-98F01207F971}"/>
                </a:ext>
              </a:extLst>
            </p:cNvPr>
            <p:cNvCxnSpPr/>
            <p:nvPr/>
          </p:nvCxnSpPr>
          <p:spPr>
            <a:xfrm rot="10800000">
              <a:off x="4038601" y="2362200"/>
              <a:ext cx="304800" cy="0"/>
            </a:xfrm>
            <a:prstGeom prst="line">
              <a:avLst/>
            </a:prstGeom>
            <a:noFill/>
            <a:ln w="9525" cap="flat" cmpd="sng" algn="ctr">
              <a:solidFill>
                <a:srgbClr val="4F81BD">
                  <a:shade val="95000"/>
                  <a:satMod val="105000"/>
                </a:srgbClr>
              </a:solidFill>
              <a:prstDash val="solid"/>
            </a:ln>
            <a:effectLst/>
          </p:spPr>
        </p:cxnSp>
        <p:cxnSp>
          <p:nvCxnSpPr>
            <p:cNvPr id="67" name="Straight Connector 66">
              <a:extLst>
                <a:ext uri="{FF2B5EF4-FFF2-40B4-BE49-F238E27FC236}">
                  <a16:creationId xmlns:a16="http://schemas.microsoft.com/office/drawing/2014/main" id="{E0B22157-EDF5-0F96-EB85-79AC81A02AAF}"/>
                </a:ext>
              </a:extLst>
            </p:cNvPr>
            <p:cNvCxnSpPr/>
            <p:nvPr/>
          </p:nvCxnSpPr>
          <p:spPr>
            <a:xfrm rot="10800000">
              <a:off x="2743201" y="2362200"/>
              <a:ext cx="304800" cy="0"/>
            </a:xfrm>
            <a:prstGeom prst="line">
              <a:avLst/>
            </a:prstGeom>
            <a:noFill/>
            <a:ln w="9525" cap="flat" cmpd="sng" algn="ctr">
              <a:solidFill>
                <a:srgbClr val="4F81BD">
                  <a:shade val="95000"/>
                  <a:satMod val="105000"/>
                </a:srgbClr>
              </a:solidFill>
              <a:prstDash val="solid"/>
            </a:ln>
            <a:effectLst/>
          </p:spPr>
        </p:cxnSp>
        <p:sp>
          <p:nvSpPr>
            <p:cNvPr id="68" name="Rectangle 67">
              <a:extLst>
                <a:ext uri="{FF2B5EF4-FFF2-40B4-BE49-F238E27FC236}">
                  <a16:creationId xmlns:a16="http://schemas.microsoft.com/office/drawing/2014/main" id="{CB37F1D8-17EC-BE76-4EB4-69EB6AB83AC1}"/>
                </a:ext>
              </a:extLst>
            </p:cNvPr>
            <p:cNvSpPr/>
            <p:nvPr/>
          </p:nvSpPr>
          <p:spPr>
            <a:xfrm>
              <a:off x="2209801" y="3048000"/>
              <a:ext cx="516835" cy="493208"/>
            </a:xfrm>
            <a:prstGeom prst="rect">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a:ea typeface="+mn-ea"/>
                  <a:cs typeface="+mn-cs"/>
                </a:rPr>
                <a:t>FA</a:t>
              </a:r>
            </a:p>
          </p:txBody>
        </p:sp>
        <p:cxnSp>
          <p:nvCxnSpPr>
            <p:cNvPr id="69" name="Straight Connector 68">
              <a:extLst>
                <a:ext uri="{FF2B5EF4-FFF2-40B4-BE49-F238E27FC236}">
                  <a16:creationId xmlns:a16="http://schemas.microsoft.com/office/drawing/2014/main" id="{C648B1AD-687C-EF87-26C0-CEC2E923EB01}"/>
                </a:ext>
              </a:extLst>
            </p:cNvPr>
            <p:cNvCxnSpPr/>
            <p:nvPr/>
          </p:nvCxnSpPr>
          <p:spPr>
            <a:xfrm rot="10800000">
              <a:off x="4038601" y="3352799"/>
              <a:ext cx="304800" cy="0"/>
            </a:xfrm>
            <a:prstGeom prst="line">
              <a:avLst/>
            </a:prstGeom>
            <a:noFill/>
            <a:ln w="9525" cap="flat" cmpd="sng" algn="ctr">
              <a:solidFill>
                <a:srgbClr val="4F81BD">
                  <a:shade val="95000"/>
                  <a:satMod val="105000"/>
                </a:srgbClr>
              </a:solidFill>
              <a:prstDash val="solid"/>
            </a:ln>
            <a:effectLst/>
          </p:spPr>
        </p:cxnSp>
        <p:cxnSp>
          <p:nvCxnSpPr>
            <p:cNvPr id="70" name="Straight Connector 69">
              <a:extLst>
                <a:ext uri="{FF2B5EF4-FFF2-40B4-BE49-F238E27FC236}">
                  <a16:creationId xmlns:a16="http://schemas.microsoft.com/office/drawing/2014/main" id="{4C9F6103-DF03-BACD-D01F-5AAB4D603404}"/>
                </a:ext>
              </a:extLst>
            </p:cNvPr>
            <p:cNvCxnSpPr/>
            <p:nvPr/>
          </p:nvCxnSpPr>
          <p:spPr>
            <a:xfrm rot="10800000">
              <a:off x="2743200" y="3352799"/>
              <a:ext cx="304800" cy="0"/>
            </a:xfrm>
            <a:prstGeom prst="line">
              <a:avLst/>
            </a:prstGeom>
            <a:noFill/>
            <a:ln w="9525" cap="flat" cmpd="sng" algn="ctr">
              <a:solidFill>
                <a:srgbClr val="4F81BD">
                  <a:shade val="95000"/>
                  <a:satMod val="105000"/>
                </a:srgbClr>
              </a:solidFill>
              <a:prstDash val="solid"/>
            </a:ln>
            <a:effectLst/>
          </p:spPr>
        </p:cxnSp>
        <p:cxnSp>
          <p:nvCxnSpPr>
            <p:cNvPr id="71" name="Straight Connector 70">
              <a:extLst>
                <a:ext uri="{FF2B5EF4-FFF2-40B4-BE49-F238E27FC236}">
                  <a16:creationId xmlns:a16="http://schemas.microsoft.com/office/drawing/2014/main" id="{CBF7ABC0-43AE-F9BF-38A6-48C3A35E2E69}"/>
                </a:ext>
              </a:extLst>
            </p:cNvPr>
            <p:cNvCxnSpPr/>
            <p:nvPr/>
          </p:nvCxnSpPr>
          <p:spPr>
            <a:xfrm rot="10800000">
              <a:off x="2667000" y="4419600"/>
              <a:ext cx="304800" cy="0"/>
            </a:xfrm>
            <a:prstGeom prst="line">
              <a:avLst/>
            </a:prstGeom>
            <a:noFill/>
            <a:ln w="9525" cap="flat" cmpd="sng" algn="ctr">
              <a:solidFill>
                <a:srgbClr val="4F81BD">
                  <a:shade val="95000"/>
                  <a:satMod val="105000"/>
                </a:srgbClr>
              </a:solidFill>
              <a:prstDash val="solid"/>
            </a:ln>
            <a:effectLst/>
          </p:spPr>
        </p:cxnSp>
        <p:sp>
          <p:nvSpPr>
            <p:cNvPr id="72" name="Rectangle 71">
              <a:extLst>
                <a:ext uri="{FF2B5EF4-FFF2-40B4-BE49-F238E27FC236}">
                  <a16:creationId xmlns:a16="http://schemas.microsoft.com/office/drawing/2014/main" id="{8B2BF8AA-CC33-C571-011D-B682B23D8067}"/>
                </a:ext>
              </a:extLst>
            </p:cNvPr>
            <p:cNvSpPr/>
            <p:nvPr/>
          </p:nvSpPr>
          <p:spPr>
            <a:xfrm>
              <a:off x="2150166" y="4154992"/>
              <a:ext cx="516835" cy="493208"/>
            </a:xfrm>
            <a:prstGeom prst="rect">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a:ea typeface="+mn-ea"/>
                  <a:cs typeface="+mn-cs"/>
                </a:rPr>
                <a:t>FA</a:t>
              </a:r>
            </a:p>
          </p:txBody>
        </p:sp>
        <p:cxnSp>
          <p:nvCxnSpPr>
            <p:cNvPr id="73" name="Straight Connector 72">
              <a:extLst>
                <a:ext uri="{FF2B5EF4-FFF2-40B4-BE49-F238E27FC236}">
                  <a16:creationId xmlns:a16="http://schemas.microsoft.com/office/drawing/2014/main" id="{0A1E8487-4740-4E10-FC91-F9D3BD06A521}"/>
                </a:ext>
              </a:extLst>
            </p:cNvPr>
            <p:cNvCxnSpPr/>
            <p:nvPr/>
          </p:nvCxnSpPr>
          <p:spPr>
            <a:xfrm rot="5400000">
              <a:off x="2090532" y="3829878"/>
              <a:ext cx="556591" cy="13252"/>
            </a:xfrm>
            <a:prstGeom prst="line">
              <a:avLst/>
            </a:prstGeom>
            <a:noFill/>
            <a:ln w="9525" cap="flat" cmpd="sng" algn="ctr">
              <a:solidFill>
                <a:srgbClr val="4F81BD">
                  <a:shade val="95000"/>
                  <a:satMod val="105000"/>
                </a:srgbClr>
              </a:solidFill>
              <a:prstDash val="solid"/>
            </a:ln>
            <a:effectLst/>
          </p:spPr>
        </p:cxnSp>
        <p:sp>
          <p:nvSpPr>
            <p:cNvPr id="74" name="TextBox 73">
              <a:extLst>
                <a:ext uri="{FF2B5EF4-FFF2-40B4-BE49-F238E27FC236}">
                  <a16:creationId xmlns:a16="http://schemas.microsoft.com/office/drawing/2014/main" id="{1ED2C4B1-5F01-6A81-38EC-64E9BCADCE1F}"/>
                </a:ext>
              </a:extLst>
            </p:cNvPr>
            <p:cNvSpPr txBox="1"/>
            <p:nvPr/>
          </p:nvSpPr>
          <p:spPr>
            <a:xfrm>
              <a:off x="2743201" y="2971800"/>
              <a:ext cx="71365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a:t>
              </a:r>
              <a:r>
                <a:rPr kumimoji="0" lang="en-US" sz="1800" b="0" i="0" u="none" strike="noStrike" kern="0" cap="none" spc="0" normalizeH="0" baseline="-25000" noProof="0" dirty="0">
                  <a:ln>
                    <a:noFill/>
                  </a:ln>
                  <a:solidFill>
                    <a:prstClr val="black"/>
                  </a:solidFill>
                  <a:effectLst/>
                  <a:uLnTx/>
                  <a:uFillTx/>
                </a:rPr>
                <a:t>2</a:t>
              </a:r>
              <a:r>
                <a:rPr kumimoji="0" lang="en-US" sz="1800" b="0" i="0" u="none" strike="noStrike" kern="0" cap="none" spc="0" normalizeH="0" baseline="0" noProof="0" dirty="0">
                  <a:ln>
                    <a:noFill/>
                  </a:ln>
                  <a:solidFill>
                    <a:prstClr val="black"/>
                  </a:solidFill>
                  <a:effectLst/>
                  <a:uLnTx/>
                  <a:uFillTx/>
                  <a:sym typeface="Symbol"/>
                </a:rPr>
                <a:t>b</a:t>
              </a:r>
              <a:r>
                <a:rPr kumimoji="0" lang="en-US" sz="1800" b="0" i="0" u="none" strike="noStrike" kern="0" cap="none" spc="0" normalizeH="0" baseline="-25000" noProof="0" dirty="0">
                  <a:ln>
                    <a:noFill/>
                  </a:ln>
                  <a:solidFill>
                    <a:prstClr val="black"/>
                  </a:solidFill>
                  <a:effectLst/>
                  <a:uLnTx/>
                  <a:uFillTx/>
                  <a:sym typeface="Symbol"/>
                </a:rPr>
                <a:t>1</a:t>
              </a:r>
              <a:endParaRPr kumimoji="0" lang="en-US" sz="1800" b="0" i="0" u="none" strike="noStrike" kern="0" cap="none" spc="0" normalizeH="0" baseline="0" noProof="0" dirty="0">
                <a:ln>
                  <a:noFill/>
                </a:ln>
                <a:solidFill>
                  <a:prstClr val="black"/>
                </a:solidFill>
                <a:effectLst/>
                <a:uLnTx/>
                <a:uFillTx/>
              </a:endParaRPr>
            </a:p>
          </p:txBody>
        </p:sp>
        <p:sp>
          <p:nvSpPr>
            <p:cNvPr id="75" name="TextBox 74">
              <a:extLst>
                <a:ext uri="{FF2B5EF4-FFF2-40B4-BE49-F238E27FC236}">
                  <a16:creationId xmlns:a16="http://schemas.microsoft.com/office/drawing/2014/main" id="{D91252F4-AB5A-6F4E-6E14-067A74E1921A}"/>
                </a:ext>
              </a:extLst>
            </p:cNvPr>
            <p:cNvSpPr txBox="1"/>
            <p:nvPr/>
          </p:nvSpPr>
          <p:spPr>
            <a:xfrm>
              <a:off x="2743201" y="4038600"/>
              <a:ext cx="71365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a:t>
              </a:r>
              <a:r>
                <a:rPr kumimoji="0" lang="en-US" sz="1800" b="0" i="0" u="none" strike="noStrike" kern="0" cap="none" spc="0" normalizeH="0" baseline="-25000" noProof="0" dirty="0">
                  <a:ln>
                    <a:noFill/>
                  </a:ln>
                  <a:solidFill>
                    <a:prstClr val="black"/>
                  </a:solidFill>
                  <a:effectLst/>
                  <a:uLnTx/>
                  <a:uFillTx/>
                </a:rPr>
                <a:t>3</a:t>
              </a:r>
              <a:r>
                <a:rPr kumimoji="0" lang="en-US" sz="1800" b="0" i="0" u="none" strike="noStrike" kern="0" cap="none" spc="0" normalizeH="0" baseline="0" noProof="0" dirty="0">
                  <a:ln>
                    <a:noFill/>
                  </a:ln>
                  <a:solidFill>
                    <a:prstClr val="black"/>
                  </a:solidFill>
                  <a:effectLst/>
                  <a:uLnTx/>
                  <a:uFillTx/>
                  <a:sym typeface="Symbol"/>
                </a:rPr>
                <a:t>b</a:t>
              </a:r>
              <a:r>
                <a:rPr kumimoji="0" lang="en-US" sz="1800" b="0" i="0" u="none" strike="noStrike" kern="0" cap="none" spc="0" normalizeH="0" baseline="-25000" noProof="0" dirty="0">
                  <a:ln>
                    <a:noFill/>
                  </a:ln>
                  <a:solidFill>
                    <a:prstClr val="black"/>
                  </a:solidFill>
                  <a:effectLst/>
                  <a:uLnTx/>
                  <a:uFillTx/>
                  <a:sym typeface="Symbol"/>
                </a:rPr>
                <a:t>0</a:t>
              </a:r>
              <a:endParaRPr kumimoji="0" lang="en-US" sz="1800" b="0" i="0" u="none" strike="noStrike" kern="0" cap="none" spc="0" normalizeH="0" baseline="0" noProof="0" dirty="0">
                <a:ln>
                  <a:noFill/>
                </a:ln>
                <a:solidFill>
                  <a:prstClr val="black"/>
                </a:solidFill>
                <a:effectLst/>
                <a:uLnTx/>
                <a:uFillTx/>
              </a:endParaRPr>
            </a:p>
          </p:txBody>
        </p:sp>
        <p:cxnSp>
          <p:nvCxnSpPr>
            <p:cNvPr id="76" name="Straight Connector 75">
              <a:extLst>
                <a:ext uri="{FF2B5EF4-FFF2-40B4-BE49-F238E27FC236}">
                  <a16:creationId xmlns:a16="http://schemas.microsoft.com/office/drawing/2014/main" id="{69FA9FC5-F62A-4E22-2B60-7A1E2A99DD00}"/>
                </a:ext>
              </a:extLst>
            </p:cNvPr>
            <p:cNvCxnSpPr/>
            <p:nvPr/>
          </p:nvCxnSpPr>
          <p:spPr>
            <a:xfrm rot="16200000" flipH="1">
              <a:off x="2946953" y="4229099"/>
              <a:ext cx="1447804" cy="2"/>
            </a:xfrm>
            <a:prstGeom prst="line">
              <a:avLst/>
            </a:prstGeom>
            <a:noFill/>
            <a:ln w="9525" cap="flat" cmpd="sng" algn="ctr">
              <a:solidFill>
                <a:srgbClr val="4F81BD">
                  <a:shade val="95000"/>
                  <a:satMod val="105000"/>
                </a:srgbClr>
              </a:solidFill>
              <a:prstDash val="solid"/>
            </a:ln>
            <a:effectLst/>
          </p:spPr>
        </p:cxnSp>
        <p:cxnSp>
          <p:nvCxnSpPr>
            <p:cNvPr id="77" name="Straight Connector 76">
              <a:extLst>
                <a:ext uri="{FF2B5EF4-FFF2-40B4-BE49-F238E27FC236}">
                  <a16:creationId xmlns:a16="http://schemas.microsoft.com/office/drawing/2014/main" id="{5AB0CF8E-28C3-C924-3D41-06EADCC5298E}"/>
                </a:ext>
              </a:extLst>
            </p:cNvPr>
            <p:cNvCxnSpPr/>
            <p:nvPr/>
          </p:nvCxnSpPr>
          <p:spPr>
            <a:xfrm rot="5400000">
              <a:off x="2146854" y="4800601"/>
              <a:ext cx="304803" cy="1"/>
            </a:xfrm>
            <a:prstGeom prst="line">
              <a:avLst/>
            </a:prstGeom>
            <a:noFill/>
            <a:ln w="9525" cap="flat" cmpd="sng" algn="ctr">
              <a:solidFill>
                <a:srgbClr val="4F81BD">
                  <a:shade val="95000"/>
                  <a:satMod val="105000"/>
                </a:srgbClr>
              </a:solidFill>
              <a:prstDash val="solid"/>
            </a:ln>
            <a:effectLst/>
          </p:spPr>
        </p:cxnSp>
        <p:cxnSp>
          <p:nvCxnSpPr>
            <p:cNvPr id="78" name="Elbow Connector 157">
              <a:extLst>
                <a:ext uri="{FF2B5EF4-FFF2-40B4-BE49-F238E27FC236}">
                  <a16:creationId xmlns:a16="http://schemas.microsoft.com/office/drawing/2014/main" id="{C215F224-E553-3130-B42F-EB7FC60826FD}"/>
                </a:ext>
              </a:extLst>
            </p:cNvPr>
            <p:cNvCxnSpPr/>
            <p:nvPr/>
          </p:nvCxnSpPr>
          <p:spPr>
            <a:xfrm rot="10800000" flipV="1">
              <a:off x="4022037" y="2491407"/>
              <a:ext cx="854765" cy="556593"/>
            </a:xfrm>
            <a:prstGeom prst="bentConnector3">
              <a:avLst>
                <a:gd name="adj1" fmla="val 50000"/>
              </a:avLst>
            </a:prstGeom>
            <a:noFill/>
            <a:ln w="9525" cap="flat" cmpd="sng" algn="ctr">
              <a:solidFill>
                <a:srgbClr val="4F81BD">
                  <a:shade val="95000"/>
                  <a:satMod val="105000"/>
                </a:srgbClr>
              </a:solidFill>
              <a:prstDash val="solid"/>
            </a:ln>
            <a:effectLst/>
          </p:spPr>
        </p:cxnSp>
        <p:cxnSp>
          <p:nvCxnSpPr>
            <p:cNvPr id="79" name="Elbow Connector 158">
              <a:extLst>
                <a:ext uri="{FF2B5EF4-FFF2-40B4-BE49-F238E27FC236}">
                  <a16:creationId xmlns:a16="http://schemas.microsoft.com/office/drawing/2014/main" id="{C178942C-A50F-C0A6-EE47-3268F7FC9F4E}"/>
                </a:ext>
              </a:extLst>
            </p:cNvPr>
            <p:cNvCxnSpPr/>
            <p:nvPr/>
          </p:nvCxnSpPr>
          <p:spPr>
            <a:xfrm rot="10800000" flipV="1">
              <a:off x="2667000" y="2474408"/>
              <a:ext cx="838200" cy="520585"/>
            </a:xfrm>
            <a:prstGeom prst="bentConnector3">
              <a:avLst>
                <a:gd name="adj1" fmla="val 50000"/>
              </a:avLst>
            </a:prstGeom>
            <a:noFill/>
            <a:ln w="9525" cap="flat" cmpd="sng" algn="ctr">
              <a:solidFill>
                <a:srgbClr val="4F81BD">
                  <a:shade val="95000"/>
                  <a:satMod val="105000"/>
                </a:srgbClr>
              </a:solidFill>
              <a:prstDash val="solid"/>
            </a:ln>
            <a:effectLst/>
          </p:spPr>
        </p:cxnSp>
        <p:cxnSp>
          <p:nvCxnSpPr>
            <p:cNvPr id="80" name="Elbow Connector 162">
              <a:extLst>
                <a:ext uri="{FF2B5EF4-FFF2-40B4-BE49-F238E27FC236}">
                  <a16:creationId xmlns:a16="http://schemas.microsoft.com/office/drawing/2014/main" id="{2DEDE3E0-0F7E-80E9-7E49-8B9BD0BEE01D}"/>
                </a:ext>
              </a:extLst>
            </p:cNvPr>
            <p:cNvCxnSpPr/>
            <p:nvPr/>
          </p:nvCxnSpPr>
          <p:spPr>
            <a:xfrm rot="10800000" flipV="1">
              <a:off x="2650436" y="3558207"/>
              <a:ext cx="854765" cy="556593"/>
            </a:xfrm>
            <a:prstGeom prst="bentConnector3">
              <a:avLst>
                <a:gd name="adj1" fmla="val 50000"/>
              </a:avLst>
            </a:prstGeom>
            <a:noFill/>
            <a:ln w="9525" cap="flat" cmpd="sng" algn="ctr">
              <a:solidFill>
                <a:srgbClr val="4F81BD">
                  <a:shade val="95000"/>
                  <a:satMod val="105000"/>
                </a:srgbClr>
              </a:solidFill>
              <a:prstDash val="solid"/>
            </a:ln>
            <a:effectLst/>
          </p:spPr>
        </p:cxnSp>
        <p:sp>
          <p:nvSpPr>
            <p:cNvPr id="81" name="Rectangle 80">
              <a:extLst>
                <a:ext uri="{FF2B5EF4-FFF2-40B4-BE49-F238E27FC236}">
                  <a16:creationId xmlns:a16="http://schemas.microsoft.com/office/drawing/2014/main" id="{488FDA38-E72B-E05B-50AC-8232A4AA655C}"/>
                </a:ext>
              </a:extLst>
            </p:cNvPr>
            <p:cNvSpPr/>
            <p:nvPr/>
          </p:nvSpPr>
          <p:spPr>
            <a:xfrm>
              <a:off x="5960128" y="4876800"/>
              <a:ext cx="64312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out</a:t>
              </a:r>
              <a:r>
                <a:rPr kumimoji="0" lang="en-US" sz="1800" b="1" i="0" u="none" strike="noStrike" kern="0" cap="none" spc="0" normalizeH="0" baseline="-25000" noProof="0" dirty="0">
                  <a:ln>
                    <a:noFill/>
                  </a:ln>
                  <a:solidFill>
                    <a:prstClr val="black"/>
                  </a:solidFill>
                  <a:effectLst/>
                  <a:uLnTx/>
                  <a:uFillTx/>
                </a:rPr>
                <a:t>0</a:t>
              </a:r>
              <a:r>
                <a:rPr kumimoji="0" lang="en-US" sz="1800" b="1" i="0" u="none" strike="noStrike" kern="0" cap="none" spc="0" normalizeH="0" baseline="0" noProof="0" dirty="0">
                  <a:ln>
                    <a:noFill/>
                  </a:ln>
                  <a:solidFill>
                    <a:prstClr val="black"/>
                  </a:solidFill>
                  <a:effectLst/>
                  <a:uLnTx/>
                  <a:uFillTx/>
                  <a:sym typeface="Symbol"/>
                </a:rPr>
                <a:t> </a:t>
              </a:r>
              <a:endParaRPr kumimoji="0" lang="en-US" sz="1800" b="0" i="0" u="none" strike="noStrike" kern="0" cap="none" spc="0" normalizeH="0" baseline="0" noProof="0" dirty="0">
                <a:ln>
                  <a:noFill/>
                </a:ln>
                <a:solidFill>
                  <a:prstClr val="black"/>
                </a:solidFill>
                <a:effectLst/>
                <a:uLnTx/>
                <a:uFillTx/>
              </a:endParaRPr>
            </a:p>
          </p:txBody>
        </p:sp>
        <p:sp>
          <p:nvSpPr>
            <p:cNvPr id="82" name="Rectangle 81">
              <a:extLst>
                <a:ext uri="{FF2B5EF4-FFF2-40B4-BE49-F238E27FC236}">
                  <a16:creationId xmlns:a16="http://schemas.microsoft.com/office/drawing/2014/main" id="{39D8CB57-DD6B-3D4B-A615-4AC087CB5031}"/>
                </a:ext>
              </a:extLst>
            </p:cNvPr>
            <p:cNvSpPr/>
            <p:nvPr/>
          </p:nvSpPr>
          <p:spPr>
            <a:xfrm>
              <a:off x="4752258" y="4876800"/>
              <a:ext cx="64312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out</a:t>
              </a:r>
              <a:r>
                <a:rPr kumimoji="0" lang="en-US" sz="1800" b="1" i="0" u="none" strike="noStrike" kern="0" cap="none" spc="0" normalizeH="0" baseline="-25000" noProof="0" dirty="0">
                  <a:ln>
                    <a:noFill/>
                  </a:ln>
                  <a:solidFill>
                    <a:prstClr val="black"/>
                  </a:solidFill>
                  <a:effectLst/>
                  <a:uLnTx/>
                  <a:uFillTx/>
                </a:rPr>
                <a:t>1</a:t>
              </a:r>
              <a:r>
                <a:rPr kumimoji="0" lang="en-US" sz="1800" b="1" i="0" u="none" strike="noStrike" kern="0" cap="none" spc="0" normalizeH="0" baseline="0" noProof="0" dirty="0">
                  <a:ln>
                    <a:noFill/>
                  </a:ln>
                  <a:solidFill>
                    <a:prstClr val="black"/>
                  </a:solidFill>
                  <a:effectLst/>
                  <a:uLnTx/>
                  <a:uFillTx/>
                  <a:sym typeface="Symbol"/>
                </a:rPr>
                <a:t> </a:t>
              </a:r>
              <a:endParaRPr kumimoji="0" lang="en-US" sz="1800" b="0" i="0" u="none" strike="noStrike" kern="0" cap="none" spc="0" normalizeH="0" baseline="0" noProof="0" dirty="0">
                <a:ln>
                  <a:noFill/>
                </a:ln>
                <a:solidFill>
                  <a:prstClr val="black"/>
                </a:solidFill>
                <a:effectLst/>
                <a:uLnTx/>
                <a:uFillTx/>
              </a:endParaRPr>
            </a:p>
          </p:txBody>
        </p:sp>
        <p:sp>
          <p:nvSpPr>
            <p:cNvPr id="83" name="Rectangle 82">
              <a:extLst>
                <a:ext uri="{FF2B5EF4-FFF2-40B4-BE49-F238E27FC236}">
                  <a16:creationId xmlns:a16="http://schemas.microsoft.com/office/drawing/2014/main" id="{8DAB1251-AA94-FA06-944F-D306FFDB8A92}"/>
                </a:ext>
              </a:extLst>
            </p:cNvPr>
            <p:cNvSpPr/>
            <p:nvPr/>
          </p:nvSpPr>
          <p:spPr>
            <a:xfrm>
              <a:off x="3418986" y="4876800"/>
              <a:ext cx="64312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out</a:t>
              </a:r>
              <a:r>
                <a:rPr kumimoji="0" lang="en-US" sz="1800" b="1" i="0" u="none" strike="noStrike" kern="0" cap="none" spc="0" normalizeH="0" baseline="-25000" noProof="0" dirty="0">
                  <a:ln>
                    <a:noFill/>
                  </a:ln>
                  <a:solidFill>
                    <a:prstClr val="black"/>
                  </a:solidFill>
                  <a:effectLst/>
                  <a:uLnTx/>
                  <a:uFillTx/>
                </a:rPr>
                <a:t>2</a:t>
              </a:r>
              <a:r>
                <a:rPr kumimoji="0" lang="en-US" sz="1800" b="1" i="0" u="none" strike="noStrike" kern="0" cap="none" spc="0" normalizeH="0" baseline="0" noProof="0" dirty="0">
                  <a:ln>
                    <a:noFill/>
                  </a:ln>
                  <a:solidFill>
                    <a:prstClr val="black"/>
                  </a:solidFill>
                  <a:effectLst/>
                  <a:uLnTx/>
                  <a:uFillTx/>
                  <a:sym typeface="Symbol"/>
                </a:rPr>
                <a:t> </a:t>
              </a:r>
              <a:endParaRPr kumimoji="0" lang="en-US" sz="1800" b="0" i="0" u="none" strike="noStrike" kern="0" cap="none" spc="0" normalizeH="0" baseline="0" noProof="0" dirty="0">
                <a:ln>
                  <a:noFill/>
                </a:ln>
                <a:solidFill>
                  <a:prstClr val="black"/>
                </a:solidFill>
                <a:effectLst/>
                <a:uLnTx/>
                <a:uFillTx/>
              </a:endParaRPr>
            </a:p>
          </p:txBody>
        </p:sp>
        <p:sp>
          <p:nvSpPr>
            <p:cNvPr id="84" name="Rectangle 83">
              <a:extLst>
                <a:ext uri="{FF2B5EF4-FFF2-40B4-BE49-F238E27FC236}">
                  <a16:creationId xmlns:a16="http://schemas.microsoft.com/office/drawing/2014/main" id="{798A54D1-B3F3-DE18-CAB8-25292B212047}"/>
                </a:ext>
              </a:extLst>
            </p:cNvPr>
            <p:cNvSpPr/>
            <p:nvPr/>
          </p:nvSpPr>
          <p:spPr>
            <a:xfrm>
              <a:off x="2047386" y="4876800"/>
              <a:ext cx="64312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out</a:t>
              </a:r>
              <a:r>
                <a:rPr kumimoji="0" lang="en-US" sz="1800" b="1" i="0" u="none" strike="noStrike" kern="0" cap="none" spc="0" normalizeH="0" baseline="-25000" noProof="0" dirty="0">
                  <a:ln>
                    <a:noFill/>
                  </a:ln>
                  <a:solidFill>
                    <a:prstClr val="black"/>
                  </a:solidFill>
                  <a:effectLst/>
                  <a:uLnTx/>
                  <a:uFillTx/>
                </a:rPr>
                <a:t>3</a:t>
              </a:r>
              <a:r>
                <a:rPr kumimoji="0" lang="en-US" sz="1800" b="1" i="0" u="none" strike="noStrike" kern="0" cap="none" spc="0" normalizeH="0" baseline="0" noProof="0" dirty="0">
                  <a:ln>
                    <a:noFill/>
                  </a:ln>
                  <a:solidFill>
                    <a:prstClr val="black"/>
                  </a:solidFill>
                  <a:effectLst/>
                  <a:uLnTx/>
                  <a:uFillTx/>
                  <a:sym typeface="Symbol"/>
                </a:rPr>
                <a:t> </a:t>
              </a:r>
              <a:endParaRPr kumimoji="0" lang="en-US" sz="1800"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1437824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523B6-947C-872D-BE6C-89DEF1FFB14F}"/>
              </a:ext>
            </a:extLst>
          </p:cNvPr>
          <p:cNvSpPr>
            <a:spLocks noGrp="1"/>
          </p:cNvSpPr>
          <p:nvPr>
            <p:ph type="title"/>
          </p:nvPr>
        </p:nvSpPr>
        <p:spPr/>
        <p:txBody>
          <a:bodyPr/>
          <a:lstStyle/>
          <a:p>
            <a:r>
              <a:rPr lang="en-US" dirty="0"/>
              <a:t>Retrieving information</a:t>
            </a:r>
          </a:p>
        </p:txBody>
      </p:sp>
      <p:sp>
        <p:nvSpPr>
          <p:cNvPr id="3" name="Content Placeholder 2">
            <a:extLst>
              <a:ext uri="{FF2B5EF4-FFF2-40B4-BE49-F238E27FC236}">
                <a16:creationId xmlns:a16="http://schemas.microsoft.com/office/drawing/2014/main" id="{5448B859-A468-5D3F-F7D2-C6BC824201CE}"/>
              </a:ext>
            </a:extLst>
          </p:cNvPr>
          <p:cNvSpPr>
            <a:spLocks noGrp="1"/>
          </p:cNvSpPr>
          <p:nvPr>
            <p:ph idx="1"/>
          </p:nvPr>
        </p:nvSpPr>
        <p:spPr/>
        <p:txBody>
          <a:bodyPr/>
          <a:lstStyle/>
          <a:p>
            <a:r>
              <a:rPr lang="en-US" dirty="0"/>
              <a:t>Trying QSAT</a:t>
            </a:r>
          </a:p>
          <a:p>
            <a:endParaRPr lang="en-US" dirty="0"/>
          </a:p>
          <a:p>
            <a:r>
              <a:rPr lang="en-US" dirty="0"/>
              <a:t>QSAT solves satisfiability </a:t>
            </a:r>
            <a:br>
              <a:rPr lang="en-US" dirty="0"/>
            </a:br>
            <a:r>
              <a:rPr lang="en-US" dirty="0"/>
              <a:t>for nested quantifiers.</a:t>
            </a:r>
          </a:p>
          <a:p>
            <a:endParaRPr lang="en-US" dirty="0"/>
          </a:p>
          <a:p>
            <a:r>
              <a:rPr lang="en-US" dirty="0"/>
              <a:t>It works on top of bit-vectors</a:t>
            </a:r>
            <a:br>
              <a:rPr lang="en-US" dirty="0"/>
            </a:br>
            <a:endParaRPr lang="en-US" dirty="0"/>
          </a:p>
          <a:p>
            <a:r>
              <a:rPr lang="en-US" dirty="0"/>
              <a:t>=&gt; bit-vector multiplier circuit recompiled on every instantiation</a:t>
            </a:r>
          </a:p>
        </p:txBody>
      </p:sp>
      <p:pic>
        <p:nvPicPr>
          <p:cNvPr id="8" name="Picture 7">
            <a:extLst>
              <a:ext uri="{FF2B5EF4-FFF2-40B4-BE49-F238E27FC236}">
                <a16:creationId xmlns:a16="http://schemas.microsoft.com/office/drawing/2014/main" id="{B5074FCC-B9F4-B1D7-D6CB-73F5CF9B6BC2}"/>
              </a:ext>
            </a:extLst>
          </p:cNvPr>
          <p:cNvPicPr>
            <a:picLocks noChangeAspect="1"/>
          </p:cNvPicPr>
          <p:nvPr/>
        </p:nvPicPr>
        <p:blipFill>
          <a:blip r:embed="rId2"/>
          <a:stretch>
            <a:fillRect/>
          </a:stretch>
        </p:blipFill>
        <p:spPr>
          <a:xfrm>
            <a:off x="5403058" y="2848775"/>
            <a:ext cx="6849431" cy="2057687"/>
          </a:xfrm>
          <a:prstGeom prst="rect">
            <a:avLst/>
          </a:prstGeom>
        </p:spPr>
      </p:pic>
      <p:sp>
        <p:nvSpPr>
          <p:cNvPr id="9" name="TextBox 8">
            <a:extLst>
              <a:ext uri="{FF2B5EF4-FFF2-40B4-BE49-F238E27FC236}">
                <a16:creationId xmlns:a16="http://schemas.microsoft.com/office/drawing/2014/main" id="{37908D6E-569D-8102-EC9E-B8EE209D3A86}"/>
              </a:ext>
            </a:extLst>
          </p:cNvPr>
          <p:cNvSpPr txBox="1"/>
          <p:nvPr/>
        </p:nvSpPr>
        <p:spPr>
          <a:xfrm>
            <a:off x="3858705" y="1858926"/>
            <a:ext cx="7944439" cy="369332"/>
          </a:xfrm>
          <a:prstGeom prst="rect">
            <a:avLst/>
          </a:prstGeom>
          <a:noFill/>
        </p:spPr>
        <p:txBody>
          <a:bodyPr wrap="square">
            <a:spAutoFit/>
          </a:bodyPr>
          <a:lstStyle/>
          <a:p>
            <a:r>
              <a:rPr lang="en-US" dirty="0"/>
              <a:t>(apply (then simplify </a:t>
            </a:r>
            <a:r>
              <a:rPr lang="en-US" dirty="0" err="1"/>
              <a:t>qsat</a:t>
            </a:r>
            <a:r>
              <a:rPr lang="en-US" dirty="0"/>
              <a:t>) :</a:t>
            </a:r>
            <a:r>
              <a:rPr lang="en-US" dirty="0" err="1"/>
              <a:t>print_statistics</a:t>
            </a:r>
            <a:r>
              <a:rPr lang="en-US" dirty="0"/>
              <a:t> true)</a:t>
            </a:r>
          </a:p>
        </p:txBody>
      </p:sp>
    </p:spTree>
    <p:extLst>
      <p:ext uri="{BB962C8B-B14F-4D97-AF65-F5344CB8AC3E}">
        <p14:creationId xmlns:p14="http://schemas.microsoft.com/office/powerpoint/2010/main" val="3114194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A8146DC-031B-41CA-2100-EA30CF835CAD}"/>
              </a:ext>
            </a:extLst>
          </p:cNvPr>
          <p:cNvSpPr/>
          <p:nvPr/>
        </p:nvSpPr>
        <p:spPr>
          <a:xfrm>
            <a:off x="4572001" y="4930371"/>
            <a:ext cx="2780907" cy="9992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TODO</a:t>
            </a:r>
          </a:p>
        </p:txBody>
      </p:sp>
      <p:pic>
        <p:nvPicPr>
          <p:cNvPr id="7" name="Picture 6">
            <a:extLst>
              <a:ext uri="{FF2B5EF4-FFF2-40B4-BE49-F238E27FC236}">
                <a16:creationId xmlns:a16="http://schemas.microsoft.com/office/drawing/2014/main" id="{EEC3902D-70D6-7215-5554-9DE1DD5A29FD}"/>
              </a:ext>
            </a:extLst>
          </p:cNvPr>
          <p:cNvPicPr>
            <a:picLocks noChangeAspect="1"/>
          </p:cNvPicPr>
          <p:nvPr/>
        </p:nvPicPr>
        <p:blipFill>
          <a:blip r:embed="rId2"/>
          <a:stretch>
            <a:fillRect/>
          </a:stretch>
        </p:blipFill>
        <p:spPr>
          <a:xfrm>
            <a:off x="3008695" y="0"/>
            <a:ext cx="9202944" cy="6858000"/>
          </a:xfrm>
          <a:prstGeom prst="rect">
            <a:avLst/>
          </a:prstGeom>
        </p:spPr>
      </p:pic>
      <p:sp>
        <p:nvSpPr>
          <p:cNvPr id="11" name="TextBox 10">
            <a:extLst>
              <a:ext uri="{FF2B5EF4-FFF2-40B4-BE49-F238E27FC236}">
                <a16:creationId xmlns:a16="http://schemas.microsoft.com/office/drawing/2014/main" id="{AEEDE18E-5F84-0769-B11E-D097A1F4C0EA}"/>
              </a:ext>
            </a:extLst>
          </p:cNvPr>
          <p:cNvSpPr txBox="1"/>
          <p:nvPr/>
        </p:nvSpPr>
        <p:spPr>
          <a:xfrm>
            <a:off x="675196" y="2479531"/>
            <a:ext cx="7944439" cy="1200329"/>
          </a:xfrm>
          <a:prstGeom prst="rect">
            <a:avLst/>
          </a:prstGeom>
          <a:noFill/>
        </p:spPr>
        <p:txBody>
          <a:bodyPr wrap="square">
            <a:spAutoFit/>
          </a:bodyPr>
          <a:lstStyle/>
          <a:p>
            <a:r>
              <a:rPr lang="en-US" dirty="0"/>
              <a:t>(apply (then </a:t>
            </a:r>
            <a:br>
              <a:rPr lang="en-US" dirty="0"/>
            </a:br>
            <a:r>
              <a:rPr lang="en-US" dirty="0"/>
              <a:t>       simplify </a:t>
            </a:r>
          </a:p>
          <a:p>
            <a:r>
              <a:rPr lang="en-US" dirty="0"/>
              <a:t>       (with bit-blast :</a:t>
            </a:r>
            <a:r>
              <a:rPr lang="en-US" dirty="0" err="1"/>
              <a:t>blast_quant</a:t>
            </a:r>
            <a:r>
              <a:rPr lang="en-US" dirty="0"/>
              <a:t> true) </a:t>
            </a:r>
          </a:p>
          <a:p>
            <a:r>
              <a:rPr lang="en-US" dirty="0"/>
              <a:t>       </a:t>
            </a:r>
            <a:r>
              <a:rPr lang="en-US" dirty="0" err="1"/>
              <a:t>qsat</a:t>
            </a:r>
            <a:r>
              <a:rPr lang="en-US" dirty="0"/>
              <a:t>) :</a:t>
            </a:r>
            <a:r>
              <a:rPr lang="en-US" dirty="0" err="1"/>
              <a:t>print_statistics</a:t>
            </a:r>
            <a:r>
              <a:rPr lang="en-US" dirty="0"/>
              <a:t> true)</a:t>
            </a:r>
          </a:p>
        </p:txBody>
      </p:sp>
      <p:sp>
        <p:nvSpPr>
          <p:cNvPr id="14" name="TextBox 13">
            <a:extLst>
              <a:ext uri="{FF2B5EF4-FFF2-40B4-BE49-F238E27FC236}">
                <a16:creationId xmlns:a16="http://schemas.microsoft.com/office/drawing/2014/main" id="{37806D6A-FE0F-9CA0-8E4D-629C19B58B04}"/>
              </a:ext>
            </a:extLst>
          </p:cNvPr>
          <p:cNvSpPr txBox="1"/>
          <p:nvPr/>
        </p:nvSpPr>
        <p:spPr>
          <a:xfrm>
            <a:off x="762785" y="1008933"/>
            <a:ext cx="3373744" cy="461665"/>
          </a:xfrm>
          <a:prstGeom prst="rect">
            <a:avLst/>
          </a:prstGeom>
          <a:noFill/>
        </p:spPr>
        <p:txBody>
          <a:bodyPr wrap="none" rtlCol="0">
            <a:spAutoFit/>
          </a:bodyPr>
          <a:lstStyle/>
          <a:p>
            <a:r>
              <a:rPr lang="en-US" sz="2400" dirty="0"/>
              <a:t>Skip repeated bit-blasting</a:t>
            </a:r>
          </a:p>
        </p:txBody>
      </p:sp>
      <p:sp>
        <p:nvSpPr>
          <p:cNvPr id="15" name="TextBox 14">
            <a:extLst>
              <a:ext uri="{FF2B5EF4-FFF2-40B4-BE49-F238E27FC236}">
                <a16:creationId xmlns:a16="http://schemas.microsoft.com/office/drawing/2014/main" id="{CEC8E0EE-36CA-F63A-CC3E-817798DF7CC6}"/>
              </a:ext>
            </a:extLst>
          </p:cNvPr>
          <p:cNvSpPr txBox="1"/>
          <p:nvPr/>
        </p:nvSpPr>
        <p:spPr>
          <a:xfrm>
            <a:off x="762785" y="4688793"/>
            <a:ext cx="3226524" cy="1754326"/>
          </a:xfrm>
          <a:prstGeom prst="rect">
            <a:avLst/>
          </a:prstGeom>
          <a:noFill/>
        </p:spPr>
        <p:txBody>
          <a:bodyPr wrap="none" rtlCol="0">
            <a:spAutoFit/>
          </a:bodyPr>
          <a:lstStyle/>
          <a:p>
            <a:r>
              <a:rPr lang="en-US" dirty="0"/>
              <a:t>The problem is now pure 2-QBF.</a:t>
            </a:r>
          </a:p>
          <a:p>
            <a:endParaRPr lang="en-US" dirty="0"/>
          </a:p>
          <a:p>
            <a:endParaRPr lang="en-US" dirty="0"/>
          </a:p>
          <a:p>
            <a:r>
              <a:rPr lang="en-US" dirty="0"/>
              <a:t>Option:</a:t>
            </a:r>
          </a:p>
          <a:p>
            <a:r>
              <a:rPr lang="en-US" dirty="0"/>
              <a:t>Feed output of tactic (w/o </a:t>
            </a:r>
            <a:r>
              <a:rPr lang="en-US" dirty="0" err="1"/>
              <a:t>qsat</a:t>
            </a:r>
            <a:r>
              <a:rPr lang="en-US" dirty="0"/>
              <a:t>) </a:t>
            </a:r>
          </a:p>
          <a:p>
            <a:r>
              <a:rPr lang="en-US" dirty="0"/>
              <a:t>to a dedicated QBF solver.</a:t>
            </a:r>
          </a:p>
        </p:txBody>
      </p:sp>
    </p:spTree>
    <p:extLst>
      <p:ext uri="{BB962C8B-B14F-4D97-AF65-F5344CB8AC3E}">
        <p14:creationId xmlns:p14="http://schemas.microsoft.com/office/powerpoint/2010/main" val="610258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74CD-8DFD-A927-6F34-0BCB041CD873}"/>
              </a:ext>
            </a:extLst>
          </p:cNvPr>
          <p:cNvSpPr>
            <a:spLocks noGrp="1"/>
          </p:cNvSpPr>
          <p:nvPr>
            <p:ph type="title"/>
          </p:nvPr>
        </p:nvSpPr>
        <p:spPr/>
        <p:txBody>
          <a:bodyPr/>
          <a:lstStyle/>
          <a:p>
            <a:r>
              <a:rPr lang="en-US" dirty="0"/>
              <a:t>The magic didn’t happen</a:t>
            </a:r>
          </a:p>
        </p:txBody>
      </p:sp>
      <p:pic>
        <p:nvPicPr>
          <p:cNvPr id="5" name="Picture 4">
            <a:extLst>
              <a:ext uri="{FF2B5EF4-FFF2-40B4-BE49-F238E27FC236}">
                <a16:creationId xmlns:a16="http://schemas.microsoft.com/office/drawing/2014/main" id="{F0434425-62F9-2DC5-77D9-96907A46D1DF}"/>
              </a:ext>
            </a:extLst>
          </p:cNvPr>
          <p:cNvPicPr>
            <a:picLocks noChangeAspect="1"/>
          </p:cNvPicPr>
          <p:nvPr/>
        </p:nvPicPr>
        <p:blipFill>
          <a:blip r:embed="rId2"/>
          <a:stretch>
            <a:fillRect/>
          </a:stretch>
        </p:blipFill>
        <p:spPr>
          <a:xfrm>
            <a:off x="5179809" y="1997648"/>
            <a:ext cx="6658904" cy="4220164"/>
          </a:xfrm>
          <a:prstGeom prst="rect">
            <a:avLst/>
          </a:prstGeom>
        </p:spPr>
      </p:pic>
      <p:sp>
        <p:nvSpPr>
          <p:cNvPr id="6" name="TextBox 5">
            <a:extLst>
              <a:ext uri="{FF2B5EF4-FFF2-40B4-BE49-F238E27FC236}">
                <a16:creationId xmlns:a16="http://schemas.microsoft.com/office/drawing/2014/main" id="{1FD07783-93F7-A9DB-4A52-4FB99E595610}"/>
              </a:ext>
            </a:extLst>
          </p:cNvPr>
          <p:cNvSpPr txBox="1"/>
          <p:nvPr/>
        </p:nvSpPr>
        <p:spPr>
          <a:xfrm>
            <a:off x="722330" y="2573799"/>
            <a:ext cx="7944439" cy="1200329"/>
          </a:xfrm>
          <a:prstGeom prst="rect">
            <a:avLst/>
          </a:prstGeom>
          <a:noFill/>
        </p:spPr>
        <p:txBody>
          <a:bodyPr wrap="square">
            <a:spAutoFit/>
          </a:bodyPr>
          <a:lstStyle/>
          <a:p>
            <a:r>
              <a:rPr lang="en-US" dirty="0"/>
              <a:t>(apply (then </a:t>
            </a:r>
            <a:br>
              <a:rPr lang="en-US" dirty="0"/>
            </a:br>
            <a:r>
              <a:rPr lang="en-US" dirty="0"/>
              <a:t>       simplify </a:t>
            </a:r>
          </a:p>
          <a:p>
            <a:r>
              <a:rPr lang="en-US" dirty="0"/>
              <a:t>       (with bit-blast :</a:t>
            </a:r>
            <a:r>
              <a:rPr lang="en-US" dirty="0" err="1"/>
              <a:t>blast_quant</a:t>
            </a:r>
            <a:r>
              <a:rPr lang="en-US" dirty="0"/>
              <a:t> true) </a:t>
            </a:r>
          </a:p>
          <a:p>
            <a:r>
              <a:rPr lang="en-US" dirty="0"/>
              <a:t>       </a:t>
            </a:r>
            <a:r>
              <a:rPr lang="en-US" dirty="0" err="1"/>
              <a:t>qsat</a:t>
            </a:r>
            <a:r>
              <a:rPr lang="en-US" dirty="0"/>
              <a:t>) :</a:t>
            </a:r>
            <a:r>
              <a:rPr lang="en-US" dirty="0" err="1"/>
              <a:t>print_statistics</a:t>
            </a:r>
            <a:r>
              <a:rPr lang="en-US" dirty="0"/>
              <a:t> true)</a:t>
            </a:r>
          </a:p>
        </p:txBody>
      </p:sp>
      <p:pic>
        <p:nvPicPr>
          <p:cNvPr id="1026" name="Picture 2" descr="Control-C Free Stock Photo | FreeImages">
            <a:extLst>
              <a:ext uri="{FF2B5EF4-FFF2-40B4-BE49-F238E27FC236}">
                <a16:creationId xmlns:a16="http://schemas.microsoft.com/office/drawing/2014/main" id="{63F7E68B-8D78-A499-1A1C-675755E0E9B3}"/>
              </a:ext>
            </a:extLst>
          </p:cNvPr>
          <p:cNvPicPr>
            <a:picLocks noChangeAspect="1" noChangeArrowheads="1"/>
          </p:cNvPicPr>
          <p:nvPr/>
        </p:nvPicPr>
        <p:blipFill rotWithShape="1">
          <a:blip r:embed="rId3">
            <a:clrChange>
              <a:clrFrom>
                <a:srgbClr val="040605"/>
              </a:clrFrom>
              <a:clrTo>
                <a:srgbClr val="040605">
                  <a:alpha val="0"/>
                </a:srgbClr>
              </a:clrTo>
            </a:clrChange>
            <a:extLst>
              <a:ext uri="{28A0092B-C50C-407E-A947-70E740481C1C}">
                <a14:useLocalDpi xmlns:a14="http://schemas.microsoft.com/office/drawing/2010/main" val="0"/>
              </a:ext>
            </a:extLst>
          </a:blip>
          <a:srcRect l="13017" t="28671" r="11218"/>
          <a:stretch/>
        </p:blipFill>
        <p:spPr bwMode="auto">
          <a:xfrm>
            <a:off x="9241804" y="4334073"/>
            <a:ext cx="1910105" cy="12003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C82E39D-E61E-7E1A-05EE-3E73F90EE9C4}"/>
              </a:ext>
            </a:extLst>
          </p:cNvPr>
          <p:cNvSpPr txBox="1"/>
          <p:nvPr/>
        </p:nvSpPr>
        <p:spPr>
          <a:xfrm>
            <a:off x="454844" y="4657239"/>
            <a:ext cx="6094428" cy="1754326"/>
          </a:xfrm>
          <a:prstGeom prst="rect">
            <a:avLst/>
          </a:prstGeom>
          <a:noFill/>
        </p:spPr>
        <p:txBody>
          <a:bodyPr wrap="square">
            <a:spAutoFit/>
          </a:bodyPr>
          <a:lstStyle/>
          <a:p>
            <a:r>
              <a:rPr lang="en-US" dirty="0"/>
              <a:t>But MBQI also works with bit-blasted:</a:t>
            </a:r>
          </a:p>
          <a:p>
            <a:endParaRPr lang="en-US" dirty="0"/>
          </a:p>
          <a:p>
            <a:r>
              <a:rPr lang="en-US" dirty="0"/>
              <a:t>(check-sat-using (then </a:t>
            </a:r>
          </a:p>
          <a:p>
            <a:r>
              <a:rPr lang="en-US" dirty="0"/>
              <a:t>            simplify </a:t>
            </a:r>
          </a:p>
          <a:p>
            <a:r>
              <a:rPr lang="en-US" dirty="0"/>
              <a:t>            (with bit-blast :</a:t>
            </a:r>
            <a:r>
              <a:rPr lang="en-US" dirty="0" err="1"/>
              <a:t>blast_quant</a:t>
            </a:r>
            <a:r>
              <a:rPr lang="en-US" dirty="0"/>
              <a:t> true) </a:t>
            </a:r>
          </a:p>
          <a:p>
            <a:r>
              <a:rPr lang="en-US" dirty="0"/>
              <a:t>            </a:t>
            </a:r>
            <a:r>
              <a:rPr lang="en-US" dirty="0" err="1"/>
              <a:t>smt</a:t>
            </a:r>
            <a:r>
              <a:rPr lang="en-US" dirty="0"/>
              <a:t>) :</a:t>
            </a:r>
            <a:r>
              <a:rPr lang="en-US" dirty="0" err="1"/>
              <a:t>print_statistics</a:t>
            </a:r>
            <a:r>
              <a:rPr lang="en-US" dirty="0"/>
              <a:t> true)</a:t>
            </a:r>
          </a:p>
        </p:txBody>
      </p:sp>
    </p:spTree>
    <p:extLst>
      <p:ext uri="{BB962C8B-B14F-4D97-AF65-F5344CB8AC3E}">
        <p14:creationId xmlns:p14="http://schemas.microsoft.com/office/powerpoint/2010/main" val="2154709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790F7-3999-C317-DFE2-8F6976C943CA}"/>
              </a:ext>
            </a:extLst>
          </p:cNvPr>
          <p:cNvSpPr>
            <a:spLocks noGrp="1"/>
          </p:cNvSpPr>
          <p:nvPr>
            <p:ph type="title"/>
          </p:nvPr>
        </p:nvSpPr>
        <p:spPr/>
        <p:txBody>
          <a:bodyPr/>
          <a:lstStyle/>
          <a:p>
            <a:r>
              <a:rPr lang="en-US" dirty="0"/>
              <a:t>Revising hypotheses</a:t>
            </a:r>
          </a:p>
        </p:txBody>
      </p:sp>
      <p:sp>
        <p:nvSpPr>
          <p:cNvPr id="5" name="Speech Bubble: Rectangle with Corners Rounded 4">
            <a:extLst>
              <a:ext uri="{FF2B5EF4-FFF2-40B4-BE49-F238E27FC236}">
                <a16:creationId xmlns:a16="http://schemas.microsoft.com/office/drawing/2014/main" id="{31B40AB7-8811-CF5E-3047-C8E8BAF2445A}"/>
              </a:ext>
            </a:extLst>
          </p:cNvPr>
          <p:cNvSpPr/>
          <p:nvPr/>
        </p:nvSpPr>
        <p:spPr>
          <a:xfrm>
            <a:off x="3744039" y="2827208"/>
            <a:ext cx="4640836" cy="2193366"/>
          </a:xfrm>
          <a:prstGeom prst="wedgeRoundRectCallout">
            <a:avLst>
              <a:gd name="adj1" fmla="val -42729"/>
              <a:gd name="adj2" fmla="val -1180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Was this rewrite the real culprit?</a:t>
            </a:r>
          </a:p>
          <a:p>
            <a:pPr algn="ctr"/>
            <a:r>
              <a:rPr lang="en-US" sz="3600" dirty="0"/>
              <a:t>~x = -1 – 1*x</a:t>
            </a:r>
          </a:p>
        </p:txBody>
      </p:sp>
    </p:spTree>
    <p:extLst>
      <p:ext uri="{BB962C8B-B14F-4D97-AF65-F5344CB8AC3E}">
        <p14:creationId xmlns:p14="http://schemas.microsoft.com/office/powerpoint/2010/main" val="1909843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74CD-8DFD-A927-6F34-0BCB041CD873}"/>
              </a:ext>
            </a:extLst>
          </p:cNvPr>
          <p:cNvSpPr>
            <a:spLocks noGrp="1"/>
          </p:cNvSpPr>
          <p:nvPr>
            <p:ph type="title"/>
          </p:nvPr>
        </p:nvSpPr>
        <p:spPr/>
        <p:txBody>
          <a:bodyPr/>
          <a:lstStyle/>
          <a:p>
            <a:r>
              <a:rPr lang="en-US" dirty="0"/>
              <a:t>A domain Insight</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1C8C3EDC-571B-209A-9D37-7EEC7D28DB82}"/>
                  </a:ext>
                </a:extLst>
              </p:cNvPr>
              <p:cNvSpPr>
                <a:spLocks noGrp="1"/>
              </p:cNvSpPr>
              <p:nvPr>
                <p:ph idx="1"/>
              </p:nvPr>
            </p:nvSpPr>
            <p:spPr/>
            <p:txBody>
              <a:bodyPr>
                <a:normAutofit lnSpcReduction="10000"/>
              </a:bodyPr>
              <a:lstStyle/>
              <a:p>
                <a:pPr marL="0" indent="0">
                  <a:buNone/>
                </a:pPr>
                <a:r>
                  <a:rPr lang="en-US" dirty="0"/>
                  <a:t>What are we solving, in a nutshell:</a:t>
                </a:r>
              </a:p>
              <a:p>
                <a:endParaRPr lang="en-US" dirty="0"/>
              </a:p>
              <a:p>
                <a:endParaRPr lang="en-US" dirty="0"/>
              </a:p>
              <a:p>
                <a:endParaRPr lang="en-US" dirty="0"/>
              </a:p>
              <a:p>
                <a:r>
                  <a:rPr lang="en-US" dirty="0"/>
                  <a:t>Bit-wise &amp; retains bits from </a:t>
                </a:r>
                <a:r>
                  <a:rPr lang="en-US" i="1" dirty="0"/>
                  <a:t>s2 </a:t>
                </a:r>
                <a:r>
                  <a:rPr lang="en-US" dirty="0"/>
                  <a:t>where </a:t>
                </a:r>
                <a:r>
                  <a:rPr lang="en-US" i="1" dirty="0"/>
                  <a:t>s0 </a:t>
                </a:r>
                <a:r>
                  <a:rPr lang="en-US" dirty="0"/>
                  <a:t>has bits set to 1</a:t>
                </a:r>
              </a:p>
              <a:p>
                <a:r>
                  <a:rPr lang="en-US" dirty="0"/>
                  <a:t>Bit-wise * retains bits form </a:t>
                </a:r>
                <a14:m>
                  <m:oMath xmlns:m="http://schemas.openxmlformats.org/officeDocument/2006/math">
                    <m:d>
                      <m:dPr>
                        <m:ctrlPr>
                          <a:rPr lang="en-US" i="1" smtClean="0">
                            <a:latin typeface="Cambria Math" panose="02040503050406030204" pitchFamily="18" charset="0"/>
                          </a:rPr>
                        </m:ctrlPr>
                      </m:dPr>
                      <m:e>
                        <m:r>
                          <a:rPr lang="en-US" i="1">
                            <a:latin typeface="Cambria Math" panose="02040503050406030204" pitchFamily="18" charset="0"/>
                          </a:rPr>
                          <m:t>𝑠</m:t>
                        </m:r>
                        <m:r>
                          <a:rPr lang="en-US" i="1">
                            <a:latin typeface="Cambria Math" panose="02040503050406030204" pitchFamily="18" charset="0"/>
                          </a:rPr>
                          <m:t>2 &amp; </m:t>
                        </m:r>
                        <m:r>
                          <a:rPr lang="en-US" i="1">
                            <a:latin typeface="Cambria Math" panose="02040503050406030204" pitchFamily="18" charset="0"/>
                          </a:rPr>
                          <m:t>𝑠</m:t>
                        </m:r>
                        <m:r>
                          <a:rPr lang="en-US" i="1">
                            <a:latin typeface="Cambria Math" panose="02040503050406030204" pitchFamily="18" charset="0"/>
                          </a:rPr>
                          <m:t>0</m:t>
                        </m:r>
                      </m:e>
                    </m:d>
                  </m:oMath>
                </a14:m>
                <a:r>
                  <a:rPr lang="en-US" dirty="0"/>
                  <a:t> where </a:t>
                </a:r>
                <a:r>
                  <a:rPr lang="en-US" i="1" dirty="0"/>
                  <a:t>s1 </a:t>
                </a:r>
                <a:r>
                  <a:rPr lang="en-US" dirty="0"/>
                  <a:t>has bits set to 1</a:t>
                </a:r>
              </a:p>
              <a:p>
                <a:pPr lvl="1"/>
                <a:r>
                  <a:rPr lang="en-US" dirty="0"/>
                  <a:t>System is less constrained the </a:t>
                </a:r>
                <a:r>
                  <a:rPr lang="en-US" i="1" dirty="0"/>
                  <a:t>fewer </a:t>
                </a:r>
                <a:r>
                  <a:rPr lang="en-US" dirty="0"/>
                  <a:t>bits in </a:t>
                </a:r>
                <a:r>
                  <a:rPr lang="en-US" i="1" dirty="0"/>
                  <a:t>s0, s1 </a:t>
                </a:r>
                <a:r>
                  <a:rPr lang="en-US" dirty="0"/>
                  <a:t>are set to 1.</a:t>
                </a:r>
              </a:p>
              <a:p>
                <a:pPr lvl="1"/>
                <a:endParaRPr lang="en-US" dirty="0"/>
              </a:p>
              <a:p>
                <a:pPr lvl="1"/>
                <a:endParaRPr lang="en-US" dirty="0"/>
              </a:p>
              <a:p>
                <a:pPr lvl="1"/>
                <a:r>
                  <a:rPr lang="en-US" dirty="0"/>
                  <a:t>=&gt; Find models for </a:t>
                </a:r>
                <a:r>
                  <a:rPr lang="en-US" i="1" dirty="0"/>
                  <a:t>s0, s1 </a:t>
                </a:r>
                <a:r>
                  <a:rPr lang="en-US" dirty="0"/>
                  <a:t>with </a:t>
                </a:r>
                <a:r>
                  <a:rPr lang="en-US" i="1" dirty="0"/>
                  <a:t>fewest </a:t>
                </a:r>
                <a:r>
                  <a:rPr lang="en-US" dirty="0"/>
                  <a:t>bits set to 1</a:t>
                </a:r>
              </a:p>
              <a:p>
                <a:pPr lvl="1"/>
                <a:endParaRPr lang="en-US" dirty="0"/>
              </a:p>
              <a:p>
                <a:pPr marL="457200" lvl="1" indent="0">
                  <a:buNone/>
                </a:pPr>
                <a:endParaRPr lang="en-US" dirty="0"/>
              </a:p>
            </p:txBody>
          </p:sp>
        </mc:Choice>
        <mc:Fallback xmlns="">
          <p:sp>
            <p:nvSpPr>
              <p:cNvPr id="4" name="Content Placeholder 3">
                <a:extLst>
                  <a:ext uri="{FF2B5EF4-FFF2-40B4-BE49-F238E27FC236}">
                    <a16:creationId xmlns:a16="http://schemas.microsoft.com/office/drawing/2014/main" id="{1C8C3EDC-571B-209A-9D37-7EEC7D28DB82}"/>
                  </a:ext>
                </a:extLst>
              </p:cNvPr>
              <p:cNvSpPr>
                <a:spLocks noGrp="1" noRot="1" noChangeAspect="1" noMove="1" noResize="1" noEditPoints="1" noAdjustHandles="1" noChangeArrowheads="1" noChangeShapeType="1" noTextEdit="1"/>
              </p:cNvSpPr>
              <p:nvPr>
                <p:ph idx="1"/>
              </p:nvPr>
            </p:nvSpPr>
            <p:spPr>
              <a:blipFill>
                <a:blip r:embed="rId2"/>
                <a:stretch>
                  <a:fillRect l="-1217" t="-30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8EEC045-E7B5-EB23-F31D-F6ACAC1EC3BF}"/>
                  </a:ext>
                </a:extLst>
              </p:cNvPr>
              <p:cNvSpPr txBox="1"/>
              <p:nvPr/>
            </p:nvSpPr>
            <p:spPr>
              <a:xfrm>
                <a:off x="2778834" y="2454840"/>
                <a:ext cx="7847276" cy="1045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r>
                        <a:rPr lang="en-US" sz="2800" b="0" i="1" smtClean="0">
                          <a:latin typeface="Cambria Math" panose="02040503050406030204" pitchFamily="18" charset="0"/>
                        </a:rPr>
                        <m:t>𝑠</m:t>
                      </m:r>
                      <m:r>
                        <a:rPr lang="en-US" sz="2800" b="0" i="1" smtClean="0">
                          <a:latin typeface="Cambria Math" panose="02040503050406030204" pitchFamily="18" charset="0"/>
                        </a:rPr>
                        <m:t>0,</m:t>
                      </m:r>
                      <m:r>
                        <a:rPr lang="en-US" sz="2800" b="0" i="1" smtClean="0">
                          <a:latin typeface="Cambria Math" panose="02040503050406030204" pitchFamily="18" charset="0"/>
                        </a:rPr>
                        <m:t>𝑠</m:t>
                      </m:r>
                      <m:r>
                        <a:rPr lang="en-US" sz="2800" b="0" i="1" smtClean="0">
                          <a:latin typeface="Cambria Math" panose="02040503050406030204" pitchFamily="18" charset="0"/>
                        </a:rPr>
                        <m:t>1 ∀</m:t>
                      </m:r>
                      <m:r>
                        <a:rPr lang="en-US" sz="2800" b="0" i="1" smtClean="0">
                          <a:latin typeface="Cambria Math" panose="02040503050406030204" pitchFamily="18" charset="0"/>
                        </a:rPr>
                        <m:t>𝑠</m:t>
                      </m:r>
                      <m:r>
                        <a:rPr lang="en-US" sz="2800" b="0" i="1" smtClean="0">
                          <a:latin typeface="Cambria Math" panose="02040503050406030204" pitchFamily="18" charset="0"/>
                        </a:rPr>
                        <m:t>2 </m:t>
                      </m:r>
                      <m:nary>
                        <m:naryPr>
                          <m:chr m:val="⋀"/>
                          <m:supHide m:val="on"/>
                          <m:ctrlPr>
                            <a:rPr lang="en-US" sz="2800" b="0" i="1" smtClean="0">
                              <a:latin typeface="Cambria Math" panose="02040503050406030204" pitchFamily="18" charset="0"/>
                            </a:rPr>
                          </m:ctrlPr>
                        </m:naryPr>
                        <m:sub>
                          <m:r>
                            <a:rPr lang="en-US" sz="2800" b="0" i="1" smtClean="0">
                              <a:latin typeface="Cambria Math" panose="02040503050406030204" pitchFamily="18" charset="0"/>
                            </a:rPr>
                            <m:t>𝑖</m:t>
                          </m:r>
                        </m:sub>
                        <m:sup/>
                        <m:e>
                          <m:r>
                            <a:rPr lang="en-US" sz="2800" i="1">
                              <a:latin typeface="Cambria Math" panose="02040503050406030204" pitchFamily="18" charset="0"/>
                            </a:rPr>
                            <m:t>𝑠</m:t>
                          </m:r>
                          <m:r>
                            <a:rPr lang="en-US" sz="2800" i="1">
                              <a:latin typeface="Cambria Math" panose="02040503050406030204" pitchFamily="18" charset="0"/>
                            </a:rPr>
                            <m:t>2</m:t>
                          </m:r>
                          <m:d>
                            <m:dPr>
                              <m:begChr m:val="["/>
                              <m:endChr m:val="]"/>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1">
                                      <a:latin typeface="Cambria Math" panose="02040503050406030204" pitchFamily="18" charset="0"/>
                                    </a:rPr>
                                    <m:t>𝑖</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1">
                                      <a:latin typeface="Cambria Math" panose="02040503050406030204" pitchFamily="18" charset="0"/>
                                    </a:rPr>
                                    <m:t>𝑖</m:t>
                                  </m:r>
                                </m:sub>
                              </m:sSub>
                            </m:e>
                          </m:d>
                          <m:r>
                            <a:rPr lang="en-US" sz="2800" i="1">
                              <a:latin typeface="Cambria Math" panose="02040503050406030204" pitchFamily="18" charset="0"/>
                            </a:rPr>
                            <m:t>=</m:t>
                          </m:r>
                          <m:d>
                            <m:dPr>
                              <m:ctrlPr>
                                <a:rPr lang="en-US" sz="2800" i="1">
                                  <a:latin typeface="Cambria Math" panose="02040503050406030204" pitchFamily="18" charset="0"/>
                                </a:rPr>
                              </m:ctrlPr>
                            </m:dPr>
                            <m:e>
                              <m:r>
                                <a:rPr lang="en-US" sz="2800" i="1">
                                  <a:latin typeface="Cambria Math" panose="02040503050406030204" pitchFamily="18" charset="0"/>
                                </a:rPr>
                                <m:t>𝑠</m:t>
                              </m:r>
                              <m:r>
                                <a:rPr lang="en-US" sz="2800" i="1">
                                  <a:latin typeface="Cambria Math" panose="02040503050406030204" pitchFamily="18" charset="0"/>
                                </a:rPr>
                                <m:t>1∗</m:t>
                              </m:r>
                              <m:d>
                                <m:dPr>
                                  <m:ctrlPr>
                                    <a:rPr lang="en-US" sz="2800" i="1">
                                      <a:latin typeface="Cambria Math" panose="02040503050406030204" pitchFamily="18" charset="0"/>
                                    </a:rPr>
                                  </m:ctrlPr>
                                </m:dPr>
                                <m:e>
                                  <m:r>
                                    <a:rPr lang="en-US" sz="2800" i="1">
                                      <a:latin typeface="Cambria Math" panose="02040503050406030204" pitchFamily="18" charset="0"/>
                                    </a:rPr>
                                    <m:t>𝑠</m:t>
                                  </m:r>
                                  <m:r>
                                    <a:rPr lang="en-US" sz="2800" i="1">
                                      <a:latin typeface="Cambria Math" panose="02040503050406030204" pitchFamily="18" charset="0"/>
                                    </a:rPr>
                                    <m:t>2 &amp; </m:t>
                                  </m:r>
                                  <m:r>
                                    <a:rPr lang="en-US" sz="2800" i="1">
                                      <a:latin typeface="Cambria Math" panose="02040503050406030204" pitchFamily="18" charset="0"/>
                                    </a:rPr>
                                    <m:t>𝑠</m:t>
                                  </m:r>
                                  <m:r>
                                    <a:rPr lang="en-US" sz="2800" i="1">
                                      <a:latin typeface="Cambria Math" panose="02040503050406030204" pitchFamily="18" charset="0"/>
                                    </a:rPr>
                                    <m:t>0</m:t>
                                  </m:r>
                                </m:e>
                              </m:d>
                            </m:e>
                          </m:d>
                          <m:r>
                            <a:rPr lang="en-US" sz="2800" i="1">
                              <a:latin typeface="Cambria Math" panose="02040503050406030204" pitchFamily="18" charset="0"/>
                            </a:rPr>
                            <m:t>[</m:t>
                          </m:r>
                          <m:sSubSup>
                            <m:sSubSupPr>
                              <m:ctrlPr>
                                <a:rPr lang="en-US" sz="2800" i="1">
                                  <a:latin typeface="Cambria Math" panose="02040503050406030204" pitchFamily="18" charset="0"/>
                                </a:rPr>
                              </m:ctrlPr>
                            </m:sSubSupPr>
                            <m:e>
                              <m:r>
                                <a:rPr lang="en-US" sz="2800" i="1">
                                  <a:latin typeface="Cambria Math" panose="02040503050406030204" pitchFamily="18" charset="0"/>
                                </a:rPr>
                                <m:t>𝑏</m:t>
                              </m:r>
                            </m:e>
                            <m:sub>
                              <m:r>
                                <a:rPr lang="en-US" sz="2800" i="1">
                                  <a:latin typeface="Cambria Math" panose="02040503050406030204" pitchFamily="18" charset="0"/>
                                </a:rPr>
                                <m:t>𝑖</m:t>
                              </m:r>
                            </m:sub>
                            <m:sup>
                              <m:r>
                                <a:rPr lang="en-US" sz="2800" i="1">
                                  <a:latin typeface="Cambria Math" panose="02040503050406030204" pitchFamily="18" charset="0"/>
                                </a:rPr>
                                <m:t>′</m:t>
                              </m:r>
                            </m:sup>
                          </m:sSubSup>
                          <m:r>
                            <a:rPr lang="en-US" sz="2800" i="1">
                              <a:latin typeface="Cambria Math" panose="02040503050406030204" pitchFamily="18" charset="0"/>
                            </a:rPr>
                            <m:t>:</m:t>
                          </m:r>
                          <m:sSubSup>
                            <m:sSubSupPr>
                              <m:ctrlPr>
                                <a:rPr lang="en-US" sz="2800" i="1">
                                  <a:latin typeface="Cambria Math" panose="02040503050406030204" pitchFamily="18" charset="0"/>
                                </a:rPr>
                              </m:ctrlPr>
                            </m:sSubSupPr>
                            <m:e>
                              <m:r>
                                <a:rPr lang="en-US" sz="2800" i="1">
                                  <a:latin typeface="Cambria Math" panose="02040503050406030204" pitchFamily="18" charset="0"/>
                                </a:rPr>
                                <m:t>𝑏</m:t>
                              </m:r>
                            </m:e>
                            <m:sub>
                              <m:r>
                                <a:rPr lang="en-US" sz="2800" i="1">
                                  <a:latin typeface="Cambria Math" panose="02040503050406030204" pitchFamily="18" charset="0"/>
                                </a:rPr>
                                <m:t>𝑖</m:t>
                              </m:r>
                            </m:sub>
                            <m:sup>
                              <m:r>
                                <a:rPr lang="en-US" sz="2800" i="1">
                                  <a:latin typeface="Cambria Math" panose="02040503050406030204" pitchFamily="18" charset="0"/>
                                </a:rPr>
                                <m:t>′</m:t>
                              </m:r>
                            </m:sup>
                          </m:sSubSup>
                          <m:r>
                            <a:rPr lang="en-US" sz="2800" i="1">
                              <a:latin typeface="Cambria Math" panose="02040503050406030204" pitchFamily="18" charset="0"/>
                            </a:rPr>
                            <m:t>]</m:t>
                          </m:r>
                        </m:e>
                      </m:nary>
                    </m:oMath>
                  </m:oMathPara>
                </a14:m>
                <a:endParaRPr lang="en-US" dirty="0"/>
              </a:p>
            </p:txBody>
          </p:sp>
        </mc:Choice>
        <mc:Fallback xmlns="">
          <p:sp>
            <p:nvSpPr>
              <p:cNvPr id="3" name="TextBox 2">
                <a:extLst>
                  <a:ext uri="{FF2B5EF4-FFF2-40B4-BE49-F238E27FC236}">
                    <a16:creationId xmlns:a16="http://schemas.microsoft.com/office/drawing/2014/main" id="{F8EEC045-E7B5-EB23-F31D-F6ACAC1EC3BF}"/>
                  </a:ext>
                </a:extLst>
              </p:cNvPr>
              <p:cNvSpPr txBox="1">
                <a:spLocks noRot="1" noChangeAspect="1" noMove="1" noResize="1" noEditPoints="1" noAdjustHandles="1" noChangeArrowheads="1" noChangeShapeType="1" noTextEdit="1"/>
              </p:cNvSpPr>
              <p:nvPr/>
            </p:nvSpPr>
            <p:spPr>
              <a:xfrm>
                <a:off x="2778834" y="2454840"/>
                <a:ext cx="7847276" cy="1045543"/>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2290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D415BC-CE38-4705-B011-92AA2D5F0CE8}"/>
              </a:ext>
            </a:extLst>
          </p:cNvPr>
          <p:cNvPicPr>
            <a:picLocks noChangeAspect="1"/>
          </p:cNvPicPr>
          <p:nvPr/>
        </p:nvPicPr>
        <p:blipFill>
          <a:blip r:embed="rId2"/>
          <a:stretch>
            <a:fillRect/>
          </a:stretch>
        </p:blipFill>
        <p:spPr>
          <a:xfrm>
            <a:off x="628650" y="1799342"/>
            <a:ext cx="9177337" cy="4949120"/>
          </a:xfrm>
          <a:prstGeom prst="rect">
            <a:avLst/>
          </a:prstGeom>
        </p:spPr>
      </p:pic>
      <p:sp>
        <p:nvSpPr>
          <p:cNvPr id="6" name="Title 1">
            <a:extLst>
              <a:ext uri="{FF2B5EF4-FFF2-40B4-BE49-F238E27FC236}">
                <a16:creationId xmlns:a16="http://schemas.microsoft.com/office/drawing/2014/main" id="{2BF5A4CA-A0A4-463C-82B8-8EEE87AF5B00}"/>
              </a:ext>
            </a:extLst>
          </p:cNvPr>
          <p:cNvSpPr>
            <a:spLocks noGrp="1"/>
          </p:cNvSpPr>
          <p:nvPr>
            <p:ph type="title"/>
          </p:nvPr>
        </p:nvSpPr>
        <p:spPr>
          <a:xfrm>
            <a:off x="838200" y="365125"/>
            <a:ext cx="10515600" cy="1325563"/>
          </a:xfrm>
        </p:spPr>
        <p:txBody>
          <a:bodyPr/>
          <a:lstStyle/>
          <a:p>
            <a:r>
              <a:rPr lang="en-US" dirty="0"/>
              <a:t>        on GitHub</a:t>
            </a:r>
          </a:p>
        </p:txBody>
      </p:sp>
      <p:pic>
        <p:nvPicPr>
          <p:cNvPr id="7" name="Picture 2" descr="Picture 2">
            <a:extLst>
              <a:ext uri="{FF2B5EF4-FFF2-40B4-BE49-F238E27FC236}">
                <a16:creationId xmlns:a16="http://schemas.microsoft.com/office/drawing/2014/main" id="{6D9D178A-D291-4FB1-9F7E-F49333DB761C}"/>
              </a:ext>
            </a:extLst>
          </p:cNvPr>
          <p:cNvPicPr>
            <a:picLocks noChangeAspect="1"/>
          </p:cNvPicPr>
          <p:nvPr/>
        </p:nvPicPr>
        <p:blipFill>
          <a:blip r:embed="rId3"/>
          <a:stretch>
            <a:fillRect/>
          </a:stretch>
        </p:blipFill>
        <p:spPr>
          <a:xfrm>
            <a:off x="972364" y="795173"/>
            <a:ext cx="769890" cy="465465"/>
          </a:xfrm>
          <a:prstGeom prst="rect">
            <a:avLst/>
          </a:prstGeom>
          <a:ln w="12700">
            <a:miter lim="400000"/>
          </a:ln>
        </p:spPr>
      </p:pic>
      <p:pic>
        <p:nvPicPr>
          <p:cNvPr id="11" name="Picture 10">
            <a:extLst>
              <a:ext uri="{FF2B5EF4-FFF2-40B4-BE49-F238E27FC236}">
                <a16:creationId xmlns:a16="http://schemas.microsoft.com/office/drawing/2014/main" id="{67DBB86E-5EEB-4D54-86CD-12B0FE0C1038}"/>
              </a:ext>
            </a:extLst>
          </p:cNvPr>
          <p:cNvPicPr>
            <a:picLocks noChangeAspect="1"/>
          </p:cNvPicPr>
          <p:nvPr/>
        </p:nvPicPr>
        <p:blipFill>
          <a:blip r:embed="rId4"/>
          <a:stretch>
            <a:fillRect/>
          </a:stretch>
        </p:blipFill>
        <p:spPr>
          <a:xfrm>
            <a:off x="1514475" y="3619499"/>
            <a:ext cx="5893007" cy="2556255"/>
          </a:xfrm>
          <a:prstGeom prst="rect">
            <a:avLst/>
          </a:prstGeom>
          <a:ln>
            <a:noFill/>
          </a:ln>
          <a:effectLst>
            <a:outerShdw blurRad="292100" dist="139700" dir="2700000" algn="tl" rotWithShape="0">
              <a:srgbClr val="333333">
                <a:alpha val="65000"/>
              </a:srgbClr>
            </a:outerShdw>
          </a:effectLst>
        </p:spPr>
      </p:pic>
      <p:sp>
        <p:nvSpPr>
          <p:cNvPr id="13" name="Speech Bubble: Rectangle with Corners Rounded 12">
            <a:extLst>
              <a:ext uri="{FF2B5EF4-FFF2-40B4-BE49-F238E27FC236}">
                <a16:creationId xmlns:a16="http://schemas.microsoft.com/office/drawing/2014/main" id="{E4A5041F-2966-489E-BC9F-ECAA23B2C2A0}"/>
              </a:ext>
            </a:extLst>
          </p:cNvPr>
          <p:cNvSpPr/>
          <p:nvPr/>
        </p:nvSpPr>
        <p:spPr>
          <a:xfrm>
            <a:off x="8980623" y="869262"/>
            <a:ext cx="2373177" cy="408620"/>
          </a:xfrm>
          <a:prstGeom prst="wedgeRoundRectCallout">
            <a:avLst>
              <a:gd name="adj1" fmla="val -223787"/>
              <a:gd name="adj2" fmla="val 607043"/>
              <a:gd name="adj3" fmla="val 16667"/>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Scope of this tutorial</a:t>
            </a:r>
          </a:p>
        </p:txBody>
      </p:sp>
    </p:spTree>
    <p:extLst>
      <p:ext uri="{BB962C8B-B14F-4D97-AF65-F5344CB8AC3E}">
        <p14:creationId xmlns:p14="http://schemas.microsoft.com/office/powerpoint/2010/main" val="424667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742E8-C6F5-BF74-6573-43B5E1BFF3C2}"/>
              </a:ext>
            </a:extLst>
          </p:cNvPr>
          <p:cNvSpPr>
            <a:spLocks noGrp="1"/>
          </p:cNvSpPr>
          <p:nvPr>
            <p:ph type="title"/>
          </p:nvPr>
        </p:nvSpPr>
        <p:spPr/>
        <p:txBody>
          <a:bodyPr/>
          <a:lstStyle/>
          <a:p>
            <a:r>
              <a:rPr lang="en-US" dirty="0"/>
              <a:t>Retrieving information </a:t>
            </a:r>
          </a:p>
        </p:txBody>
      </p:sp>
      <p:sp>
        <p:nvSpPr>
          <p:cNvPr id="9" name="Content Placeholder 8">
            <a:extLst>
              <a:ext uri="{FF2B5EF4-FFF2-40B4-BE49-F238E27FC236}">
                <a16:creationId xmlns:a16="http://schemas.microsoft.com/office/drawing/2014/main" id="{650710B4-FBB5-1D00-7834-90AAEB737C46}"/>
              </a:ext>
            </a:extLst>
          </p:cNvPr>
          <p:cNvSpPr>
            <a:spLocks noGrp="1"/>
          </p:cNvSpPr>
          <p:nvPr>
            <p:ph idx="1"/>
          </p:nvPr>
        </p:nvSpPr>
        <p:spPr/>
        <p:txBody>
          <a:bodyPr/>
          <a:lstStyle/>
          <a:p>
            <a:r>
              <a:rPr lang="en-US" dirty="0"/>
              <a:t>tinkering with </a:t>
            </a:r>
            <a:r>
              <a:rPr lang="en-US" dirty="0" err="1"/>
              <a:t>sat.smt</a:t>
            </a:r>
            <a:r>
              <a:rPr lang="en-US" dirty="0"/>
              <a:t>=true</a:t>
            </a:r>
          </a:p>
        </p:txBody>
      </p:sp>
      <p:sp>
        <p:nvSpPr>
          <p:cNvPr id="4" name="Rectangle: Rounded Corners 3">
            <a:extLst>
              <a:ext uri="{FF2B5EF4-FFF2-40B4-BE49-F238E27FC236}">
                <a16:creationId xmlns:a16="http://schemas.microsoft.com/office/drawing/2014/main" id="{FFD8F641-7B21-9D2E-DE89-33C5348580FE}"/>
              </a:ext>
            </a:extLst>
          </p:cNvPr>
          <p:cNvSpPr/>
          <p:nvPr/>
        </p:nvSpPr>
        <p:spPr>
          <a:xfrm>
            <a:off x="3506771" y="3695307"/>
            <a:ext cx="2780907" cy="9992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TODO</a:t>
            </a:r>
          </a:p>
        </p:txBody>
      </p:sp>
      <p:pic>
        <p:nvPicPr>
          <p:cNvPr id="8" name="Picture 7">
            <a:extLst>
              <a:ext uri="{FF2B5EF4-FFF2-40B4-BE49-F238E27FC236}">
                <a16:creationId xmlns:a16="http://schemas.microsoft.com/office/drawing/2014/main" id="{59A67A8E-C633-4BFC-5550-D84BCEE351A2}"/>
              </a:ext>
            </a:extLst>
          </p:cNvPr>
          <p:cNvPicPr>
            <a:picLocks noChangeAspect="1"/>
          </p:cNvPicPr>
          <p:nvPr/>
        </p:nvPicPr>
        <p:blipFill>
          <a:blip r:embed="rId2"/>
          <a:stretch>
            <a:fillRect/>
          </a:stretch>
        </p:blipFill>
        <p:spPr>
          <a:xfrm>
            <a:off x="969341" y="2535714"/>
            <a:ext cx="9558290" cy="3318426"/>
          </a:xfrm>
          <a:prstGeom prst="rect">
            <a:avLst/>
          </a:prstGeom>
        </p:spPr>
      </p:pic>
      <p:sp>
        <p:nvSpPr>
          <p:cNvPr id="10" name="Speech Bubble: Rectangle with Corners Rounded 9">
            <a:extLst>
              <a:ext uri="{FF2B5EF4-FFF2-40B4-BE49-F238E27FC236}">
                <a16:creationId xmlns:a16="http://schemas.microsoft.com/office/drawing/2014/main" id="{05912E39-536B-B555-5A83-478884220D19}"/>
              </a:ext>
            </a:extLst>
          </p:cNvPr>
          <p:cNvSpPr/>
          <p:nvPr/>
        </p:nvSpPr>
        <p:spPr>
          <a:xfrm>
            <a:off x="7261519" y="727010"/>
            <a:ext cx="1931786" cy="601792"/>
          </a:xfrm>
          <a:prstGeom prst="wedgeRoundRectCallout">
            <a:avLst>
              <a:gd name="adj1" fmla="val -277245"/>
              <a:gd name="adj2" fmla="val 4142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Uses incremental pre-processing</a:t>
            </a:r>
          </a:p>
        </p:txBody>
      </p:sp>
    </p:spTree>
    <p:extLst>
      <p:ext uri="{BB962C8B-B14F-4D97-AF65-F5344CB8AC3E}">
        <p14:creationId xmlns:p14="http://schemas.microsoft.com/office/powerpoint/2010/main" val="1975377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0E20CDC-AF18-BCBF-BC21-F5DFA6E7EB11}"/>
              </a:ext>
            </a:extLst>
          </p:cNvPr>
          <p:cNvPicPr>
            <a:picLocks noChangeAspect="1"/>
          </p:cNvPicPr>
          <p:nvPr/>
        </p:nvPicPr>
        <p:blipFill>
          <a:blip r:embed="rId2"/>
          <a:stretch>
            <a:fillRect/>
          </a:stretch>
        </p:blipFill>
        <p:spPr>
          <a:xfrm>
            <a:off x="0" y="3839172"/>
            <a:ext cx="7767687" cy="3206380"/>
          </a:xfrm>
          <a:prstGeom prst="rect">
            <a:avLst/>
          </a:prstGeom>
        </p:spPr>
      </p:pic>
      <p:sp>
        <p:nvSpPr>
          <p:cNvPr id="2" name="Title 1">
            <a:extLst>
              <a:ext uri="{FF2B5EF4-FFF2-40B4-BE49-F238E27FC236}">
                <a16:creationId xmlns:a16="http://schemas.microsoft.com/office/drawing/2014/main" id="{A3F742E8-C6F5-BF74-6573-43B5E1BFF3C2}"/>
              </a:ext>
            </a:extLst>
          </p:cNvPr>
          <p:cNvSpPr>
            <a:spLocks noGrp="1"/>
          </p:cNvSpPr>
          <p:nvPr>
            <p:ph type="title"/>
          </p:nvPr>
        </p:nvSpPr>
        <p:spPr/>
        <p:txBody>
          <a:bodyPr/>
          <a:lstStyle/>
          <a:p>
            <a:r>
              <a:rPr lang="en-US" dirty="0"/>
              <a:t>Retrieving information – digging into tactics </a:t>
            </a:r>
          </a:p>
        </p:txBody>
      </p:sp>
      <p:sp>
        <p:nvSpPr>
          <p:cNvPr id="3" name="Content Placeholder 2">
            <a:extLst>
              <a:ext uri="{FF2B5EF4-FFF2-40B4-BE49-F238E27FC236}">
                <a16:creationId xmlns:a16="http://schemas.microsoft.com/office/drawing/2014/main" id="{B6736A64-4FEF-B30C-19F5-A8C4DE67E90D}"/>
              </a:ext>
            </a:extLst>
          </p:cNvPr>
          <p:cNvSpPr>
            <a:spLocks noGrp="1"/>
          </p:cNvSpPr>
          <p:nvPr>
            <p:ph idx="1"/>
          </p:nvPr>
        </p:nvSpPr>
        <p:spPr/>
        <p:txBody>
          <a:bodyPr/>
          <a:lstStyle/>
          <a:p>
            <a:pPr marL="0" indent="0">
              <a:buNone/>
            </a:pPr>
            <a:r>
              <a:rPr lang="en-US" dirty="0"/>
              <a:t> </a:t>
            </a:r>
          </a:p>
        </p:txBody>
      </p:sp>
      <p:pic>
        <p:nvPicPr>
          <p:cNvPr id="6" name="Picture 5">
            <a:extLst>
              <a:ext uri="{FF2B5EF4-FFF2-40B4-BE49-F238E27FC236}">
                <a16:creationId xmlns:a16="http://schemas.microsoft.com/office/drawing/2014/main" id="{DBCCEE1C-95F4-687E-9CF4-98771DB99D8A}"/>
              </a:ext>
            </a:extLst>
          </p:cNvPr>
          <p:cNvPicPr>
            <a:picLocks noChangeAspect="1"/>
          </p:cNvPicPr>
          <p:nvPr/>
        </p:nvPicPr>
        <p:blipFill>
          <a:blip r:embed="rId3"/>
          <a:stretch>
            <a:fillRect/>
          </a:stretch>
        </p:blipFill>
        <p:spPr>
          <a:xfrm>
            <a:off x="6208295" y="1626996"/>
            <a:ext cx="8087880" cy="4865879"/>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C990D0-2D4D-4BB1-8F6E-CF624D679095}"/>
                  </a:ext>
                </a:extLst>
              </p:cNvPr>
              <p:cNvSpPr txBox="1"/>
              <p:nvPr/>
            </p:nvSpPr>
            <p:spPr>
              <a:xfrm>
                <a:off x="971581" y="2651474"/>
                <a:ext cx="5012125" cy="369332"/>
              </a:xfrm>
              <a:prstGeom prst="rect">
                <a:avLst/>
              </a:prstGeom>
              <a:noFill/>
            </p:spPr>
            <p:txBody>
              <a:bodyPr wrap="square">
                <a:spAutoFit/>
              </a:bodyPr>
              <a:lstStyle/>
              <a:p>
                <a:r>
                  <a:rPr lang="en-US" b="0" dirty="0"/>
                  <a:t>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2 . </m:t>
                    </m:r>
                    <m:r>
                      <a:rPr lang="en-US" i="1">
                        <a:latin typeface="Cambria Math" panose="02040503050406030204" pitchFamily="18" charset="0"/>
                      </a:rPr>
                      <m:t>𝑠</m:t>
                    </m:r>
                    <m:r>
                      <a:rPr lang="en-US" i="1">
                        <a:latin typeface="Cambria Math" panose="02040503050406030204" pitchFamily="18" charset="0"/>
                      </a:rPr>
                      <m:t>2</m:t>
                    </m:r>
                    <m:d>
                      <m:dPr>
                        <m:begChr m:val="["/>
                        <m:endChr m:val="]"/>
                        <m:ctrlPr>
                          <a:rPr lang="en-US" i="1">
                            <a:latin typeface="Cambria Math" panose="02040503050406030204" pitchFamily="18" charset="0"/>
                          </a:rPr>
                        </m:ctrlPr>
                      </m:dPr>
                      <m:e>
                        <m:r>
                          <a:rPr lang="en-US" i="1">
                            <a:latin typeface="Cambria Math" panose="02040503050406030204" pitchFamily="18" charset="0"/>
                          </a:rPr>
                          <m:t>55:55</m:t>
                        </m:r>
                      </m:e>
                    </m:d>
                    <m:r>
                      <a:rPr lang="en-US" b="0" i="1" smtClean="0">
                        <a:latin typeface="Cambria Math" panose="02040503050406030204" pitchFamily="18" charset="0"/>
                      </a:rPr>
                      <m:t>=</m:t>
                    </m:r>
                    <m:d>
                      <m:dPr>
                        <m:ctrlPr>
                          <a:rPr lang="en-US" i="1">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1∗</m:t>
                        </m:r>
                        <m:d>
                          <m:dPr>
                            <m:ctrlPr>
                              <a:rPr lang="en-US" i="1">
                                <a:latin typeface="Cambria Math" panose="02040503050406030204" pitchFamily="18" charset="0"/>
                              </a:rPr>
                            </m:ctrlPr>
                          </m:dPr>
                          <m:e>
                            <m:r>
                              <a:rPr lang="en-US" b="0" i="1" smtClean="0">
                                <a:latin typeface="Cambria Math" panose="02040503050406030204" pitchFamily="18" charset="0"/>
                              </a:rPr>
                              <m:t>~</m:t>
                            </m:r>
                            <m:d>
                              <m:dPr>
                                <m:endChr m:val="|"/>
                                <m:ctrlPr>
                                  <a:rPr lang="en-US" b="0" i="1" smtClean="0">
                                    <a:latin typeface="Cambria Math" panose="02040503050406030204" pitchFamily="18" charset="0"/>
                                  </a:rPr>
                                </m:ctrlPr>
                              </m:dPr>
                              <m:e>
                                <m:r>
                                  <a:rPr lang="en-US" b="0" i="1" smtClean="0">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2 </m:t>
                                </m:r>
                              </m:e>
                            </m:d>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0</m:t>
                            </m:r>
                          </m:e>
                        </m:d>
                        <m:r>
                          <a:rPr lang="en-US" b="0" i="1" smtClean="0">
                            <a:latin typeface="Cambria Math" panose="02040503050406030204" pitchFamily="18" charset="0"/>
                          </a:rPr>
                          <m:t>)</m:t>
                        </m:r>
                      </m:e>
                    </m:d>
                    <m:d>
                      <m:dPr>
                        <m:begChr m:val="["/>
                        <m:endChr m:val="]"/>
                        <m:ctrlPr>
                          <a:rPr lang="en-US" i="1">
                            <a:latin typeface="Cambria Math" panose="02040503050406030204" pitchFamily="18" charset="0"/>
                          </a:rPr>
                        </m:ctrlPr>
                      </m:dPr>
                      <m:e>
                        <m:r>
                          <a:rPr lang="en-US" i="1">
                            <a:latin typeface="Cambria Math" panose="02040503050406030204" pitchFamily="18" charset="0"/>
                          </a:rPr>
                          <m:t>62:62</m:t>
                        </m:r>
                      </m:e>
                    </m:d>
                  </m:oMath>
                </a14:m>
                <a:endParaRPr lang="en-US" dirty="0"/>
              </a:p>
            </p:txBody>
          </p:sp>
        </mc:Choice>
        <mc:Fallback xmlns="">
          <p:sp>
            <p:nvSpPr>
              <p:cNvPr id="8" name="TextBox 7">
                <a:extLst>
                  <a:ext uri="{FF2B5EF4-FFF2-40B4-BE49-F238E27FC236}">
                    <a16:creationId xmlns:a16="http://schemas.microsoft.com/office/drawing/2014/main" id="{3DC990D0-2D4D-4BB1-8F6E-CF624D679095}"/>
                  </a:ext>
                </a:extLst>
              </p:cNvPr>
              <p:cNvSpPr txBox="1">
                <a:spLocks noRot="1" noChangeAspect="1" noMove="1" noResize="1" noEditPoints="1" noAdjustHandles="1" noChangeArrowheads="1" noChangeShapeType="1" noTextEdit="1"/>
              </p:cNvSpPr>
              <p:nvPr/>
            </p:nvSpPr>
            <p:spPr>
              <a:xfrm>
                <a:off x="971581" y="2651474"/>
                <a:ext cx="5012125" cy="369332"/>
              </a:xfrm>
              <a:prstGeom prst="rect">
                <a:avLst/>
              </a:prstGeom>
              <a:blipFill>
                <a:blip r:embed="rId4"/>
                <a:stretch>
                  <a:fillRect b="-11475"/>
                </a:stretch>
              </a:blipFill>
            </p:spPr>
            <p:txBody>
              <a:bodyPr/>
              <a:lstStyle/>
              <a:p>
                <a:r>
                  <a:rPr lang="en-US">
                    <a:noFill/>
                  </a:rPr>
                  <a:t> </a:t>
                </a:r>
              </a:p>
            </p:txBody>
          </p:sp>
        </mc:Fallback>
      </mc:AlternateContent>
      <p:sp>
        <p:nvSpPr>
          <p:cNvPr id="9" name="Speech Bubble: Rectangle with Corners Rounded 8">
            <a:extLst>
              <a:ext uri="{FF2B5EF4-FFF2-40B4-BE49-F238E27FC236}">
                <a16:creationId xmlns:a16="http://schemas.microsoft.com/office/drawing/2014/main" id="{9E5AEECA-1A2F-7A15-8CE2-3FF750AC646F}"/>
              </a:ext>
            </a:extLst>
          </p:cNvPr>
          <p:cNvSpPr/>
          <p:nvPr/>
        </p:nvSpPr>
        <p:spPr>
          <a:xfrm>
            <a:off x="4297289" y="3536299"/>
            <a:ext cx="1931786" cy="601792"/>
          </a:xfrm>
          <a:prstGeom prst="wedgeRoundRectCallout">
            <a:avLst>
              <a:gd name="adj1" fmla="val -43501"/>
              <a:gd name="adj2" fmla="val -1418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~s0 occurs in single position</a:t>
            </a:r>
          </a:p>
        </p:txBody>
      </p:sp>
      <p:sp>
        <p:nvSpPr>
          <p:cNvPr id="11" name="Speech Bubble: Rectangle with Corners Rounded 10">
            <a:extLst>
              <a:ext uri="{FF2B5EF4-FFF2-40B4-BE49-F238E27FC236}">
                <a16:creationId xmlns:a16="http://schemas.microsoft.com/office/drawing/2014/main" id="{0F172087-FC41-62A6-9349-7891B6D7EF5E}"/>
              </a:ext>
            </a:extLst>
          </p:cNvPr>
          <p:cNvSpPr/>
          <p:nvPr/>
        </p:nvSpPr>
        <p:spPr>
          <a:xfrm>
            <a:off x="4297289" y="4138091"/>
            <a:ext cx="1931786" cy="601792"/>
          </a:xfrm>
          <a:prstGeom prst="wedgeRoundRectCallout">
            <a:avLst>
              <a:gd name="adj1" fmla="val 55072"/>
              <a:gd name="adj2" fmla="val 17927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Replace by fresh variable</a:t>
            </a:r>
          </a:p>
        </p:txBody>
      </p:sp>
      <p:sp>
        <p:nvSpPr>
          <p:cNvPr id="14" name="Speech Bubble: Rectangle with Corners Rounded 13">
            <a:extLst>
              <a:ext uri="{FF2B5EF4-FFF2-40B4-BE49-F238E27FC236}">
                <a16:creationId xmlns:a16="http://schemas.microsoft.com/office/drawing/2014/main" id="{1941BA41-E23E-80E2-4A48-E2E27831F20A}"/>
              </a:ext>
            </a:extLst>
          </p:cNvPr>
          <p:cNvSpPr/>
          <p:nvPr/>
        </p:nvSpPr>
        <p:spPr>
          <a:xfrm>
            <a:off x="4297289" y="4138091"/>
            <a:ext cx="1931786" cy="601792"/>
          </a:xfrm>
          <a:prstGeom prst="wedgeRoundRectCallout">
            <a:avLst>
              <a:gd name="adj1" fmla="val -115234"/>
              <a:gd name="adj2" fmla="val 8371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Replaced by fresh variable</a:t>
            </a:r>
          </a:p>
        </p:txBody>
      </p:sp>
      <p:pic>
        <p:nvPicPr>
          <p:cNvPr id="16" name="Picture 15">
            <a:extLst>
              <a:ext uri="{FF2B5EF4-FFF2-40B4-BE49-F238E27FC236}">
                <a16:creationId xmlns:a16="http://schemas.microsoft.com/office/drawing/2014/main" id="{65BFC76A-3A93-8662-29D5-FFD0C4B14322}"/>
              </a:ext>
            </a:extLst>
          </p:cNvPr>
          <p:cNvPicPr>
            <a:picLocks noChangeAspect="1"/>
          </p:cNvPicPr>
          <p:nvPr/>
        </p:nvPicPr>
        <p:blipFill rotWithShape="1">
          <a:blip r:embed="rId5"/>
          <a:srcRect t="6502" b="17593"/>
          <a:stretch/>
        </p:blipFill>
        <p:spPr>
          <a:xfrm>
            <a:off x="657503" y="1833108"/>
            <a:ext cx="4389196" cy="302874"/>
          </a:xfrm>
          <a:prstGeom prst="rect">
            <a:avLst/>
          </a:prstGeom>
        </p:spPr>
      </p:pic>
    </p:spTree>
    <p:extLst>
      <p:ext uri="{BB962C8B-B14F-4D97-AF65-F5344CB8AC3E}">
        <p14:creationId xmlns:p14="http://schemas.microsoft.com/office/powerpoint/2010/main" val="524535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742E8-C6F5-BF74-6573-43B5E1BFF3C2}"/>
              </a:ext>
            </a:extLst>
          </p:cNvPr>
          <p:cNvSpPr>
            <a:spLocks noGrp="1"/>
          </p:cNvSpPr>
          <p:nvPr>
            <p:ph type="title"/>
          </p:nvPr>
        </p:nvSpPr>
        <p:spPr/>
        <p:txBody>
          <a:bodyPr/>
          <a:lstStyle/>
          <a:p>
            <a:r>
              <a:rPr lang="en-US" dirty="0"/>
              <a:t>Retrieving information</a:t>
            </a:r>
          </a:p>
        </p:txBody>
      </p:sp>
      <p:sp>
        <p:nvSpPr>
          <p:cNvPr id="3" name="Content Placeholder 2">
            <a:extLst>
              <a:ext uri="{FF2B5EF4-FFF2-40B4-BE49-F238E27FC236}">
                <a16:creationId xmlns:a16="http://schemas.microsoft.com/office/drawing/2014/main" id="{B6736A64-4FEF-B30C-19F5-A8C4DE67E90D}"/>
              </a:ext>
            </a:extLst>
          </p:cNvPr>
          <p:cNvSpPr>
            <a:spLocks noGrp="1"/>
          </p:cNvSpPr>
          <p:nvPr>
            <p:ph idx="1"/>
          </p:nvPr>
        </p:nvSpPr>
        <p:spPr/>
        <p:txBody>
          <a:bodyPr/>
          <a:lstStyle/>
          <a:p>
            <a:r>
              <a:rPr lang="en-US" dirty="0"/>
              <a:t>After ~s0 was replaced by fresh variable k!0</a:t>
            </a:r>
          </a:p>
          <a:p>
            <a:pPr lvl="1"/>
            <a:r>
              <a:rPr lang="en-US" dirty="0"/>
              <a:t>Bits in k!0 are opposite polarity of s0</a:t>
            </a:r>
          </a:p>
          <a:p>
            <a:pPr lvl="1"/>
            <a:endParaRPr lang="en-US" dirty="0"/>
          </a:p>
          <a:p>
            <a:r>
              <a:rPr lang="en-US" dirty="0"/>
              <a:t>Branch ordering based on setting bits in inputs to 0 is broken!</a:t>
            </a:r>
          </a:p>
        </p:txBody>
      </p:sp>
      <p:pic>
        <p:nvPicPr>
          <p:cNvPr id="6" name="Picture 5">
            <a:extLst>
              <a:ext uri="{FF2B5EF4-FFF2-40B4-BE49-F238E27FC236}">
                <a16:creationId xmlns:a16="http://schemas.microsoft.com/office/drawing/2014/main" id="{2AD9CC22-66B5-FD45-3B18-FDB02E999298}"/>
              </a:ext>
            </a:extLst>
          </p:cNvPr>
          <p:cNvPicPr>
            <a:picLocks noChangeAspect="1"/>
          </p:cNvPicPr>
          <p:nvPr/>
        </p:nvPicPr>
        <p:blipFill>
          <a:blip r:embed="rId2"/>
          <a:stretch>
            <a:fillRect/>
          </a:stretch>
        </p:blipFill>
        <p:spPr>
          <a:xfrm>
            <a:off x="1833763" y="3829519"/>
            <a:ext cx="7194705" cy="1825323"/>
          </a:xfrm>
          <a:prstGeom prst="rect">
            <a:avLst/>
          </a:prstGeom>
        </p:spPr>
      </p:pic>
      <p:pic>
        <p:nvPicPr>
          <p:cNvPr id="8" name="Picture 7" descr="Red heart with a band-aid on it">
            <a:extLst>
              <a:ext uri="{FF2B5EF4-FFF2-40B4-BE49-F238E27FC236}">
                <a16:creationId xmlns:a16="http://schemas.microsoft.com/office/drawing/2014/main" id="{07E4056B-2A75-3B5A-D8D4-BDDEECD0733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48877" y="2449763"/>
            <a:ext cx="2706992" cy="4211053"/>
          </a:xfrm>
          <a:prstGeom prst="rect">
            <a:avLst/>
          </a:prstGeom>
        </p:spPr>
      </p:pic>
    </p:spTree>
    <p:extLst>
      <p:ext uri="{BB962C8B-B14F-4D97-AF65-F5344CB8AC3E}">
        <p14:creationId xmlns:p14="http://schemas.microsoft.com/office/powerpoint/2010/main" val="2505958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742E8-C6F5-BF74-6573-43B5E1BFF3C2}"/>
              </a:ext>
            </a:extLst>
          </p:cNvPr>
          <p:cNvSpPr>
            <a:spLocks noGrp="1"/>
          </p:cNvSpPr>
          <p:nvPr>
            <p:ph type="title"/>
          </p:nvPr>
        </p:nvSpPr>
        <p:spPr/>
        <p:txBody>
          <a:bodyPr/>
          <a:lstStyle/>
          <a:p>
            <a:r>
              <a:rPr lang="en-US" dirty="0"/>
              <a:t>A </a:t>
            </a:r>
            <a:r>
              <a:rPr lang="en-US"/>
              <a:t>custom MBQI </a:t>
            </a:r>
            <a:r>
              <a:rPr lang="en-US" dirty="0"/>
              <a:t>with optimization</a:t>
            </a:r>
          </a:p>
        </p:txBody>
      </p:sp>
      <p:pic>
        <p:nvPicPr>
          <p:cNvPr id="7" name="Picture 6">
            <a:extLst>
              <a:ext uri="{FF2B5EF4-FFF2-40B4-BE49-F238E27FC236}">
                <a16:creationId xmlns:a16="http://schemas.microsoft.com/office/drawing/2014/main" id="{97DA3F32-26D8-3D2A-7464-D2A7999F5F01}"/>
              </a:ext>
            </a:extLst>
          </p:cNvPr>
          <p:cNvPicPr>
            <a:picLocks noChangeAspect="1"/>
          </p:cNvPicPr>
          <p:nvPr/>
        </p:nvPicPr>
        <p:blipFill>
          <a:blip r:embed="rId2"/>
          <a:stretch>
            <a:fillRect/>
          </a:stretch>
        </p:blipFill>
        <p:spPr>
          <a:xfrm>
            <a:off x="242709" y="2370635"/>
            <a:ext cx="5357071" cy="3396656"/>
          </a:xfrm>
          <a:prstGeom prst="rect">
            <a:avLst/>
          </a:prstGeom>
        </p:spPr>
      </p:pic>
      <p:sp>
        <p:nvSpPr>
          <p:cNvPr id="10" name="TextBox 9">
            <a:extLst>
              <a:ext uri="{FF2B5EF4-FFF2-40B4-BE49-F238E27FC236}">
                <a16:creationId xmlns:a16="http://schemas.microsoft.com/office/drawing/2014/main" id="{F64DFF15-DC0F-5D96-5EF8-5DE2488F4536}"/>
              </a:ext>
            </a:extLst>
          </p:cNvPr>
          <p:cNvSpPr txBox="1"/>
          <p:nvPr/>
        </p:nvSpPr>
        <p:spPr>
          <a:xfrm>
            <a:off x="4304608" y="6132797"/>
            <a:ext cx="7739811" cy="646331"/>
          </a:xfrm>
          <a:prstGeom prst="rect">
            <a:avLst/>
          </a:prstGeom>
          <a:noFill/>
        </p:spPr>
        <p:txBody>
          <a:bodyPr wrap="none" rtlCol="0">
            <a:spAutoFit/>
          </a:bodyPr>
          <a:lstStyle/>
          <a:p>
            <a:r>
              <a:rPr lang="en-US" dirty="0">
                <a:hlinkClick r:id="rId3"/>
              </a:rPr>
              <a:t>https://Microsoft.github.io/z3guide/programming/Example%20Programs/MBQI</a:t>
            </a:r>
            <a:r>
              <a:rPr lang="en-US" dirty="0"/>
              <a:t> </a:t>
            </a:r>
          </a:p>
          <a:p>
            <a:r>
              <a:rPr lang="en-US" dirty="0"/>
              <a:t>Solves problem very quickly, no dependency on variable phases</a:t>
            </a:r>
          </a:p>
        </p:txBody>
      </p:sp>
      <p:pic>
        <p:nvPicPr>
          <p:cNvPr id="4" name="Picture 3">
            <a:extLst>
              <a:ext uri="{FF2B5EF4-FFF2-40B4-BE49-F238E27FC236}">
                <a16:creationId xmlns:a16="http://schemas.microsoft.com/office/drawing/2014/main" id="{0133EA94-9141-B52B-B445-9332349F8C4E}"/>
              </a:ext>
            </a:extLst>
          </p:cNvPr>
          <p:cNvPicPr>
            <a:picLocks noChangeAspect="1"/>
          </p:cNvPicPr>
          <p:nvPr/>
        </p:nvPicPr>
        <p:blipFill>
          <a:blip r:embed="rId4"/>
          <a:stretch>
            <a:fillRect/>
          </a:stretch>
        </p:blipFill>
        <p:spPr>
          <a:xfrm>
            <a:off x="4839418" y="1181675"/>
            <a:ext cx="7205001" cy="4991996"/>
          </a:xfrm>
          <a:prstGeom prst="rect">
            <a:avLst/>
          </a:prstGeom>
        </p:spPr>
      </p:pic>
    </p:spTree>
    <p:extLst>
      <p:ext uri="{BB962C8B-B14F-4D97-AF65-F5344CB8AC3E}">
        <p14:creationId xmlns:p14="http://schemas.microsoft.com/office/powerpoint/2010/main" val="2930913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11E1-369D-BDAC-AC39-2E2703678AB6}"/>
              </a:ext>
            </a:extLst>
          </p:cNvPr>
          <p:cNvSpPr>
            <a:spLocks noGrp="1"/>
          </p:cNvSpPr>
          <p:nvPr>
            <p:ph type="title"/>
          </p:nvPr>
        </p:nvSpPr>
        <p:spPr/>
        <p:txBody>
          <a:bodyPr/>
          <a:lstStyle/>
          <a:p>
            <a:r>
              <a:rPr lang="en-US" dirty="0"/>
              <a:t>Retrieving information - recap</a:t>
            </a:r>
          </a:p>
        </p:txBody>
      </p:sp>
      <p:sp>
        <p:nvSpPr>
          <p:cNvPr id="3" name="Content Placeholder 2">
            <a:extLst>
              <a:ext uri="{FF2B5EF4-FFF2-40B4-BE49-F238E27FC236}">
                <a16:creationId xmlns:a16="http://schemas.microsoft.com/office/drawing/2014/main" id="{DF1AC88C-867F-2EF5-7C51-A3D8EA6EA911}"/>
              </a:ext>
            </a:extLst>
          </p:cNvPr>
          <p:cNvSpPr>
            <a:spLocks noGrp="1"/>
          </p:cNvSpPr>
          <p:nvPr>
            <p:ph idx="1"/>
          </p:nvPr>
        </p:nvSpPr>
        <p:spPr/>
        <p:txBody>
          <a:bodyPr>
            <a:normAutofit lnSpcReduction="10000"/>
          </a:bodyPr>
          <a:lstStyle/>
          <a:p>
            <a:r>
              <a:rPr lang="en-US" dirty="0"/>
              <a:t>Verbose mode</a:t>
            </a:r>
          </a:p>
          <a:p>
            <a:r>
              <a:rPr lang="en-US" dirty="0"/>
              <a:t>Statistics</a:t>
            </a:r>
          </a:p>
          <a:p>
            <a:r>
              <a:rPr lang="en-US" dirty="0"/>
              <a:t>Inspect result from pre-solve (apply simplify)</a:t>
            </a:r>
          </a:p>
          <a:p>
            <a:r>
              <a:rPr lang="en-US" dirty="0"/>
              <a:t>Instrument Clause Traces</a:t>
            </a:r>
          </a:p>
          <a:p>
            <a:endParaRPr lang="en-US" dirty="0"/>
          </a:p>
          <a:p>
            <a:r>
              <a:rPr lang="en-US" dirty="0"/>
              <a:t>Shape hypotheses, revisit them</a:t>
            </a:r>
          </a:p>
          <a:p>
            <a:endParaRPr lang="en-US" dirty="0"/>
          </a:p>
          <a:p>
            <a:r>
              <a:rPr lang="en-US" dirty="0"/>
              <a:t>Debug traces</a:t>
            </a:r>
          </a:p>
          <a:p>
            <a:r>
              <a:rPr lang="en-US" dirty="0"/>
              <a:t>Clause traces again</a:t>
            </a:r>
          </a:p>
          <a:p>
            <a:endParaRPr lang="en-US" dirty="0"/>
          </a:p>
          <a:p>
            <a:endParaRPr lang="en-US" dirty="0"/>
          </a:p>
        </p:txBody>
      </p:sp>
    </p:spTree>
    <p:extLst>
      <p:ext uri="{BB962C8B-B14F-4D97-AF65-F5344CB8AC3E}">
        <p14:creationId xmlns:p14="http://schemas.microsoft.com/office/powerpoint/2010/main" val="1266616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7344-3E79-EB6F-BB76-ED84FFADF8B4}"/>
              </a:ext>
            </a:extLst>
          </p:cNvPr>
          <p:cNvSpPr>
            <a:spLocks noGrp="1"/>
          </p:cNvSpPr>
          <p:nvPr>
            <p:ph type="title"/>
          </p:nvPr>
        </p:nvSpPr>
        <p:spPr/>
        <p:txBody>
          <a:bodyPr/>
          <a:lstStyle/>
          <a:p>
            <a:r>
              <a:rPr lang="en-US" dirty="0"/>
              <a:t>Encoding – generic rules</a:t>
            </a:r>
          </a:p>
        </p:txBody>
      </p:sp>
      <p:sp>
        <p:nvSpPr>
          <p:cNvPr id="5" name="TextBox 4">
            <a:extLst>
              <a:ext uri="{FF2B5EF4-FFF2-40B4-BE49-F238E27FC236}">
                <a16:creationId xmlns:a16="http://schemas.microsoft.com/office/drawing/2014/main" id="{189B8527-86DE-56E6-9638-2CB773994399}"/>
              </a:ext>
            </a:extLst>
          </p:cNvPr>
          <p:cNvSpPr txBox="1"/>
          <p:nvPr/>
        </p:nvSpPr>
        <p:spPr>
          <a:xfrm>
            <a:off x="838200" y="1813119"/>
            <a:ext cx="3056907" cy="369332"/>
          </a:xfrm>
          <a:prstGeom prst="rect">
            <a:avLst/>
          </a:prstGeom>
          <a:noFill/>
          <a:ln>
            <a:solidFill>
              <a:schemeClr val="tx1"/>
            </a:solidFill>
          </a:ln>
        </p:spPr>
        <p:txBody>
          <a:bodyPr wrap="square">
            <a:spAutoFit/>
          </a:bodyPr>
          <a:lstStyle/>
          <a:p>
            <a:pPr marL="0" indent="0">
              <a:buNone/>
            </a:pPr>
            <a:r>
              <a:rPr lang="en-US" dirty="0"/>
              <a:t>Introducing </a:t>
            </a:r>
            <a:r>
              <a:rPr lang="en-US" i="1" dirty="0"/>
              <a:t>helpful </a:t>
            </a:r>
            <a:r>
              <a:rPr lang="en-US" dirty="0"/>
              <a:t>predicates</a:t>
            </a:r>
          </a:p>
        </p:txBody>
      </p:sp>
      <p:sp>
        <p:nvSpPr>
          <p:cNvPr id="4" name="TextBox 3">
            <a:extLst>
              <a:ext uri="{FF2B5EF4-FFF2-40B4-BE49-F238E27FC236}">
                <a16:creationId xmlns:a16="http://schemas.microsoft.com/office/drawing/2014/main" id="{0959800E-12C2-37F7-CD61-2BB7D1DF184E}"/>
              </a:ext>
            </a:extLst>
          </p:cNvPr>
          <p:cNvSpPr txBox="1"/>
          <p:nvPr/>
        </p:nvSpPr>
        <p:spPr>
          <a:xfrm>
            <a:off x="838200" y="2786678"/>
            <a:ext cx="7783286" cy="369332"/>
          </a:xfrm>
          <a:prstGeom prst="rect">
            <a:avLst/>
          </a:prstGeom>
          <a:noFill/>
          <a:ln>
            <a:solidFill>
              <a:schemeClr val="tx1"/>
            </a:solidFill>
          </a:ln>
        </p:spPr>
        <p:txBody>
          <a:bodyPr wrap="square">
            <a:spAutoFit/>
          </a:bodyPr>
          <a:lstStyle/>
          <a:p>
            <a:pPr marL="0" indent="0">
              <a:buNone/>
            </a:pPr>
            <a:r>
              <a:rPr lang="en-US" dirty="0"/>
              <a:t>Use succinct encodings when available, if not use quantifiers or Custom Theories</a:t>
            </a:r>
          </a:p>
        </p:txBody>
      </p:sp>
      <p:sp>
        <p:nvSpPr>
          <p:cNvPr id="6" name="TextBox 5">
            <a:extLst>
              <a:ext uri="{FF2B5EF4-FFF2-40B4-BE49-F238E27FC236}">
                <a16:creationId xmlns:a16="http://schemas.microsoft.com/office/drawing/2014/main" id="{CE399D65-8CC7-CF57-8CFA-E0705712573F}"/>
              </a:ext>
            </a:extLst>
          </p:cNvPr>
          <p:cNvSpPr txBox="1"/>
          <p:nvPr/>
        </p:nvSpPr>
        <p:spPr>
          <a:xfrm>
            <a:off x="838200" y="3722002"/>
            <a:ext cx="3496293" cy="369332"/>
          </a:xfrm>
          <a:prstGeom prst="rect">
            <a:avLst/>
          </a:prstGeom>
          <a:noFill/>
          <a:ln>
            <a:solidFill>
              <a:schemeClr val="tx1"/>
            </a:solidFill>
          </a:ln>
        </p:spPr>
        <p:txBody>
          <a:bodyPr wrap="square">
            <a:spAutoFit/>
          </a:bodyPr>
          <a:lstStyle/>
          <a:p>
            <a:pPr marL="0" indent="0">
              <a:buNone/>
            </a:pPr>
            <a:r>
              <a:rPr lang="en-US" dirty="0"/>
              <a:t>Break symmetries in encodings</a:t>
            </a:r>
          </a:p>
        </p:txBody>
      </p:sp>
      <p:sp>
        <p:nvSpPr>
          <p:cNvPr id="7" name="TextBox 6">
            <a:extLst>
              <a:ext uri="{FF2B5EF4-FFF2-40B4-BE49-F238E27FC236}">
                <a16:creationId xmlns:a16="http://schemas.microsoft.com/office/drawing/2014/main" id="{8908EE44-2198-4631-D786-3489CC460A81}"/>
              </a:ext>
            </a:extLst>
          </p:cNvPr>
          <p:cNvSpPr txBox="1"/>
          <p:nvPr/>
        </p:nvSpPr>
        <p:spPr>
          <a:xfrm>
            <a:off x="838200" y="4768429"/>
            <a:ext cx="4984102" cy="369332"/>
          </a:xfrm>
          <a:prstGeom prst="rect">
            <a:avLst/>
          </a:prstGeom>
          <a:noFill/>
          <a:ln>
            <a:solidFill>
              <a:schemeClr val="tx1"/>
            </a:solidFill>
          </a:ln>
        </p:spPr>
        <p:txBody>
          <a:bodyPr wrap="square">
            <a:spAutoFit/>
          </a:bodyPr>
          <a:lstStyle/>
          <a:p>
            <a:pPr marL="0" indent="0">
              <a:buNone/>
            </a:pPr>
            <a:r>
              <a:rPr lang="en-US" dirty="0"/>
              <a:t>Heed the cost of impure and mixed theories</a:t>
            </a:r>
          </a:p>
        </p:txBody>
      </p:sp>
      <p:sp>
        <p:nvSpPr>
          <p:cNvPr id="10" name="Content Placeholder 9">
            <a:extLst>
              <a:ext uri="{FF2B5EF4-FFF2-40B4-BE49-F238E27FC236}">
                <a16:creationId xmlns:a16="http://schemas.microsoft.com/office/drawing/2014/main" id="{48C28D8E-F2EB-9F7D-77F5-BA5E53848DB7}"/>
              </a:ext>
            </a:extLst>
          </p:cNvPr>
          <p:cNvSpPr>
            <a:spLocks noGrp="1"/>
          </p:cNvSpPr>
          <p:nvPr>
            <p:ph idx="1"/>
          </p:nvPr>
        </p:nvSpPr>
        <p:spPr>
          <a:xfrm>
            <a:off x="838200" y="2194957"/>
            <a:ext cx="10515600" cy="4351338"/>
          </a:xfrm>
        </p:spPr>
        <p:txBody>
          <a:bodyPr/>
          <a:lstStyle/>
          <a:p>
            <a:r>
              <a:rPr lang="en-US" dirty="0"/>
              <a:t>Can a model capture the likes of Ackermann reductions, cuts?</a:t>
            </a:r>
          </a:p>
          <a:p>
            <a:endParaRPr lang="en-US" dirty="0"/>
          </a:p>
          <a:p>
            <a:r>
              <a:rPr lang="en-US" dirty="0"/>
              <a:t>Watch out for </a:t>
            </a:r>
            <a:r>
              <a:rPr lang="en-US" i="1" dirty="0"/>
              <a:t>N x M </a:t>
            </a:r>
            <a:r>
              <a:rPr lang="en-US" dirty="0"/>
              <a:t>overhead. Can you use functions?</a:t>
            </a:r>
          </a:p>
          <a:p>
            <a:endParaRPr lang="en-US" dirty="0"/>
          </a:p>
          <a:p>
            <a:r>
              <a:rPr lang="en-US" dirty="0"/>
              <a:t>CDCL(T) is just horrible at problems with symmetries. </a:t>
            </a:r>
          </a:p>
          <a:p>
            <a:endParaRPr lang="en-US" dirty="0"/>
          </a:p>
          <a:p>
            <a:r>
              <a:rPr lang="en-US" dirty="0"/>
              <a:t>More theories isn’t better. Common trap is mixing bit-vectors with </a:t>
            </a:r>
            <a:r>
              <a:rPr lang="en-US" dirty="0" err="1"/>
              <a:t>ints</a:t>
            </a:r>
            <a:r>
              <a:rPr lang="en-US" dirty="0"/>
              <a:t>.</a:t>
            </a:r>
          </a:p>
          <a:p>
            <a:endParaRPr lang="en-US" dirty="0"/>
          </a:p>
          <a:p>
            <a:pPr marL="0" indent="0">
              <a:buNone/>
            </a:pPr>
            <a:endParaRPr lang="en-US" dirty="0"/>
          </a:p>
        </p:txBody>
      </p:sp>
    </p:spTree>
    <p:extLst>
      <p:ext uri="{BB962C8B-B14F-4D97-AF65-F5344CB8AC3E}">
        <p14:creationId xmlns:p14="http://schemas.microsoft.com/office/powerpoint/2010/main" val="912083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7344-3E79-EB6F-BB76-ED84FFADF8B4}"/>
              </a:ext>
            </a:extLst>
          </p:cNvPr>
          <p:cNvSpPr>
            <a:spLocks noGrp="1"/>
          </p:cNvSpPr>
          <p:nvPr>
            <p:ph type="title"/>
          </p:nvPr>
        </p:nvSpPr>
        <p:spPr/>
        <p:txBody>
          <a:bodyPr/>
          <a:lstStyle/>
          <a:p>
            <a:r>
              <a:rPr lang="en-US" dirty="0"/>
              <a:t>Encoding – The power of SAT solvers (?)</a:t>
            </a:r>
          </a:p>
        </p:txBody>
      </p:sp>
      <p:sp>
        <p:nvSpPr>
          <p:cNvPr id="8" name="Content Placeholder 7">
            <a:extLst>
              <a:ext uri="{FF2B5EF4-FFF2-40B4-BE49-F238E27FC236}">
                <a16:creationId xmlns:a16="http://schemas.microsoft.com/office/drawing/2014/main" id="{317B9097-D357-CCF4-E969-705B4FF3E4A0}"/>
              </a:ext>
            </a:extLst>
          </p:cNvPr>
          <p:cNvSpPr>
            <a:spLocks noGrp="1"/>
          </p:cNvSpPr>
          <p:nvPr>
            <p:ph idx="1"/>
          </p:nvPr>
        </p:nvSpPr>
        <p:spPr>
          <a:xfrm>
            <a:off x="838200" y="1690688"/>
            <a:ext cx="10515600" cy="4351338"/>
          </a:xfrm>
        </p:spPr>
        <p:txBody>
          <a:bodyPr>
            <a:normAutofit lnSpcReduction="10000"/>
          </a:bodyPr>
          <a:lstStyle/>
          <a:p>
            <a:pPr marL="0" indent="0">
              <a:buNone/>
            </a:pPr>
            <a:endParaRPr lang="en-US" dirty="0">
              <a:solidFill>
                <a:srgbClr val="000000"/>
              </a:solidFill>
              <a:latin typeface="Cambria" panose="02040503050406030204" pitchFamily="18" charset="0"/>
            </a:endParaRPr>
          </a:p>
          <a:p>
            <a:r>
              <a:rPr lang="en-US" b="0" i="0" dirty="0">
                <a:solidFill>
                  <a:srgbClr val="000000"/>
                </a:solidFill>
                <a:effectLst/>
                <a:latin typeface="Cambria" panose="02040503050406030204" pitchFamily="18" charset="0"/>
              </a:rPr>
              <a:t>Z3 is more stable for unsatisfiable problems than satisfiable problems.</a:t>
            </a:r>
          </a:p>
          <a:p>
            <a:pPr lvl="1"/>
            <a:endParaRPr lang="en-US" dirty="0">
              <a:solidFill>
                <a:srgbClr val="000000"/>
              </a:solidFill>
              <a:latin typeface="Cambria" panose="02040503050406030204" pitchFamily="18" charset="0"/>
            </a:endParaRPr>
          </a:p>
          <a:p>
            <a:pPr lvl="2"/>
            <a:r>
              <a:rPr lang="en-US" dirty="0">
                <a:solidFill>
                  <a:srgbClr val="000000"/>
                </a:solidFill>
                <a:latin typeface="Cambria" panose="02040503050406030204" pitchFamily="18" charset="0"/>
              </a:rPr>
              <a:t>Partial control by using knobs such as </a:t>
            </a:r>
            <a:r>
              <a:rPr lang="en-US" b="0" i="0" dirty="0" err="1">
                <a:solidFill>
                  <a:srgbClr val="000000"/>
                </a:solidFill>
                <a:effectLst/>
                <a:latin typeface="Consolas" panose="020B0609020204030204" pitchFamily="49" charset="0"/>
              </a:rPr>
              <a:t>smt.phase_caching_on</a:t>
            </a:r>
            <a:r>
              <a:rPr lang="en-US" b="0" i="0" dirty="0">
                <a:solidFill>
                  <a:srgbClr val="000000"/>
                </a:solidFill>
                <a:effectLst/>
                <a:latin typeface="Consolas" panose="020B0609020204030204" pitchFamily="49" charset="0"/>
              </a:rPr>
              <a:t>=80000, </a:t>
            </a:r>
            <a:r>
              <a:rPr lang="en-US" b="0" i="0" dirty="0" err="1">
                <a:solidFill>
                  <a:srgbClr val="000000"/>
                </a:solidFill>
                <a:effectLst/>
                <a:latin typeface="Consolas" panose="020B0609020204030204" pitchFamily="49" charset="0"/>
              </a:rPr>
              <a:t>sat.threads</a:t>
            </a:r>
            <a:r>
              <a:rPr lang="en-US" b="0" i="0" dirty="0">
                <a:solidFill>
                  <a:srgbClr val="000000"/>
                </a:solidFill>
                <a:effectLst/>
                <a:latin typeface="Consolas" panose="020B0609020204030204" pitchFamily="49" charset="0"/>
              </a:rPr>
              <a:t>=4</a:t>
            </a:r>
          </a:p>
          <a:p>
            <a:pPr lvl="2"/>
            <a:endParaRPr lang="en-US" dirty="0">
              <a:solidFill>
                <a:srgbClr val="000000"/>
              </a:solidFill>
              <a:latin typeface="Consolas" panose="020B0609020204030204" pitchFamily="49" charset="0"/>
            </a:endParaRPr>
          </a:p>
          <a:p>
            <a:r>
              <a:rPr lang="en-US" b="0" i="0" dirty="0">
                <a:solidFill>
                  <a:srgbClr val="000000"/>
                </a:solidFill>
                <a:effectLst/>
                <a:latin typeface="Cambria" panose="02040503050406030204" pitchFamily="18" charset="0"/>
              </a:rPr>
              <a:t>CDCL is horrible at </a:t>
            </a:r>
            <a:r>
              <a:rPr lang="en-US" b="0" i="0" dirty="0" err="1">
                <a:solidFill>
                  <a:srgbClr val="000000"/>
                </a:solidFill>
                <a:effectLst/>
                <a:latin typeface="Cambria" panose="02040503050406030204" pitchFamily="18" charset="0"/>
              </a:rPr>
              <a:t>xor</a:t>
            </a:r>
            <a:r>
              <a:rPr lang="en-US" b="0" i="0" dirty="0">
                <a:solidFill>
                  <a:srgbClr val="000000"/>
                </a:solidFill>
                <a:effectLst/>
                <a:latin typeface="Cambria" panose="02040503050406030204" pitchFamily="18" charset="0"/>
              </a:rPr>
              <a:t> reasoning. By nature, CDCL SAT searches for regular resolution proofs.</a:t>
            </a:r>
          </a:p>
          <a:p>
            <a:pPr lvl="1"/>
            <a:endParaRPr lang="en-US" dirty="0">
              <a:solidFill>
                <a:srgbClr val="000000"/>
              </a:solidFill>
              <a:latin typeface="Cambria" panose="02040503050406030204" pitchFamily="18" charset="0"/>
            </a:endParaRPr>
          </a:p>
          <a:p>
            <a:pPr lvl="2"/>
            <a:r>
              <a:rPr lang="en-US" b="0" i="0" dirty="0">
                <a:solidFill>
                  <a:srgbClr val="000000"/>
                </a:solidFill>
                <a:effectLst/>
                <a:latin typeface="Cambria" panose="02040503050406030204" pitchFamily="18" charset="0"/>
              </a:rPr>
              <a:t>There are no existing knobs to make </a:t>
            </a:r>
            <a:r>
              <a:rPr lang="en-US" b="0" i="0" dirty="0" err="1">
                <a:solidFill>
                  <a:srgbClr val="000000"/>
                </a:solidFill>
                <a:effectLst/>
                <a:latin typeface="Cambria" panose="02040503050406030204" pitchFamily="18" charset="0"/>
              </a:rPr>
              <a:t>xor</a:t>
            </a:r>
            <a:r>
              <a:rPr lang="en-US" b="0" i="0" dirty="0">
                <a:solidFill>
                  <a:srgbClr val="000000"/>
                </a:solidFill>
                <a:effectLst/>
                <a:latin typeface="Cambria" panose="02040503050406030204" pitchFamily="18" charset="0"/>
              </a:rPr>
              <a:t> work, but a </a:t>
            </a:r>
            <a:r>
              <a:rPr lang="en-US" b="0" i="0" dirty="0" err="1">
                <a:solidFill>
                  <a:srgbClr val="000000"/>
                </a:solidFill>
                <a:effectLst/>
                <a:latin typeface="Cambria" panose="02040503050406030204" pitchFamily="18" charset="0"/>
              </a:rPr>
              <a:t>CryptoMiniSAT</a:t>
            </a:r>
            <a:r>
              <a:rPr lang="en-US" b="0" i="0" dirty="0">
                <a:solidFill>
                  <a:srgbClr val="000000"/>
                </a:solidFill>
                <a:effectLst/>
                <a:latin typeface="Cambria" panose="02040503050406030204" pitchFamily="18" charset="0"/>
              </a:rPr>
              <a:t> T-solver in the works.</a:t>
            </a:r>
          </a:p>
          <a:p>
            <a:pPr lvl="2"/>
            <a:endParaRPr lang="en-US" b="0" i="0" dirty="0">
              <a:solidFill>
                <a:srgbClr val="000000"/>
              </a:solidFill>
              <a:effectLst/>
              <a:latin typeface="Consolas" panose="020B0609020204030204" pitchFamily="49" charset="0"/>
            </a:endParaRPr>
          </a:p>
        </p:txBody>
      </p:sp>
      <p:sp>
        <p:nvSpPr>
          <p:cNvPr id="7" name="TextBox 6">
            <a:extLst>
              <a:ext uri="{FF2B5EF4-FFF2-40B4-BE49-F238E27FC236}">
                <a16:creationId xmlns:a16="http://schemas.microsoft.com/office/drawing/2014/main" id="{987F8128-8BBE-C704-B766-80F80414433F}"/>
              </a:ext>
            </a:extLst>
          </p:cNvPr>
          <p:cNvSpPr txBox="1"/>
          <p:nvPr/>
        </p:nvSpPr>
        <p:spPr>
          <a:xfrm>
            <a:off x="838200" y="1690688"/>
            <a:ext cx="3174740" cy="369332"/>
          </a:xfrm>
          <a:prstGeom prst="rect">
            <a:avLst/>
          </a:prstGeom>
          <a:noFill/>
          <a:ln>
            <a:solidFill>
              <a:schemeClr val="tx2"/>
            </a:solidFill>
          </a:ln>
        </p:spPr>
        <p:txBody>
          <a:bodyPr wrap="square">
            <a:spAutoFit/>
          </a:bodyPr>
          <a:lstStyle/>
          <a:p>
            <a:r>
              <a:rPr lang="en-US" b="0" i="1" dirty="0">
                <a:solidFill>
                  <a:srgbClr val="000000"/>
                </a:solidFill>
                <a:effectLst/>
                <a:latin typeface="Cambria" panose="02040503050406030204" pitchFamily="18" charset="0"/>
              </a:rPr>
              <a:t>SAT is a solved problem, right?</a:t>
            </a:r>
            <a:endParaRPr lang="en-US" dirty="0"/>
          </a:p>
        </p:txBody>
      </p:sp>
    </p:spTree>
    <p:extLst>
      <p:ext uri="{BB962C8B-B14F-4D97-AF65-F5344CB8AC3E}">
        <p14:creationId xmlns:p14="http://schemas.microsoft.com/office/powerpoint/2010/main" val="350657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7344-3E79-EB6F-BB76-ED84FFADF8B4}"/>
              </a:ext>
            </a:extLst>
          </p:cNvPr>
          <p:cNvSpPr>
            <a:spLocks noGrp="1"/>
          </p:cNvSpPr>
          <p:nvPr>
            <p:ph type="title"/>
          </p:nvPr>
        </p:nvSpPr>
        <p:spPr/>
        <p:txBody>
          <a:bodyPr/>
          <a:lstStyle/>
          <a:p>
            <a:r>
              <a:rPr lang="en-US" dirty="0"/>
              <a:t>Encoding – CDCL(EUF) </a:t>
            </a:r>
          </a:p>
        </p:txBody>
      </p:sp>
      <p:sp>
        <p:nvSpPr>
          <p:cNvPr id="8" name="Content Placeholder 7">
            <a:extLst>
              <a:ext uri="{FF2B5EF4-FFF2-40B4-BE49-F238E27FC236}">
                <a16:creationId xmlns:a16="http://schemas.microsoft.com/office/drawing/2014/main" id="{317B9097-D357-CCF4-E969-705B4FF3E4A0}"/>
              </a:ext>
            </a:extLst>
          </p:cNvPr>
          <p:cNvSpPr>
            <a:spLocks noGrp="1"/>
          </p:cNvSpPr>
          <p:nvPr>
            <p:ph idx="1"/>
          </p:nvPr>
        </p:nvSpPr>
        <p:spPr/>
        <p:txBody>
          <a:bodyPr>
            <a:normAutofit/>
          </a:bodyPr>
          <a:lstStyle/>
          <a:p>
            <a:pPr marL="0" indent="0">
              <a:buNone/>
            </a:pPr>
            <a:endParaRPr lang="en-US" dirty="0">
              <a:solidFill>
                <a:srgbClr val="000000"/>
              </a:solidFill>
              <a:latin typeface="Cambria" panose="02040503050406030204" pitchFamily="18" charset="0"/>
            </a:endParaRPr>
          </a:p>
          <a:p>
            <a:r>
              <a:rPr lang="en-US" dirty="0">
                <a:solidFill>
                  <a:srgbClr val="000000"/>
                </a:solidFill>
              </a:rPr>
              <a:t>The CDCL core has no E-node overhead, learns strong lemmas</a:t>
            </a:r>
          </a:p>
          <a:p>
            <a:endParaRPr lang="en-US" dirty="0">
              <a:solidFill>
                <a:srgbClr val="000000"/>
              </a:solidFill>
            </a:endParaRPr>
          </a:p>
          <a:p>
            <a:endParaRPr lang="en-US" dirty="0">
              <a:solidFill>
                <a:srgbClr val="000000"/>
              </a:solidFill>
            </a:endParaRPr>
          </a:p>
          <a:p>
            <a:endParaRPr lang="en-US" dirty="0">
              <a:solidFill>
                <a:srgbClr val="000000"/>
              </a:solidFill>
            </a:endParaRPr>
          </a:p>
          <a:p>
            <a:r>
              <a:rPr lang="en-US" dirty="0">
                <a:solidFill>
                  <a:srgbClr val="000000"/>
                </a:solidFill>
              </a:rPr>
              <a:t>The CDCL core does not scale with encodings that grow by cross-products</a:t>
            </a:r>
          </a:p>
          <a:p>
            <a:endParaRPr lang="en-US" b="0" i="0" dirty="0">
              <a:solidFill>
                <a:srgbClr val="000000"/>
              </a:solidFill>
              <a:effectLst/>
              <a:latin typeface="Consolas" panose="020B0609020204030204" pitchFamily="49" charset="0"/>
            </a:endParaRPr>
          </a:p>
        </p:txBody>
      </p:sp>
      <p:sp>
        <p:nvSpPr>
          <p:cNvPr id="7" name="TextBox 6">
            <a:extLst>
              <a:ext uri="{FF2B5EF4-FFF2-40B4-BE49-F238E27FC236}">
                <a16:creationId xmlns:a16="http://schemas.microsoft.com/office/drawing/2014/main" id="{987F8128-8BBE-C704-B766-80F80414433F}"/>
              </a:ext>
            </a:extLst>
          </p:cNvPr>
          <p:cNvSpPr txBox="1"/>
          <p:nvPr/>
        </p:nvSpPr>
        <p:spPr>
          <a:xfrm>
            <a:off x="838200" y="1690688"/>
            <a:ext cx="10423849" cy="369332"/>
          </a:xfrm>
          <a:prstGeom prst="rect">
            <a:avLst/>
          </a:prstGeom>
          <a:noFill/>
          <a:ln>
            <a:solidFill>
              <a:schemeClr val="tx2"/>
            </a:solidFill>
          </a:ln>
        </p:spPr>
        <p:txBody>
          <a:bodyPr wrap="square">
            <a:spAutoFit/>
          </a:bodyPr>
          <a:lstStyle/>
          <a:p>
            <a:r>
              <a:rPr lang="en-US" b="0" i="0" dirty="0">
                <a:solidFill>
                  <a:srgbClr val="000000"/>
                </a:solidFill>
                <a:effectLst/>
                <a:latin typeface="Cambria" panose="02040503050406030204" pitchFamily="18" charset="0"/>
              </a:rPr>
              <a:t>Shifting reasoning about uninterpreted functions to the CDCL SAT core can produce significant speedups</a:t>
            </a:r>
            <a:endParaRPr lang="en-US" dirty="0"/>
          </a:p>
        </p:txBody>
      </p:sp>
      <p:sp>
        <p:nvSpPr>
          <p:cNvPr id="4" name="TextBox 3">
            <a:extLst>
              <a:ext uri="{FF2B5EF4-FFF2-40B4-BE49-F238E27FC236}">
                <a16:creationId xmlns:a16="http://schemas.microsoft.com/office/drawing/2014/main" id="{C9E4A4FF-2769-886C-BBE5-CF09AC1CB75D}"/>
              </a:ext>
            </a:extLst>
          </p:cNvPr>
          <p:cNvSpPr txBox="1"/>
          <p:nvPr/>
        </p:nvSpPr>
        <p:spPr>
          <a:xfrm>
            <a:off x="838200" y="3866357"/>
            <a:ext cx="10423849" cy="369332"/>
          </a:xfrm>
          <a:prstGeom prst="rect">
            <a:avLst/>
          </a:prstGeom>
          <a:noFill/>
          <a:ln>
            <a:solidFill>
              <a:schemeClr val="tx2"/>
            </a:solidFill>
          </a:ln>
        </p:spPr>
        <p:txBody>
          <a:bodyPr wrap="square">
            <a:spAutoFit/>
          </a:bodyPr>
          <a:lstStyle/>
          <a:p>
            <a:r>
              <a:rPr lang="en-US" b="0" i="0" dirty="0">
                <a:solidFill>
                  <a:srgbClr val="000000"/>
                </a:solidFill>
                <a:effectLst/>
                <a:latin typeface="Cambria" panose="02040503050406030204" pitchFamily="18" charset="0"/>
              </a:rPr>
              <a:t>Shifting reasoning about uninterpreted functions to the CDCL SAT core is not practical for large formulas</a:t>
            </a:r>
            <a:endParaRPr lang="en-US" dirty="0"/>
          </a:p>
        </p:txBody>
      </p:sp>
    </p:spTree>
    <p:extLst>
      <p:ext uri="{BB962C8B-B14F-4D97-AF65-F5344CB8AC3E}">
        <p14:creationId xmlns:p14="http://schemas.microsoft.com/office/powerpoint/2010/main" val="13307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7344-3E79-EB6F-BB76-ED84FFADF8B4}"/>
              </a:ext>
            </a:extLst>
          </p:cNvPr>
          <p:cNvSpPr>
            <a:spLocks noGrp="1"/>
          </p:cNvSpPr>
          <p:nvPr>
            <p:ph type="title"/>
          </p:nvPr>
        </p:nvSpPr>
        <p:spPr/>
        <p:txBody>
          <a:bodyPr/>
          <a:lstStyle/>
          <a:p>
            <a:r>
              <a:rPr lang="en-US" dirty="0"/>
              <a:t>Controlling Search</a:t>
            </a:r>
          </a:p>
        </p:txBody>
      </p:sp>
      <p:sp>
        <p:nvSpPr>
          <p:cNvPr id="8" name="Content Placeholder 7">
            <a:extLst>
              <a:ext uri="{FF2B5EF4-FFF2-40B4-BE49-F238E27FC236}">
                <a16:creationId xmlns:a16="http://schemas.microsoft.com/office/drawing/2014/main" id="{317B9097-D357-CCF4-E969-705B4FF3E4A0}"/>
              </a:ext>
            </a:extLst>
          </p:cNvPr>
          <p:cNvSpPr>
            <a:spLocks noGrp="1"/>
          </p:cNvSpPr>
          <p:nvPr>
            <p:ph idx="1"/>
          </p:nvPr>
        </p:nvSpPr>
        <p:spPr>
          <a:xfrm>
            <a:off x="838200" y="1690688"/>
            <a:ext cx="10515600" cy="4351338"/>
          </a:xfrm>
        </p:spPr>
        <p:txBody>
          <a:bodyPr>
            <a:normAutofit/>
          </a:bodyPr>
          <a:lstStyle/>
          <a:p>
            <a:pPr marL="0" indent="0">
              <a:buNone/>
            </a:pPr>
            <a:endParaRPr lang="en-US" dirty="0">
              <a:solidFill>
                <a:srgbClr val="000000"/>
              </a:solidFill>
              <a:latin typeface="Cambria" panose="02040503050406030204" pitchFamily="18" charset="0"/>
            </a:endParaRPr>
          </a:p>
          <a:p>
            <a:r>
              <a:rPr lang="en-US" dirty="0">
                <a:solidFill>
                  <a:srgbClr val="000000"/>
                </a:solidFill>
                <a:latin typeface="Cambria" panose="02040503050406030204" pitchFamily="18" charset="0"/>
              </a:rPr>
              <a:t>Z3 does not use cores unless you ask it to</a:t>
            </a:r>
          </a:p>
          <a:p>
            <a:r>
              <a:rPr lang="en-US" dirty="0">
                <a:solidFill>
                  <a:srgbClr val="000000"/>
                </a:solidFill>
                <a:latin typeface="Cambria" panose="02040503050406030204" pitchFamily="18" charset="0"/>
              </a:rPr>
              <a:t>You can parallelize z3 in several ways</a:t>
            </a:r>
          </a:p>
          <a:p>
            <a:pPr lvl="1"/>
            <a:r>
              <a:rPr lang="en-US" dirty="0" err="1">
                <a:solidFill>
                  <a:srgbClr val="000000"/>
                </a:solidFill>
                <a:latin typeface="Cambria" panose="02040503050406030204" pitchFamily="18" charset="0"/>
              </a:rPr>
              <a:t>p</a:t>
            </a:r>
            <a:r>
              <a:rPr lang="en-US" b="0" i="0" dirty="0" err="1">
                <a:solidFill>
                  <a:srgbClr val="000000"/>
                </a:solidFill>
                <a:effectLst/>
                <a:latin typeface="Cambria" panose="02040503050406030204" pitchFamily="18" charset="0"/>
              </a:rPr>
              <a:t>arallel.enable</a:t>
            </a:r>
            <a:r>
              <a:rPr lang="en-US" dirty="0">
                <a:solidFill>
                  <a:srgbClr val="000000"/>
                </a:solidFill>
                <a:latin typeface="Cambria" panose="02040503050406030204" pitchFamily="18" charset="0"/>
              </a:rPr>
              <a:t>=true  (cube and conquer)</a:t>
            </a:r>
          </a:p>
          <a:p>
            <a:pPr lvl="2"/>
            <a:r>
              <a:rPr lang="en-US" dirty="0">
                <a:solidFill>
                  <a:srgbClr val="000000"/>
                </a:solidFill>
                <a:latin typeface="Cambria" panose="02040503050406030204" pitchFamily="18" charset="0"/>
              </a:rPr>
              <a:t>S</a:t>
            </a:r>
            <a:r>
              <a:rPr lang="en-US" b="0" i="0" dirty="0">
                <a:solidFill>
                  <a:srgbClr val="000000"/>
                </a:solidFill>
                <a:effectLst/>
                <a:latin typeface="Cambria" panose="02040503050406030204" pitchFamily="18" charset="0"/>
              </a:rPr>
              <a:t>olver is super sensitive to tradeoffs in time spent solving vs. cubes created.</a:t>
            </a:r>
            <a:endParaRPr lang="en-US" dirty="0">
              <a:solidFill>
                <a:srgbClr val="000000"/>
              </a:solidFill>
              <a:latin typeface="Cambria" panose="02040503050406030204" pitchFamily="18" charset="0"/>
            </a:endParaRPr>
          </a:p>
          <a:p>
            <a:pPr lvl="1"/>
            <a:r>
              <a:rPr lang="en-US" dirty="0" err="1">
                <a:solidFill>
                  <a:srgbClr val="000000"/>
                </a:solidFill>
                <a:latin typeface="Cambria" panose="02040503050406030204" pitchFamily="18" charset="0"/>
              </a:rPr>
              <a:t>s</a:t>
            </a:r>
            <a:r>
              <a:rPr lang="en-US" b="0" i="0" dirty="0" err="1">
                <a:solidFill>
                  <a:srgbClr val="000000"/>
                </a:solidFill>
                <a:effectLst/>
                <a:latin typeface="Cambria" panose="02040503050406030204" pitchFamily="18" charset="0"/>
              </a:rPr>
              <a:t>at.threads</a:t>
            </a:r>
            <a:r>
              <a:rPr lang="en-US" b="0" i="0" dirty="0">
                <a:solidFill>
                  <a:srgbClr val="000000"/>
                </a:solidFill>
                <a:effectLst/>
                <a:latin typeface="Cambria" panose="02040503050406030204" pitchFamily="18" charset="0"/>
              </a:rPr>
              <a:t>=4</a:t>
            </a:r>
          </a:p>
          <a:p>
            <a:pPr lvl="2"/>
            <a:r>
              <a:rPr lang="en-US" dirty="0">
                <a:solidFill>
                  <a:srgbClr val="000000"/>
                </a:solidFill>
                <a:latin typeface="Cambria" panose="02040503050406030204" pitchFamily="18" charset="0"/>
              </a:rPr>
              <a:t>Run parallel instances of sat core sharing clauses.</a:t>
            </a:r>
            <a:endParaRPr lang="en-US" b="0" i="0" dirty="0">
              <a:solidFill>
                <a:srgbClr val="000000"/>
              </a:solidFill>
              <a:effectLst/>
              <a:latin typeface="Cambria" panose="02040503050406030204" pitchFamily="18" charset="0"/>
            </a:endParaRPr>
          </a:p>
          <a:p>
            <a:pPr lvl="1"/>
            <a:r>
              <a:rPr lang="en-US" dirty="0" err="1">
                <a:solidFill>
                  <a:srgbClr val="000000"/>
                </a:solidFill>
                <a:latin typeface="Cambria" panose="02040503050406030204" pitchFamily="18" charset="0"/>
              </a:rPr>
              <a:t>s</a:t>
            </a:r>
            <a:r>
              <a:rPr lang="en-US" b="0" i="0" dirty="0" err="1">
                <a:solidFill>
                  <a:srgbClr val="000000"/>
                </a:solidFill>
                <a:effectLst/>
                <a:latin typeface="Cambria" panose="02040503050406030204" pitchFamily="18" charset="0"/>
              </a:rPr>
              <a:t>mt.threads</a:t>
            </a:r>
            <a:r>
              <a:rPr lang="en-US" b="0" i="0" dirty="0">
                <a:solidFill>
                  <a:srgbClr val="000000"/>
                </a:solidFill>
                <a:effectLst/>
                <a:latin typeface="Cambria" panose="02040503050406030204" pitchFamily="18" charset="0"/>
              </a:rPr>
              <a:t>=4</a:t>
            </a:r>
          </a:p>
          <a:p>
            <a:pPr lvl="2"/>
            <a:r>
              <a:rPr lang="en-US" b="0" i="0" dirty="0">
                <a:solidFill>
                  <a:srgbClr val="000000"/>
                </a:solidFill>
                <a:effectLst/>
                <a:latin typeface="Cambria" panose="02040503050406030204" pitchFamily="18" charset="0"/>
              </a:rPr>
              <a:t>Run parallel instances of </a:t>
            </a:r>
            <a:r>
              <a:rPr lang="en-US" b="0" i="0" dirty="0" err="1">
                <a:solidFill>
                  <a:srgbClr val="000000"/>
                </a:solidFill>
                <a:effectLst/>
                <a:latin typeface="Cambria" panose="02040503050406030204" pitchFamily="18" charset="0"/>
              </a:rPr>
              <a:t>smt</a:t>
            </a:r>
            <a:r>
              <a:rPr lang="en-US" b="0" i="0" dirty="0">
                <a:solidFill>
                  <a:srgbClr val="000000"/>
                </a:solidFill>
                <a:effectLst/>
                <a:latin typeface="Cambria" panose="02040503050406030204" pitchFamily="18" charset="0"/>
              </a:rPr>
              <a:t> core run in multiple rounds using alternate see cubes</a:t>
            </a:r>
          </a:p>
          <a:p>
            <a:pPr lvl="1"/>
            <a:r>
              <a:rPr lang="en-US" sz="1600" dirty="0" err="1">
                <a:solidFill>
                  <a:srgbClr val="000000"/>
                </a:solidFill>
                <a:latin typeface="Consolas" panose="020B0609020204030204" pitchFamily="49" charset="0"/>
              </a:rPr>
              <a:t>tactic.default_tactic</a:t>
            </a:r>
            <a:r>
              <a:rPr lang="en-US" sz="1600" dirty="0">
                <a:solidFill>
                  <a:srgbClr val="000000"/>
                </a:solidFill>
                <a:latin typeface="Consolas" panose="020B0609020204030204" pitchFamily="49" charset="0"/>
              </a:rPr>
              <a:t>=(then simplify (par-or (with </a:t>
            </a:r>
            <a:r>
              <a:rPr lang="en-US" sz="1600" dirty="0" err="1">
                <a:solidFill>
                  <a:srgbClr val="000000"/>
                </a:solidFill>
                <a:latin typeface="Consolas" panose="020B0609020204030204" pitchFamily="49" charset="0"/>
              </a:rPr>
              <a:t>smt</a:t>
            </a:r>
            <a:r>
              <a:rPr lang="en-US" sz="1600" dirty="0">
                <a:solidFill>
                  <a:srgbClr val="000000"/>
                </a:solidFill>
                <a:latin typeface="Consolas" panose="020B0609020204030204" pitchFamily="49" charset="0"/>
              </a:rPr>
              <a:t> :</a:t>
            </a:r>
            <a:r>
              <a:rPr lang="en-US" sz="1600" dirty="0" err="1">
                <a:solidFill>
                  <a:srgbClr val="000000"/>
                </a:solidFill>
                <a:latin typeface="Consolas" panose="020B0609020204030204" pitchFamily="49" charset="0"/>
              </a:rPr>
              <a:t>smt.random_seed</a:t>
            </a:r>
            <a:r>
              <a:rPr lang="en-US" sz="1600" dirty="0">
                <a:solidFill>
                  <a:srgbClr val="000000"/>
                </a:solidFill>
                <a:latin typeface="Consolas" panose="020B0609020204030204" pitchFamily="49" charset="0"/>
              </a:rPr>
              <a:t> 1) </a:t>
            </a:r>
            <a:r>
              <a:rPr lang="en-US" sz="1600" dirty="0" err="1">
                <a:solidFill>
                  <a:srgbClr val="000000"/>
                </a:solidFill>
                <a:latin typeface="Consolas" panose="020B0609020204030204" pitchFamily="49" charset="0"/>
              </a:rPr>
              <a:t>smt</a:t>
            </a:r>
            <a:r>
              <a:rPr lang="en-US" sz="1600" dirty="0">
                <a:solidFill>
                  <a:srgbClr val="000000"/>
                </a:solidFill>
                <a:latin typeface="Consolas" panose="020B0609020204030204" pitchFamily="49" charset="0"/>
              </a:rPr>
              <a:t>))</a:t>
            </a:r>
          </a:p>
          <a:p>
            <a:pPr lvl="2"/>
            <a:r>
              <a:rPr lang="en-US" dirty="0">
                <a:solidFill>
                  <a:srgbClr val="000000"/>
                </a:solidFill>
                <a:latin typeface="Cambria" panose="02040503050406030204" pitchFamily="18" charset="0"/>
              </a:rPr>
              <a:t>Parallel tactics, no sharing, no cubing.</a:t>
            </a:r>
          </a:p>
          <a:p>
            <a:pPr marL="914400" lvl="2" indent="0">
              <a:buNone/>
            </a:pPr>
            <a:endParaRPr lang="en-US" dirty="0">
              <a:solidFill>
                <a:srgbClr val="000000"/>
              </a:solidFill>
              <a:latin typeface="Consolas" panose="020B0609020204030204" pitchFamily="49" charset="0"/>
            </a:endParaRPr>
          </a:p>
          <a:p>
            <a:pPr lvl="2"/>
            <a:endParaRPr lang="en-US" b="0" i="0" dirty="0">
              <a:solidFill>
                <a:srgbClr val="000000"/>
              </a:solidFill>
              <a:effectLst/>
              <a:latin typeface="Consolas" panose="020B0609020204030204" pitchFamily="49" charset="0"/>
            </a:endParaRPr>
          </a:p>
        </p:txBody>
      </p:sp>
      <p:sp>
        <p:nvSpPr>
          <p:cNvPr id="7" name="TextBox 6">
            <a:extLst>
              <a:ext uri="{FF2B5EF4-FFF2-40B4-BE49-F238E27FC236}">
                <a16:creationId xmlns:a16="http://schemas.microsoft.com/office/drawing/2014/main" id="{987F8128-8BBE-C704-B766-80F80414433F}"/>
              </a:ext>
            </a:extLst>
          </p:cNvPr>
          <p:cNvSpPr txBox="1"/>
          <p:nvPr/>
        </p:nvSpPr>
        <p:spPr>
          <a:xfrm>
            <a:off x="838200" y="1690688"/>
            <a:ext cx="3808445" cy="369332"/>
          </a:xfrm>
          <a:prstGeom prst="rect">
            <a:avLst/>
          </a:prstGeom>
          <a:noFill/>
          <a:ln>
            <a:solidFill>
              <a:schemeClr val="tx2"/>
            </a:solidFill>
          </a:ln>
        </p:spPr>
        <p:txBody>
          <a:bodyPr wrap="square">
            <a:spAutoFit/>
          </a:bodyPr>
          <a:lstStyle/>
          <a:p>
            <a:r>
              <a:rPr lang="en-US" b="0" i="1" dirty="0">
                <a:solidFill>
                  <a:srgbClr val="000000"/>
                </a:solidFill>
                <a:effectLst/>
                <a:latin typeface="Cambria" panose="02040503050406030204" pitchFamily="18" charset="0"/>
              </a:rPr>
              <a:t>Parallel Z3 doesn't offer any speedups</a:t>
            </a:r>
            <a:endParaRPr lang="en-US" dirty="0"/>
          </a:p>
        </p:txBody>
      </p:sp>
      <p:sp>
        <p:nvSpPr>
          <p:cNvPr id="3" name="Speech Bubble: Rectangle with Corners Rounded 2">
            <a:extLst>
              <a:ext uri="{FF2B5EF4-FFF2-40B4-BE49-F238E27FC236}">
                <a16:creationId xmlns:a16="http://schemas.microsoft.com/office/drawing/2014/main" id="{FC1FC393-BB43-B028-5430-22C7CFA0628E}"/>
              </a:ext>
            </a:extLst>
          </p:cNvPr>
          <p:cNvSpPr/>
          <p:nvPr/>
        </p:nvSpPr>
        <p:spPr>
          <a:xfrm>
            <a:off x="8429845" y="5932968"/>
            <a:ext cx="3478619" cy="680484"/>
          </a:xfrm>
          <a:prstGeom prst="wedgeRoundRectCallout">
            <a:avLst>
              <a:gd name="adj1" fmla="val 34185"/>
              <a:gd name="adj2" fmla="val 734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But don’t expect miracles.. </a:t>
            </a:r>
          </a:p>
          <a:p>
            <a:pPr algn="ctr"/>
            <a:r>
              <a:rPr lang="en-US" dirty="0"/>
              <a:t>you have to tune yourself</a:t>
            </a:r>
          </a:p>
        </p:txBody>
      </p:sp>
    </p:spTree>
    <p:extLst>
      <p:ext uri="{BB962C8B-B14F-4D97-AF65-F5344CB8AC3E}">
        <p14:creationId xmlns:p14="http://schemas.microsoft.com/office/powerpoint/2010/main" val="309598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AC9F1-1AC2-FEBA-4860-469C55254D3E}"/>
              </a:ext>
            </a:extLst>
          </p:cNvPr>
          <p:cNvSpPr>
            <a:spLocks noGrp="1"/>
          </p:cNvSpPr>
          <p:nvPr>
            <p:ph type="ctrTitle"/>
          </p:nvPr>
        </p:nvSpPr>
        <p:spPr/>
        <p:txBody>
          <a:bodyPr/>
          <a:lstStyle/>
          <a:p>
            <a:r>
              <a:rPr lang="en-US" dirty="0"/>
              <a:t>Tactics</a:t>
            </a:r>
          </a:p>
        </p:txBody>
      </p:sp>
      <p:sp>
        <p:nvSpPr>
          <p:cNvPr id="3" name="Subtitle 2">
            <a:extLst>
              <a:ext uri="{FF2B5EF4-FFF2-40B4-BE49-F238E27FC236}">
                <a16:creationId xmlns:a16="http://schemas.microsoft.com/office/drawing/2014/main" id="{E906C6DA-740A-1E63-C8E5-E23B20305CB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7531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60A169-60FB-8C38-4569-23F8AB963228}"/>
              </a:ext>
            </a:extLst>
          </p:cNvPr>
          <p:cNvPicPr>
            <a:picLocks noChangeAspect="1"/>
          </p:cNvPicPr>
          <p:nvPr/>
        </p:nvPicPr>
        <p:blipFill>
          <a:blip r:embed="rId2"/>
          <a:stretch>
            <a:fillRect/>
          </a:stretch>
        </p:blipFill>
        <p:spPr>
          <a:xfrm>
            <a:off x="235383" y="0"/>
            <a:ext cx="11721233" cy="6858000"/>
          </a:xfrm>
          <a:prstGeom prst="rect">
            <a:avLst/>
          </a:prstGeom>
        </p:spPr>
      </p:pic>
      <p:sp>
        <p:nvSpPr>
          <p:cNvPr id="2" name="Speech Bubble: Rectangle with Corners Rounded 1">
            <a:extLst>
              <a:ext uri="{FF2B5EF4-FFF2-40B4-BE49-F238E27FC236}">
                <a16:creationId xmlns:a16="http://schemas.microsoft.com/office/drawing/2014/main" id="{CD0D1079-44CA-AA65-9D3C-617EDAA602B9}"/>
              </a:ext>
            </a:extLst>
          </p:cNvPr>
          <p:cNvSpPr/>
          <p:nvPr/>
        </p:nvSpPr>
        <p:spPr>
          <a:xfrm>
            <a:off x="9798270" y="2555090"/>
            <a:ext cx="2010104" cy="408620"/>
          </a:xfrm>
          <a:prstGeom prst="wedgeRoundRectCallout">
            <a:avLst>
              <a:gd name="adj1" fmla="val -311571"/>
              <a:gd name="adj2" fmla="val -637011"/>
              <a:gd name="adj3" fmla="val 16667"/>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  Online guide</a:t>
            </a:r>
          </a:p>
        </p:txBody>
      </p:sp>
    </p:spTree>
    <p:extLst>
      <p:ext uri="{BB962C8B-B14F-4D97-AF65-F5344CB8AC3E}">
        <p14:creationId xmlns:p14="http://schemas.microsoft.com/office/powerpoint/2010/main" val="3146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7D67F-A6D5-78F6-B5BC-5A2C0CB5516F}"/>
              </a:ext>
            </a:extLst>
          </p:cNvPr>
          <p:cNvSpPr>
            <a:spLocks noGrp="1"/>
          </p:cNvSpPr>
          <p:nvPr>
            <p:ph type="title"/>
          </p:nvPr>
        </p:nvSpPr>
        <p:spPr/>
        <p:txBody>
          <a:bodyPr/>
          <a:lstStyle/>
          <a:p>
            <a:r>
              <a:rPr lang="en-US" dirty="0"/>
              <a:t>Tactics</a:t>
            </a:r>
          </a:p>
        </p:txBody>
      </p:sp>
      <p:grpSp>
        <p:nvGrpSpPr>
          <p:cNvPr id="23" name="Group 22">
            <a:extLst>
              <a:ext uri="{FF2B5EF4-FFF2-40B4-BE49-F238E27FC236}">
                <a16:creationId xmlns:a16="http://schemas.microsoft.com/office/drawing/2014/main" id="{79AE81BB-F228-B4CD-3F27-6C575CDC58CD}"/>
              </a:ext>
            </a:extLst>
          </p:cNvPr>
          <p:cNvGrpSpPr/>
          <p:nvPr/>
        </p:nvGrpSpPr>
        <p:grpSpPr>
          <a:xfrm>
            <a:off x="1019504" y="1690688"/>
            <a:ext cx="6096000" cy="1754326"/>
            <a:chOff x="2564525" y="1902058"/>
            <a:chExt cx="6096000" cy="1754326"/>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F3D6F6E-52F8-2D8C-434E-2995C10046C4}"/>
                    </a:ext>
                  </a:extLst>
                </p:cNvPr>
                <p:cNvSpPr txBox="1"/>
                <p:nvPr/>
              </p:nvSpPr>
              <p:spPr>
                <a:xfrm>
                  <a:off x="2564525" y="1902058"/>
                  <a:ext cx="6096000" cy="1754326"/>
                </a:xfrm>
                <a:prstGeom prst="rect">
                  <a:avLst/>
                </a:prstGeom>
                <a:noFill/>
              </p:spPr>
              <p:txBody>
                <a:bodyPr wrap="square">
                  <a:spAutoFit/>
                </a:bodyPr>
                <a:lstStyle/>
                <a:p>
                  <a:r>
                    <a:rPr lang="en-US" sz="3600" dirty="0"/>
                    <a:t> </a:t>
                  </a:r>
                  <a14:m>
                    <m:oMath xmlns:m="http://schemas.openxmlformats.org/officeDocument/2006/math">
                      <m:r>
                        <a:rPr lang="en-US" sz="3600" b="0" i="1" smtClean="0">
                          <a:latin typeface="Cambria Math" panose="02040503050406030204" pitchFamily="18" charset="0"/>
                        </a:rPr>
                        <m:t>𝑔𝑜𝑎𝑙</m:t>
                      </m:r>
                      <m:r>
                        <a:rPr lang="en-US" sz="3600" b="0" i="1" smtClean="0">
                          <a:latin typeface="Cambria Math" panose="02040503050406030204" pitchFamily="18" charset="0"/>
                        </a:rPr>
                        <m:t>:                      </m:t>
                      </m:r>
                      <m:r>
                        <a:rPr lang="en-US" sz="3600" b="0" i="1" smtClean="0">
                          <a:latin typeface="Cambria Math" panose="02040503050406030204" pitchFamily="18" charset="0"/>
                        </a:rPr>
                        <m:t>𝜑</m:t>
                      </m:r>
                      <m:r>
                        <a:rPr lang="en-US" sz="3600" b="0" i="1" smtClean="0">
                          <a:latin typeface="Cambria Math" panose="02040503050406030204" pitchFamily="18" charset="0"/>
                        </a:rPr>
                        <m:t> </m:t>
                      </m:r>
                    </m:oMath>
                  </a14:m>
                  <a:endParaRPr lang="en-US" sz="3600" dirty="0"/>
                </a:p>
                <a:p>
                  <a:endParaRPr lang="en-US" sz="3600" b="0" i="1" dirty="0">
                    <a:latin typeface="Cambria Math" panose="02040503050406030204" pitchFamily="18" charset="0"/>
                  </a:endParaRPr>
                </a:p>
                <a:p>
                  <a:r>
                    <a:rPr lang="en-US" sz="3600" b="0" dirty="0"/>
                    <a:t> </a:t>
                  </a:r>
                  <a14:m>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𝑠𝑢𝑏𝑔𝑜𝑎𝑙𝑠</m:t>
                          </m:r>
                          <m:r>
                            <a:rPr lang="en-US" sz="3600" b="0" i="1" smtClean="0">
                              <a:latin typeface="Cambria Math" panose="02040503050406030204" pitchFamily="18" charset="0"/>
                            </a:rPr>
                            <m:t>:      </m:t>
                          </m:r>
                          <m:r>
                            <a:rPr lang="en-US" sz="3600" b="0" i="1" smtClean="0">
                              <a:latin typeface="Cambria Math" panose="02040503050406030204" pitchFamily="18" charset="0"/>
                            </a:rPr>
                            <m:t>𝜑</m:t>
                          </m:r>
                        </m:e>
                        <m:sub>
                          <m:r>
                            <a:rPr lang="en-US" sz="3600" b="0" i="1" smtClean="0">
                              <a:latin typeface="Cambria Math" panose="02040503050406030204" pitchFamily="18" charset="0"/>
                            </a:rPr>
                            <m:t>1</m:t>
                          </m:r>
                        </m:sub>
                      </m:sSub>
                      <m:r>
                        <a:rPr lang="en-US"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𝜑</m:t>
                          </m:r>
                        </m:e>
                        <m:sub>
                          <m:r>
                            <a:rPr lang="en-US" sz="3600" b="0" i="1" smtClean="0">
                              <a:latin typeface="Cambria Math" panose="02040503050406030204" pitchFamily="18" charset="0"/>
                            </a:rPr>
                            <m:t>𝑘</m:t>
                          </m:r>
                        </m:sub>
                      </m:sSub>
                    </m:oMath>
                  </a14:m>
                  <a:endParaRPr lang="en-US" dirty="0"/>
                </a:p>
              </p:txBody>
            </p:sp>
          </mc:Choice>
          <mc:Fallback xmlns="">
            <p:sp>
              <p:nvSpPr>
                <p:cNvPr id="17" name="TextBox 16">
                  <a:extLst>
                    <a:ext uri="{FF2B5EF4-FFF2-40B4-BE49-F238E27FC236}">
                      <a16:creationId xmlns:a16="http://schemas.microsoft.com/office/drawing/2014/main" id="{3F3D6F6E-52F8-2D8C-434E-2995C10046C4}"/>
                    </a:ext>
                  </a:extLst>
                </p:cNvPr>
                <p:cNvSpPr txBox="1">
                  <a:spLocks noRot="1" noChangeAspect="1" noMove="1" noResize="1" noEditPoints="1" noAdjustHandles="1" noChangeArrowheads="1" noChangeShapeType="1" noTextEdit="1"/>
                </p:cNvSpPr>
                <p:nvPr/>
              </p:nvSpPr>
              <p:spPr>
                <a:xfrm>
                  <a:off x="2564525" y="1902058"/>
                  <a:ext cx="6096000" cy="1754326"/>
                </a:xfrm>
                <a:prstGeom prst="rect">
                  <a:avLst/>
                </a:prstGeom>
                <a:blipFill>
                  <a:blip r:embed="rId2"/>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AD6E662B-4E34-384E-2BE4-74EFD25B68C7}"/>
                </a:ext>
              </a:extLst>
            </p:cNvPr>
            <p:cNvCxnSpPr/>
            <p:nvPr/>
          </p:nvCxnSpPr>
          <p:spPr>
            <a:xfrm>
              <a:off x="6369269" y="2469931"/>
              <a:ext cx="493986" cy="725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93467DB-4358-FF50-38DE-08F632C5B1E5}"/>
                </a:ext>
              </a:extLst>
            </p:cNvPr>
            <p:cNvCxnSpPr>
              <a:cxnSpLocks/>
            </p:cNvCxnSpPr>
            <p:nvPr/>
          </p:nvCxnSpPr>
          <p:spPr>
            <a:xfrm flipH="1">
              <a:off x="5612525" y="2498834"/>
              <a:ext cx="483475" cy="69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54A4526F-6626-9140-6B58-5F1A42226D59}"/>
              </a:ext>
            </a:extLst>
          </p:cNvPr>
          <p:cNvGrpSpPr/>
          <p:nvPr/>
        </p:nvGrpSpPr>
        <p:grpSpPr>
          <a:xfrm>
            <a:off x="6574221" y="1674674"/>
            <a:ext cx="6096000" cy="1754326"/>
            <a:chOff x="6574221" y="1674674"/>
            <a:chExt cx="6096000" cy="1754326"/>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AF81558-9666-680D-90B1-50A2AFE38C5F}"/>
                    </a:ext>
                  </a:extLst>
                </p:cNvPr>
                <p:cNvSpPr txBox="1"/>
                <p:nvPr/>
              </p:nvSpPr>
              <p:spPr>
                <a:xfrm>
                  <a:off x="6574221" y="1674674"/>
                  <a:ext cx="6096000" cy="1754326"/>
                </a:xfrm>
                <a:prstGeom prst="rect">
                  <a:avLst/>
                </a:prstGeom>
                <a:noFill/>
              </p:spPr>
              <p:txBody>
                <a:bodyPr wrap="square">
                  <a:spAutoFit/>
                </a:bodyPr>
                <a:lstStyle/>
                <a:p>
                  <a:r>
                    <a:rPr lang="en-US" sz="3600" dirty="0"/>
                    <a:t> </a:t>
                  </a:r>
                  <a14:m>
                    <m:oMath xmlns:m="http://schemas.openxmlformats.org/officeDocument/2006/math">
                      <m:r>
                        <a:rPr lang="en-US" sz="3600" b="0" i="1" smtClean="0">
                          <a:latin typeface="Cambria Math" panose="02040503050406030204" pitchFamily="18" charset="0"/>
                        </a:rPr>
                        <m:t>𝑔𝑜𝑎𝑙</m:t>
                      </m:r>
                      <m:r>
                        <a:rPr lang="en-US" sz="3600" b="0" i="1" smtClean="0">
                          <a:latin typeface="Cambria Math" panose="02040503050406030204" pitchFamily="18" charset="0"/>
                        </a:rPr>
                        <m:t>:                      </m:t>
                      </m:r>
                      <m:r>
                        <a:rPr lang="en-US" sz="3600" b="0" i="1" smtClean="0">
                          <a:latin typeface="Cambria Math" panose="02040503050406030204" pitchFamily="18" charset="0"/>
                        </a:rPr>
                        <m:t>𝑝</m:t>
                      </m:r>
                      <m:r>
                        <a:rPr lang="en-US" sz="3600" b="0" i="1" smtClean="0">
                          <a:latin typeface="Cambria Math" panose="02040503050406030204" pitchFamily="18" charset="0"/>
                        </a:rPr>
                        <m:t>∨</m:t>
                      </m:r>
                      <m:r>
                        <a:rPr lang="en-US" sz="3600" b="0" i="1" smtClean="0">
                          <a:latin typeface="Cambria Math" panose="02040503050406030204" pitchFamily="18" charset="0"/>
                        </a:rPr>
                        <m:t>𝑞</m:t>
                      </m:r>
                      <m:r>
                        <a:rPr lang="en-US" sz="3600" b="0" i="1" smtClean="0">
                          <a:latin typeface="Cambria Math" panose="02040503050406030204" pitchFamily="18" charset="0"/>
                        </a:rPr>
                        <m:t> </m:t>
                      </m:r>
                    </m:oMath>
                  </a14:m>
                  <a:endParaRPr lang="en-US" sz="3600" dirty="0"/>
                </a:p>
                <a:p>
                  <a:endParaRPr lang="en-US" sz="3600" b="0" i="1" dirty="0">
                    <a:latin typeface="Cambria Math" panose="02040503050406030204" pitchFamily="18" charset="0"/>
                  </a:endParaRPr>
                </a:p>
                <a:p>
                  <a:r>
                    <a:rPr lang="en-US" sz="3600" b="0" dirty="0"/>
                    <a:t> </a:t>
                  </a:r>
                  <a14:m>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𝑠𝑢𝑏𝑔𝑜𝑎𝑙𝑠</m:t>
                          </m:r>
                          <m:r>
                            <a:rPr lang="en-US" sz="3600" b="0" i="1" smtClean="0">
                              <a:latin typeface="Cambria Math" panose="02040503050406030204" pitchFamily="18" charset="0"/>
                            </a:rPr>
                            <m:t>:         </m:t>
                          </m:r>
                          <m:r>
                            <a:rPr lang="en-US" sz="3600" b="0" i="1" smtClean="0">
                              <a:latin typeface="Cambria Math" panose="02040503050406030204" pitchFamily="18" charset="0"/>
                            </a:rPr>
                            <m:t>𝑝</m:t>
                          </m:r>
                          <m:r>
                            <a:rPr lang="en-US" sz="3600" b="0" i="1" smtClean="0">
                              <a:latin typeface="Cambria Math" panose="02040503050406030204" pitchFamily="18" charset="0"/>
                            </a:rPr>
                            <m:t>           </m:t>
                          </m:r>
                          <m:r>
                            <a:rPr lang="en-US" sz="3600" b="0" i="1" smtClean="0">
                              <a:latin typeface="Cambria Math" panose="02040503050406030204" pitchFamily="18" charset="0"/>
                            </a:rPr>
                            <m:t>𝑞</m:t>
                          </m:r>
                          <m:r>
                            <a:rPr lang="en-US" sz="3600" b="0" i="1" smtClean="0">
                              <a:latin typeface="Cambria Math" panose="02040503050406030204" pitchFamily="18" charset="0"/>
                            </a:rPr>
                            <m:t>  </m:t>
                          </m:r>
                        </m:e>
                        <m:sub/>
                      </m:sSub>
                    </m:oMath>
                  </a14:m>
                  <a:endParaRPr lang="en-US" dirty="0"/>
                </a:p>
              </p:txBody>
            </p:sp>
          </mc:Choice>
          <mc:Fallback xmlns="">
            <p:sp>
              <p:nvSpPr>
                <p:cNvPr id="24" name="TextBox 23">
                  <a:extLst>
                    <a:ext uri="{FF2B5EF4-FFF2-40B4-BE49-F238E27FC236}">
                      <a16:creationId xmlns:a16="http://schemas.microsoft.com/office/drawing/2014/main" id="{6AF81558-9666-680D-90B1-50A2AFE38C5F}"/>
                    </a:ext>
                  </a:extLst>
                </p:cNvPr>
                <p:cNvSpPr txBox="1">
                  <a:spLocks noRot="1" noChangeAspect="1" noMove="1" noResize="1" noEditPoints="1" noAdjustHandles="1" noChangeArrowheads="1" noChangeShapeType="1" noTextEdit="1"/>
                </p:cNvSpPr>
                <p:nvPr/>
              </p:nvSpPr>
              <p:spPr>
                <a:xfrm>
                  <a:off x="6574221" y="1674674"/>
                  <a:ext cx="6096000" cy="1754326"/>
                </a:xfrm>
                <a:prstGeom prst="rect">
                  <a:avLst/>
                </a:prstGeom>
                <a:blipFill>
                  <a:blip r:embed="rId3"/>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77DB26CE-B30C-C96A-12C6-D3AEC4728A10}"/>
                </a:ext>
              </a:extLst>
            </p:cNvPr>
            <p:cNvCxnSpPr/>
            <p:nvPr/>
          </p:nvCxnSpPr>
          <p:spPr>
            <a:xfrm>
              <a:off x="10696903" y="2251535"/>
              <a:ext cx="493986" cy="725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B8662A4-1F0A-212C-E9A0-464AEDBBE69D}"/>
                </a:ext>
              </a:extLst>
            </p:cNvPr>
            <p:cNvCxnSpPr>
              <a:cxnSpLocks/>
            </p:cNvCxnSpPr>
            <p:nvPr/>
          </p:nvCxnSpPr>
          <p:spPr>
            <a:xfrm flipH="1">
              <a:off x="9921766" y="2273012"/>
              <a:ext cx="483475" cy="69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id="{C78AD990-5A58-09E3-2963-9B95F8E217DE}"/>
              </a:ext>
            </a:extLst>
          </p:cNvPr>
          <p:cNvPicPr>
            <a:picLocks noChangeAspect="1"/>
          </p:cNvPicPr>
          <p:nvPr/>
        </p:nvPicPr>
        <p:blipFill>
          <a:blip r:embed="rId4"/>
          <a:stretch>
            <a:fillRect/>
          </a:stretch>
        </p:blipFill>
        <p:spPr>
          <a:xfrm>
            <a:off x="1259959" y="3775472"/>
            <a:ext cx="4248743" cy="2943636"/>
          </a:xfrm>
          <a:prstGeom prst="rect">
            <a:avLst/>
          </a:prstGeom>
        </p:spPr>
      </p:pic>
      <p:sp>
        <p:nvSpPr>
          <p:cNvPr id="32" name="TextBox 31">
            <a:extLst>
              <a:ext uri="{FF2B5EF4-FFF2-40B4-BE49-F238E27FC236}">
                <a16:creationId xmlns:a16="http://schemas.microsoft.com/office/drawing/2014/main" id="{B9ED3E7B-CF6A-012F-D36C-78158060C89B}"/>
              </a:ext>
            </a:extLst>
          </p:cNvPr>
          <p:cNvSpPr txBox="1"/>
          <p:nvPr/>
        </p:nvSpPr>
        <p:spPr>
          <a:xfrm>
            <a:off x="6096000" y="4561490"/>
            <a:ext cx="5427448" cy="923330"/>
          </a:xfrm>
          <a:prstGeom prst="rect">
            <a:avLst/>
          </a:prstGeom>
          <a:noFill/>
        </p:spPr>
        <p:txBody>
          <a:bodyPr wrap="none" rtlCol="0">
            <a:spAutoFit/>
          </a:bodyPr>
          <a:lstStyle/>
          <a:p>
            <a:r>
              <a:rPr lang="en-US" dirty="0"/>
              <a:t>Model of one subgoal converts to model of original goal</a:t>
            </a:r>
          </a:p>
          <a:p>
            <a:endParaRPr lang="en-US" dirty="0"/>
          </a:p>
          <a:p>
            <a:r>
              <a:rPr lang="en-US" dirty="0"/>
              <a:t>Proof of all subgoals convert to proof of original goal</a:t>
            </a:r>
          </a:p>
        </p:txBody>
      </p:sp>
    </p:spTree>
    <p:extLst>
      <p:ext uri="{BB962C8B-B14F-4D97-AF65-F5344CB8AC3E}">
        <p14:creationId xmlns:p14="http://schemas.microsoft.com/office/powerpoint/2010/main" val="5475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5AA14-8EA0-2046-C90D-3FC035BE8E53}"/>
              </a:ext>
            </a:extLst>
          </p:cNvPr>
          <p:cNvSpPr>
            <a:spLocks noGrp="1"/>
          </p:cNvSpPr>
          <p:nvPr>
            <p:ph type="title"/>
          </p:nvPr>
        </p:nvSpPr>
        <p:spPr>
          <a:xfrm>
            <a:off x="838200" y="579614"/>
            <a:ext cx="10515600" cy="1325563"/>
          </a:xfrm>
        </p:spPr>
        <p:txBody>
          <a:bodyPr>
            <a:normAutofit/>
          </a:bodyPr>
          <a:lstStyle/>
          <a:p>
            <a:r>
              <a:rPr lang="en-US" dirty="0"/>
              <a:t>Tactics</a:t>
            </a:r>
            <a:br>
              <a:rPr lang="en-US" dirty="0"/>
            </a:br>
            <a:r>
              <a:rPr lang="en-US" dirty="0"/>
              <a:t>Online</a:t>
            </a:r>
          </a:p>
        </p:txBody>
      </p:sp>
      <p:pic>
        <p:nvPicPr>
          <p:cNvPr id="5" name="Picture 4">
            <a:extLst>
              <a:ext uri="{FF2B5EF4-FFF2-40B4-BE49-F238E27FC236}">
                <a16:creationId xmlns:a16="http://schemas.microsoft.com/office/drawing/2014/main" id="{03C77896-1852-19BB-D6A3-3E55E6C55FA1}"/>
              </a:ext>
            </a:extLst>
          </p:cNvPr>
          <p:cNvPicPr>
            <a:picLocks noChangeAspect="1"/>
          </p:cNvPicPr>
          <p:nvPr/>
        </p:nvPicPr>
        <p:blipFill>
          <a:blip r:embed="rId2"/>
          <a:stretch>
            <a:fillRect/>
          </a:stretch>
        </p:blipFill>
        <p:spPr>
          <a:xfrm>
            <a:off x="3676110" y="0"/>
            <a:ext cx="8515890" cy="6858000"/>
          </a:xfrm>
          <a:prstGeom prst="rect">
            <a:avLst/>
          </a:prstGeom>
        </p:spPr>
      </p:pic>
    </p:spTree>
    <p:extLst>
      <p:ext uri="{BB962C8B-B14F-4D97-AF65-F5344CB8AC3E}">
        <p14:creationId xmlns:p14="http://schemas.microsoft.com/office/powerpoint/2010/main" val="31280790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60D79-5901-E198-137E-9997F20D927D}"/>
              </a:ext>
            </a:extLst>
          </p:cNvPr>
          <p:cNvSpPr>
            <a:spLocks noGrp="1"/>
          </p:cNvSpPr>
          <p:nvPr>
            <p:ph type="title"/>
          </p:nvPr>
        </p:nvSpPr>
        <p:spPr/>
        <p:txBody>
          <a:bodyPr/>
          <a:lstStyle/>
          <a:p>
            <a:r>
              <a:rPr lang="en-US" dirty="0"/>
              <a:t>Tactics – Use case in Alive2</a:t>
            </a:r>
          </a:p>
        </p:txBody>
      </p:sp>
      <p:sp>
        <p:nvSpPr>
          <p:cNvPr id="7" name="TextBox 6">
            <a:extLst>
              <a:ext uri="{FF2B5EF4-FFF2-40B4-BE49-F238E27FC236}">
                <a16:creationId xmlns:a16="http://schemas.microsoft.com/office/drawing/2014/main" id="{7EFA0538-F589-FC13-E315-163F0921CB5A}"/>
              </a:ext>
            </a:extLst>
          </p:cNvPr>
          <p:cNvSpPr txBox="1"/>
          <p:nvPr/>
        </p:nvSpPr>
        <p:spPr>
          <a:xfrm>
            <a:off x="2989821" y="1889025"/>
            <a:ext cx="844783" cy="338554"/>
          </a:xfrm>
          <a:prstGeom prst="rect">
            <a:avLst/>
          </a:prstGeom>
          <a:noFill/>
        </p:spPr>
        <p:txBody>
          <a:bodyPr wrap="none" rtlCol="0">
            <a:spAutoFit/>
          </a:bodyPr>
          <a:lstStyle/>
          <a:p>
            <a:r>
              <a:rPr lang="en-US" sz="1600"/>
              <a:t>LLVM IR</a:t>
            </a:r>
          </a:p>
        </p:txBody>
      </p:sp>
      <p:sp>
        <p:nvSpPr>
          <p:cNvPr id="8" name="TextBox 7">
            <a:extLst>
              <a:ext uri="{FF2B5EF4-FFF2-40B4-BE49-F238E27FC236}">
                <a16:creationId xmlns:a16="http://schemas.microsoft.com/office/drawing/2014/main" id="{C3133BD9-F1CE-DFAC-8EFA-5D9E0E49C2E2}"/>
              </a:ext>
            </a:extLst>
          </p:cNvPr>
          <p:cNvSpPr txBox="1"/>
          <p:nvPr/>
        </p:nvSpPr>
        <p:spPr>
          <a:xfrm>
            <a:off x="2989821" y="3157842"/>
            <a:ext cx="844783" cy="338554"/>
          </a:xfrm>
          <a:prstGeom prst="rect">
            <a:avLst/>
          </a:prstGeom>
          <a:noFill/>
        </p:spPr>
        <p:txBody>
          <a:bodyPr wrap="none" rtlCol="0">
            <a:spAutoFit/>
          </a:bodyPr>
          <a:lstStyle/>
          <a:p>
            <a:r>
              <a:rPr lang="en-US" sz="1600"/>
              <a:t>LLVM IR</a:t>
            </a:r>
          </a:p>
        </p:txBody>
      </p:sp>
      <p:cxnSp>
        <p:nvCxnSpPr>
          <p:cNvPr id="9" name="Straight Arrow Connector 8">
            <a:extLst>
              <a:ext uri="{FF2B5EF4-FFF2-40B4-BE49-F238E27FC236}">
                <a16:creationId xmlns:a16="http://schemas.microsoft.com/office/drawing/2014/main" id="{7E2164D1-C4D2-C2D9-C01A-C36240DBBFA1}"/>
              </a:ext>
            </a:extLst>
          </p:cNvPr>
          <p:cNvCxnSpPr>
            <a:stCxn id="7" idx="2"/>
            <a:endCxn id="8" idx="0"/>
          </p:cNvCxnSpPr>
          <p:nvPr/>
        </p:nvCxnSpPr>
        <p:spPr>
          <a:xfrm>
            <a:off x="3412213" y="2227579"/>
            <a:ext cx="0" cy="93026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D63D4CE-87A0-F6A0-C97E-5BAB6562A5C0}"/>
              </a:ext>
            </a:extLst>
          </p:cNvPr>
          <p:cNvSpPr txBox="1"/>
          <p:nvPr/>
        </p:nvSpPr>
        <p:spPr>
          <a:xfrm>
            <a:off x="3419977" y="2433749"/>
            <a:ext cx="1457387" cy="523220"/>
          </a:xfrm>
          <a:prstGeom prst="rect">
            <a:avLst/>
          </a:prstGeom>
          <a:noFill/>
        </p:spPr>
        <p:txBody>
          <a:bodyPr wrap="none" rtlCol="0">
            <a:spAutoFit/>
          </a:bodyPr>
          <a:lstStyle/>
          <a:p>
            <a:r>
              <a:rPr lang="en-US" sz="1400"/>
              <a:t>LLVM middle-end</a:t>
            </a:r>
            <a:br>
              <a:rPr lang="en-US" sz="1400"/>
            </a:br>
            <a:r>
              <a:rPr lang="en-US" sz="1400"/>
              <a:t>optimizers</a:t>
            </a:r>
          </a:p>
        </p:txBody>
      </p:sp>
      <p:sp>
        <p:nvSpPr>
          <p:cNvPr id="11" name="TextBox 10">
            <a:extLst>
              <a:ext uri="{FF2B5EF4-FFF2-40B4-BE49-F238E27FC236}">
                <a16:creationId xmlns:a16="http://schemas.microsoft.com/office/drawing/2014/main" id="{C9EFAB25-0E76-87C2-D52F-C0889094CE90}"/>
              </a:ext>
            </a:extLst>
          </p:cNvPr>
          <p:cNvSpPr txBox="1"/>
          <p:nvPr/>
        </p:nvSpPr>
        <p:spPr>
          <a:xfrm>
            <a:off x="5051012" y="1889025"/>
            <a:ext cx="904030" cy="338554"/>
          </a:xfrm>
          <a:prstGeom prst="rect">
            <a:avLst/>
          </a:prstGeom>
          <a:noFill/>
        </p:spPr>
        <p:txBody>
          <a:bodyPr wrap="none" rtlCol="0">
            <a:spAutoFit/>
          </a:bodyPr>
          <a:lstStyle/>
          <a:p>
            <a:r>
              <a:rPr lang="en-US" sz="1600" dirty="0"/>
              <a:t>Alive2 IR</a:t>
            </a:r>
          </a:p>
        </p:txBody>
      </p:sp>
      <p:sp>
        <p:nvSpPr>
          <p:cNvPr id="12" name="TextBox 11">
            <a:extLst>
              <a:ext uri="{FF2B5EF4-FFF2-40B4-BE49-F238E27FC236}">
                <a16:creationId xmlns:a16="http://schemas.microsoft.com/office/drawing/2014/main" id="{12C40D46-3CD1-41D3-8F89-7C8AC43EF9BE}"/>
              </a:ext>
            </a:extLst>
          </p:cNvPr>
          <p:cNvSpPr txBox="1"/>
          <p:nvPr/>
        </p:nvSpPr>
        <p:spPr>
          <a:xfrm>
            <a:off x="5051012" y="3157842"/>
            <a:ext cx="904030" cy="338554"/>
          </a:xfrm>
          <a:prstGeom prst="rect">
            <a:avLst/>
          </a:prstGeom>
          <a:noFill/>
        </p:spPr>
        <p:txBody>
          <a:bodyPr wrap="none" rtlCol="0">
            <a:spAutoFit/>
          </a:bodyPr>
          <a:lstStyle/>
          <a:p>
            <a:r>
              <a:rPr lang="en-US" sz="1600"/>
              <a:t>Alive2 IR</a:t>
            </a:r>
          </a:p>
        </p:txBody>
      </p:sp>
      <p:cxnSp>
        <p:nvCxnSpPr>
          <p:cNvPr id="13" name="Straight Arrow Connector 12">
            <a:extLst>
              <a:ext uri="{FF2B5EF4-FFF2-40B4-BE49-F238E27FC236}">
                <a16:creationId xmlns:a16="http://schemas.microsoft.com/office/drawing/2014/main" id="{680B7DF2-C48C-EC21-393F-994965B3249B}"/>
              </a:ext>
            </a:extLst>
          </p:cNvPr>
          <p:cNvCxnSpPr>
            <a:cxnSpLocks/>
            <a:stCxn id="7" idx="3"/>
            <a:endCxn id="11" idx="1"/>
          </p:cNvCxnSpPr>
          <p:nvPr/>
        </p:nvCxnSpPr>
        <p:spPr>
          <a:xfrm>
            <a:off x="3834604" y="2058302"/>
            <a:ext cx="1216408" cy="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D362498-09D0-8EC8-AB35-96F6CA12F486}"/>
              </a:ext>
            </a:extLst>
          </p:cNvPr>
          <p:cNvCxnSpPr>
            <a:cxnSpLocks/>
            <a:stCxn id="8" idx="3"/>
            <a:endCxn id="12" idx="1"/>
          </p:cNvCxnSpPr>
          <p:nvPr/>
        </p:nvCxnSpPr>
        <p:spPr>
          <a:xfrm>
            <a:off x="3834604" y="3327119"/>
            <a:ext cx="1216408" cy="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9BA48ED-808B-A174-D48B-DBC2724F6C5F}"/>
              </a:ext>
            </a:extLst>
          </p:cNvPr>
          <p:cNvSpPr txBox="1"/>
          <p:nvPr/>
        </p:nvSpPr>
        <p:spPr>
          <a:xfrm>
            <a:off x="1079997" y="1700653"/>
            <a:ext cx="757515" cy="1323439"/>
          </a:xfrm>
          <a:prstGeom prst="rect">
            <a:avLst/>
          </a:prstGeom>
          <a:noFill/>
        </p:spPr>
        <p:txBody>
          <a:bodyPr wrap="none" rtlCol="0">
            <a:spAutoFit/>
          </a:bodyPr>
          <a:lstStyle/>
          <a:p>
            <a:r>
              <a:rPr lang="en-US" sz="1600"/>
              <a:t>C, C++,</a:t>
            </a:r>
            <a:br>
              <a:rPr lang="en-US" sz="1600"/>
            </a:br>
            <a:r>
              <a:rPr lang="en-US" sz="1600" err="1"/>
              <a:t>ObjC</a:t>
            </a:r>
            <a:r>
              <a:rPr lang="en-US" sz="1600"/>
              <a:t>,</a:t>
            </a:r>
            <a:br>
              <a:rPr lang="en-US" sz="1600"/>
            </a:br>
            <a:r>
              <a:rPr lang="en-US" sz="1600"/>
              <a:t>Rust,</a:t>
            </a:r>
          </a:p>
          <a:p>
            <a:r>
              <a:rPr lang="en-US" sz="1600"/>
              <a:t>Swift,</a:t>
            </a:r>
            <a:br>
              <a:rPr lang="en-US" sz="1600"/>
            </a:br>
            <a:r>
              <a:rPr lang="en-US" sz="1600"/>
              <a:t>…</a:t>
            </a:r>
          </a:p>
        </p:txBody>
      </p:sp>
      <p:cxnSp>
        <p:nvCxnSpPr>
          <p:cNvPr id="16" name="Straight Arrow Connector 15">
            <a:extLst>
              <a:ext uri="{FF2B5EF4-FFF2-40B4-BE49-F238E27FC236}">
                <a16:creationId xmlns:a16="http://schemas.microsoft.com/office/drawing/2014/main" id="{13DD865C-A650-0ECB-1FEC-6A82364E66C8}"/>
              </a:ext>
            </a:extLst>
          </p:cNvPr>
          <p:cNvCxnSpPr>
            <a:cxnSpLocks/>
            <a:endCxn id="7" idx="1"/>
          </p:cNvCxnSpPr>
          <p:nvPr/>
        </p:nvCxnSpPr>
        <p:spPr>
          <a:xfrm>
            <a:off x="1842044" y="2029958"/>
            <a:ext cx="1147777" cy="2834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1399189-C85D-CE40-3E1F-0B7BC82D5B33}"/>
              </a:ext>
            </a:extLst>
          </p:cNvPr>
          <p:cNvSpPr txBox="1"/>
          <p:nvPr/>
        </p:nvSpPr>
        <p:spPr>
          <a:xfrm>
            <a:off x="1999854" y="1748092"/>
            <a:ext cx="824200" cy="307777"/>
          </a:xfrm>
          <a:prstGeom prst="rect">
            <a:avLst/>
          </a:prstGeom>
          <a:noFill/>
        </p:spPr>
        <p:txBody>
          <a:bodyPr wrap="none" rtlCol="0">
            <a:spAutoFit/>
          </a:bodyPr>
          <a:lstStyle/>
          <a:p>
            <a:r>
              <a:rPr lang="en-US" sz="1400"/>
              <a:t>frontend</a:t>
            </a:r>
          </a:p>
        </p:txBody>
      </p:sp>
      <p:sp>
        <p:nvSpPr>
          <p:cNvPr id="18" name="TextBox 17">
            <a:extLst>
              <a:ext uri="{FF2B5EF4-FFF2-40B4-BE49-F238E27FC236}">
                <a16:creationId xmlns:a16="http://schemas.microsoft.com/office/drawing/2014/main" id="{82E8A51D-1B6D-6231-D7CF-D8F9F5A8B341}"/>
              </a:ext>
            </a:extLst>
          </p:cNvPr>
          <p:cNvSpPr txBox="1"/>
          <p:nvPr/>
        </p:nvSpPr>
        <p:spPr>
          <a:xfrm>
            <a:off x="3980558" y="1748092"/>
            <a:ext cx="923523" cy="307777"/>
          </a:xfrm>
          <a:prstGeom prst="rect">
            <a:avLst/>
          </a:prstGeom>
          <a:noFill/>
        </p:spPr>
        <p:txBody>
          <a:bodyPr wrap="none" rtlCol="0">
            <a:spAutoFit/>
          </a:bodyPr>
          <a:lstStyle/>
          <a:p>
            <a:r>
              <a:rPr lang="en-US" sz="1400"/>
              <a:t>llvm2alive</a:t>
            </a:r>
          </a:p>
        </p:txBody>
      </p:sp>
      <p:pic>
        <p:nvPicPr>
          <p:cNvPr id="19" name="Picture 18" descr="Logo, arrow&#10;&#10;Description automatically generated with medium confidence">
            <a:extLst>
              <a:ext uri="{FF2B5EF4-FFF2-40B4-BE49-F238E27FC236}">
                <a16:creationId xmlns:a16="http://schemas.microsoft.com/office/drawing/2014/main" id="{9CFF2EE1-BDBA-A55B-E269-27D6FCD36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798" y="3829095"/>
            <a:ext cx="849857" cy="483736"/>
          </a:xfrm>
          <a:prstGeom prst="rect">
            <a:avLst/>
          </a:prstGeom>
        </p:spPr>
      </p:pic>
      <p:sp>
        <p:nvSpPr>
          <p:cNvPr id="20" name="TextBox 19">
            <a:extLst>
              <a:ext uri="{FF2B5EF4-FFF2-40B4-BE49-F238E27FC236}">
                <a16:creationId xmlns:a16="http://schemas.microsoft.com/office/drawing/2014/main" id="{6461B463-E8EC-52F5-87F6-37FC6134199A}"/>
              </a:ext>
            </a:extLst>
          </p:cNvPr>
          <p:cNvSpPr txBox="1"/>
          <p:nvPr/>
        </p:nvSpPr>
        <p:spPr>
          <a:xfrm>
            <a:off x="6943346" y="1889025"/>
            <a:ext cx="904030" cy="338554"/>
          </a:xfrm>
          <a:prstGeom prst="rect">
            <a:avLst/>
          </a:prstGeom>
          <a:noFill/>
        </p:spPr>
        <p:txBody>
          <a:bodyPr wrap="none" rtlCol="0">
            <a:spAutoFit/>
          </a:bodyPr>
          <a:lstStyle/>
          <a:p>
            <a:r>
              <a:rPr lang="en-US" sz="1600"/>
              <a:t>Alive2 IR</a:t>
            </a:r>
          </a:p>
        </p:txBody>
      </p:sp>
      <p:sp>
        <p:nvSpPr>
          <p:cNvPr id="21" name="TextBox 20">
            <a:extLst>
              <a:ext uri="{FF2B5EF4-FFF2-40B4-BE49-F238E27FC236}">
                <a16:creationId xmlns:a16="http://schemas.microsoft.com/office/drawing/2014/main" id="{15C2B8D4-7B9D-4435-CDAD-44C3D140CC5F}"/>
              </a:ext>
            </a:extLst>
          </p:cNvPr>
          <p:cNvSpPr txBox="1"/>
          <p:nvPr/>
        </p:nvSpPr>
        <p:spPr>
          <a:xfrm>
            <a:off x="6943346" y="3157842"/>
            <a:ext cx="904030" cy="338554"/>
          </a:xfrm>
          <a:prstGeom prst="rect">
            <a:avLst/>
          </a:prstGeom>
          <a:noFill/>
        </p:spPr>
        <p:txBody>
          <a:bodyPr wrap="none" rtlCol="0">
            <a:spAutoFit/>
          </a:bodyPr>
          <a:lstStyle/>
          <a:p>
            <a:r>
              <a:rPr lang="en-US" sz="1600"/>
              <a:t>Alive2 IR</a:t>
            </a:r>
          </a:p>
        </p:txBody>
      </p:sp>
      <p:cxnSp>
        <p:nvCxnSpPr>
          <p:cNvPr id="22" name="Straight Arrow Connector 21">
            <a:extLst>
              <a:ext uri="{FF2B5EF4-FFF2-40B4-BE49-F238E27FC236}">
                <a16:creationId xmlns:a16="http://schemas.microsoft.com/office/drawing/2014/main" id="{E360CA8B-6166-D8D2-1F84-D18BFF8D634F}"/>
              </a:ext>
            </a:extLst>
          </p:cNvPr>
          <p:cNvCxnSpPr>
            <a:cxnSpLocks/>
            <a:stCxn id="11" idx="3"/>
            <a:endCxn id="20" idx="1"/>
          </p:cNvCxnSpPr>
          <p:nvPr/>
        </p:nvCxnSpPr>
        <p:spPr>
          <a:xfrm>
            <a:off x="5955042" y="2058302"/>
            <a:ext cx="988304"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1DE3073-0E68-CE0E-9956-A89925B15427}"/>
              </a:ext>
            </a:extLst>
          </p:cNvPr>
          <p:cNvSpPr txBox="1"/>
          <p:nvPr/>
        </p:nvSpPr>
        <p:spPr>
          <a:xfrm>
            <a:off x="5927609" y="1748092"/>
            <a:ext cx="1041567" cy="307777"/>
          </a:xfrm>
          <a:prstGeom prst="rect">
            <a:avLst/>
          </a:prstGeom>
          <a:noFill/>
        </p:spPr>
        <p:txBody>
          <a:bodyPr wrap="none" rtlCol="0">
            <a:spAutoFit/>
          </a:bodyPr>
          <a:lstStyle/>
          <a:p>
            <a:r>
              <a:rPr lang="en-US" sz="1400"/>
              <a:t>static unroll</a:t>
            </a:r>
          </a:p>
        </p:txBody>
      </p:sp>
      <p:cxnSp>
        <p:nvCxnSpPr>
          <p:cNvPr id="24" name="Straight Arrow Connector 23">
            <a:extLst>
              <a:ext uri="{FF2B5EF4-FFF2-40B4-BE49-F238E27FC236}">
                <a16:creationId xmlns:a16="http://schemas.microsoft.com/office/drawing/2014/main" id="{3D2B76ED-AF0F-46BF-896F-9D68771B2C90}"/>
              </a:ext>
            </a:extLst>
          </p:cNvPr>
          <p:cNvCxnSpPr>
            <a:cxnSpLocks/>
            <a:stCxn id="12" idx="3"/>
            <a:endCxn id="21" idx="1"/>
          </p:cNvCxnSpPr>
          <p:nvPr/>
        </p:nvCxnSpPr>
        <p:spPr>
          <a:xfrm>
            <a:off x="5955042" y="3327119"/>
            <a:ext cx="988304"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35DD88B-7235-ABFD-46DD-EA3B20284CFA}"/>
              </a:ext>
            </a:extLst>
          </p:cNvPr>
          <p:cNvSpPr txBox="1"/>
          <p:nvPr/>
        </p:nvSpPr>
        <p:spPr>
          <a:xfrm>
            <a:off x="9062916" y="2369687"/>
            <a:ext cx="1334533" cy="338554"/>
          </a:xfrm>
          <a:prstGeom prst="rect">
            <a:avLst/>
          </a:prstGeom>
          <a:noFill/>
        </p:spPr>
        <p:txBody>
          <a:bodyPr wrap="none" rtlCol="0">
            <a:spAutoFit/>
          </a:bodyPr>
          <a:lstStyle/>
          <a:p>
            <a:r>
              <a:rPr lang="en-US" sz="1600"/>
              <a:t>SMT formulas</a:t>
            </a:r>
          </a:p>
        </p:txBody>
      </p:sp>
      <p:cxnSp>
        <p:nvCxnSpPr>
          <p:cNvPr id="26" name="Straight Arrow Connector 25">
            <a:extLst>
              <a:ext uri="{FF2B5EF4-FFF2-40B4-BE49-F238E27FC236}">
                <a16:creationId xmlns:a16="http://schemas.microsoft.com/office/drawing/2014/main" id="{00CB1ACB-9675-518B-EE47-3580C96DAE98}"/>
              </a:ext>
            </a:extLst>
          </p:cNvPr>
          <p:cNvCxnSpPr>
            <a:cxnSpLocks/>
            <a:stCxn id="20" idx="3"/>
            <a:endCxn id="25" idx="1"/>
          </p:cNvCxnSpPr>
          <p:nvPr/>
        </p:nvCxnSpPr>
        <p:spPr>
          <a:xfrm>
            <a:off x="7847376" y="2058302"/>
            <a:ext cx="1215540" cy="480662"/>
          </a:xfrm>
          <a:prstGeom prst="straightConnector1">
            <a:avLst/>
          </a:prstGeom>
          <a:ln w="28575">
            <a:solidFill>
              <a:srgbClr val="FF3399"/>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E91584E-534F-ABC3-3242-904CE3E16198}"/>
              </a:ext>
            </a:extLst>
          </p:cNvPr>
          <p:cNvCxnSpPr>
            <a:cxnSpLocks/>
            <a:stCxn id="21" idx="3"/>
          </p:cNvCxnSpPr>
          <p:nvPr/>
        </p:nvCxnSpPr>
        <p:spPr>
          <a:xfrm flipV="1">
            <a:off x="7847376" y="2630284"/>
            <a:ext cx="1215540" cy="696835"/>
          </a:xfrm>
          <a:prstGeom prst="straightConnector1">
            <a:avLst/>
          </a:prstGeom>
          <a:ln w="28575">
            <a:solidFill>
              <a:srgbClr val="FF3399"/>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69357C3-3BE1-EB28-05A0-ED8B32A107E0}"/>
              </a:ext>
            </a:extLst>
          </p:cNvPr>
          <p:cNvSpPr txBox="1"/>
          <p:nvPr/>
        </p:nvSpPr>
        <p:spPr>
          <a:xfrm>
            <a:off x="8276121" y="1716273"/>
            <a:ext cx="1654684" cy="523220"/>
          </a:xfrm>
          <a:prstGeom prst="rect">
            <a:avLst/>
          </a:prstGeom>
          <a:noFill/>
        </p:spPr>
        <p:txBody>
          <a:bodyPr wrap="none" rtlCol="0">
            <a:spAutoFit/>
          </a:bodyPr>
          <a:lstStyle/>
          <a:p>
            <a:r>
              <a:rPr lang="en-US" sz="1400"/>
              <a:t>encode semantics &amp;</a:t>
            </a:r>
            <a:br>
              <a:rPr lang="en-US" sz="1400"/>
            </a:br>
            <a:r>
              <a:rPr lang="en-US" sz="1400"/>
              <a:t>refinement check</a:t>
            </a:r>
          </a:p>
        </p:txBody>
      </p:sp>
      <p:cxnSp>
        <p:nvCxnSpPr>
          <p:cNvPr id="29" name="Straight Arrow Connector 28">
            <a:extLst>
              <a:ext uri="{FF2B5EF4-FFF2-40B4-BE49-F238E27FC236}">
                <a16:creationId xmlns:a16="http://schemas.microsoft.com/office/drawing/2014/main" id="{47582723-D28C-0743-B310-829134D88782}"/>
              </a:ext>
            </a:extLst>
          </p:cNvPr>
          <p:cNvCxnSpPr>
            <a:cxnSpLocks/>
            <a:stCxn id="25" idx="2"/>
          </p:cNvCxnSpPr>
          <p:nvPr/>
        </p:nvCxnSpPr>
        <p:spPr>
          <a:xfrm flipH="1">
            <a:off x="9685728" y="2708241"/>
            <a:ext cx="44455" cy="1063978"/>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537D48F-B639-46C5-1264-84A096B005C5}"/>
              </a:ext>
            </a:extLst>
          </p:cNvPr>
          <p:cNvSpPr txBox="1"/>
          <p:nvPr/>
        </p:nvSpPr>
        <p:spPr>
          <a:xfrm>
            <a:off x="8526398" y="4045724"/>
            <a:ext cx="1544012" cy="584775"/>
          </a:xfrm>
          <a:prstGeom prst="rect">
            <a:avLst/>
          </a:prstGeom>
          <a:noFill/>
        </p:spPr>
        <p:txBody>
          <a:bodyPr wrap="none" rtlCol="0">
            <a:spAutoFit/>
          </a:bodyPr>
          <a:lstStyle/>
          <a:p>
            <a:r>
              <a:rPr lang="en-US" sz="1600" dirty="0"/>
              <a:t>UNSAT</a:t>
            </a:r>
            <a:br>
              <a:rPr lang="en-US" sz="1600" dirty="0"/>
            </a:br>
            <a:r>
              <a:rPr lang="en-US" sz="1600" dirty="0"/>
              <a:t>or </a:t>
            </a:r>
            <a:r>
              <a:rPr lang="en-US" sz="1600" b="1" dirty="0"/>
              <a:t>partial</a:t>
            </a:r>
            <a:r>
              <a:rPr lang="en-US" sz="1600" dirty="0"/>
              <a:t> model</a:t>
            </a:r>
          </a:p>
        </p:txBody>
      </p:sp>
      <p:cxnSp>
        <p:nvCxnSpPr>
          <p:cNvPr id="32" name="Straight Arrow Connector 31">
            <a:extLst>
              <a:ext uri="{FF2B5EF4-FFF2-40B4-BE49-F238E27FC236}">
                <a16:creationId xmlns:a16="http://schemas.microsoft.com/office/drawing/2014/main" id="{6A842A46-E3E4-74E7-E7BB-D23940CDA032}"/>
              </a:ext>
            </a:extLst>
          </p:cNvPr>
          <p:cNvCxnSpPr>
            <a:cxnSpLocks/>
          </p:cNvCxnSpPr>
          <p:nvPr/>
        </p:nvCxnSpPr>
        <p:spPr>
          <a:xfrm>
            <a:off x="1308668" y="3619077"/>
            <a:ext cx="2071694" cy="0"/>
          </a:xfrm>
          <a:prstGeom prst="straightConnector1">
            <a:avLst/>
          </a:prstGeom>
          <a:ln w="28575">
            <a:solidFill>
              <a:schemeClr val="accent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FCFA224-2D9C-6B35-D764-0AFADB92C421}"/>
              </a:ext>
            </a:extLst>
          </p:cNvPr>
          <p:cNvCxnSpPr>
            <a:cxnSpLocks/>
          </p:cNvCxnSpPr>
          <p:nvPr/>
        </p:nvCxnSpPr>
        <p:spPr>
          <a:xfrm>
            <a:off x="2460467" y="3853028"/>
            <a:ext cx="1310438" cy="2779"/>
          </a:xfrm>
          <a:prstGeom prst="straightConnector1">
            <a:avLst/>
          </a:prstGeom>
          <a:ln w="28575">
            <a:solidFill>
              <a:schemeClr val="accent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27F0017-86F0-E990-F4E9-69D21B0EAA60}"/>
              </a:ext>
            </a:extLst>
          </p:cNvPr>
          <p:cNvCxnSpPr>
            <a:cxnSpLocks/>
          </p:cNvCxnSpPr>
          <p:nvPr/>
        </p:nvCxnSpPr>
        <p:spPr>
          <a:xfrm>
            <a:off x="3259045" y="4006400"/>
            <a:ext cx="5456120" cy="0"/>
          </a:xfrm>
          <a:prstGeom prst="straightConnector1">
            <a:avLst/>
          </a:prstGeom>
          <a:ln w="28575">
            <a:solidFill>
              <a:schemeClr val="accent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141E0B8-32DC-E282-FE19-7AC649DEACBC}"/>
              </a:ext>
            </a:extLst>
          </p:cNvPr>
          <p:cNvSpPr txBox="1"/>
          <p:nvPr/>
        </p:nvSpPr>
        <p:spPr>
          <a:xfrm>
            <a:off x="5503683" y="3724534"/>
            <a:ext cx="567912" cy="276999"/>
          </a:xfrm>
          <a:prstGeom prst="rect">
            <a:avLst/>
          </a:prstGeom>
          <a:noFill/>
        </p:spPr>
        <p:txBody>
          <a:bodyPr wrap="none" rtlCol="0">
            <a:spAutoFit/>
          </a:bodyPr>
          <a:lstStyle/>
          <a:p>
            <a:r>
              <a:rPr lang="en-US" sz="1200">
                <a:solidFill>
                  <a:schemeClr val="tx1">
                    <a:lumMod val="50000"/>
                    <a:lumOff val="50000"/>
                  </a:schemeClr>
                </a:solidFill>
              </a:rPr>
              <a:t>Alive2</a:t>
            </a:r>
          </a:p>
        </p:txBody>
      </p:sp>
      <p:sp>
        <p:nvSpPr>
          <p:cNvPr id="36" name="TextBox 35">
            <a:extLst>
              <a:ext uri="{FF2B5EF4-FFF2-40B4-BE49-F238E27FC236}">
                <a16:creationId xmlns:a16="http://schemas.microsoft.com/office/drawing/2014/main" id="{0A1A9E9B-D6D0-DC08-F3AA-47EBEF4DC041}"/>
              </a:ext>
            </a:extLst>
          </p:cNvPr>
          <p:cNvSpPr txBox="1"/>
          <p:nvPr/>
        </p:nvSpPr>
        <p:spPr>
          <a:xfrm>
            <a:off x="1788009" y="3362835"/>
            <a:ext cx="1159548" cy="276999"/>
          </a:xfrm>
          <a:prstGeom prst="rect">
            <a:avLst/>
          </a:prstGeom>
          <a:noFill/>
        </p:spPr>
        <p:txBody>
          <a:bodyPr wrap="none" rtlCol="0">
            <a:spAutoFit/>
          </a:bodyPr>
          <a:lstStyle/>
          <a:p>
            <a:r>
              <a:rPr lang="en-US" sz="1200">
                <a:solidFill>
                  <a:schemeClr val="tx1">
                    <a:lumMod val="50000"/>
                    <a:lumOff val="50000"/>
                  </a:schemeClr>
                </a:solidFill>
              </a:rPr>
              <a:t>clang, </a:t>
            </a:r>
            <a:r>
              <a:rPr lang="en-US" sz="1200" err="1">
                <a:solidFill>
                  <a:schemeClr val="tx1">
                    <a:lumMod val="50000"/>
                    <a:lumOff val="50000"/>
                  </a:schemeClr>
                </a:solidFill>
              </a:rPr>
              <a:t>rustc</a:t>
            </a:r>
            <a:r>
              <a:rPr lang="en-US" sz="1200">
                <a:solidFill>
                  <a:schemeClr val="tx1">
                    <a:lumMod val="50000"/>
                    <a:lumOff val="50000"/>
                  </a:schemeClr>
                </a:solidFill>
              </a:rPr>
              <a:t>, </a:t>
            </a:r>
            <a:r>
              <a:rPr lang="en-US" sz="1200" err="1">
                <a:solidFill>
                  <a:schemeClr val="tx1">
                    <a:lumMod val="50000"/>
                    <a:lumOff val="50000"/>
                  </a:schemeClr>
                </a:solidFill>
              </a:rPr>
              <a:t>etc</a:t>
            </a:r>
            <a:endParaRPr lang="en-US" sz="1200">
              <a:solidFill>
                <a:schemeClr val="tx1">
                  <a:lumMod val="50000"/>
                  <a:lumOff val="50000"/>
                </a:schemeClr>
              </a:solidFill>
            </a:endParaRPr>
          </a:p>
        </p:txBody>
      </p:sp>
      <p:sp>
        <p:nvSpPr>
          <p:cNvPr id="37" name="TextBox 36">
            <a:extLst>
              <a:ext uri="{FF2B5EF4-FFF2-40B4-BE49-F238E27FC236}">
                <a16:creationId xmlns:a16="http://schemas.microsoft.com/office/drawing/2014/main" id="{6E4A69AE-D98C-245F-F592-1BD535225572}"/>
              </a:ext>
            </a:extLst>
          </p:cNvPr>
          <p:cNvSpPr txBox="1"/>
          <p:nvPr/>
        </p:nvSpPr>
        <p:spPr>
          <a:xfrm>
            <a:off x="2872028" y="3626442"/>
            <a:ext cx="519886" cy="276999"/>
          </a:xfrm>
          <a:prstGeom prst="rect">
            <a:avLst/>
          </a:prstGeom>
          <a:noFill/>
        </p:spPr>
        <p:txBody>
          <a:bodyPr wrap="none" rtlCol="0">
            <a:spAutoFit/>
          </a:bodyPr>
          <a:lstStyle/>
          <a:p>
            <a:r>
              <a:rPr lang="en-US" sz="1200">
                <a:solidFill>
                  <a:schemeClr val="tx1">
                    <a:lumMod val="50000"/>
                    <a:lumOff val="50000"/>
                  </a:schemeClr>
                </a:solidFill>
              </a:rPr>
              <a:t>LLVM</a:t>
            </a:r>
          </a:p>
        </p:txBody>
      </p:sp>
      <p:sp>
        <p:nvSpPr>
          <p:cNvPr id="39" name="TextBox 38">
            <a:extLst>
              <a:ext uri="{FF2B5EF4-FFF2-40B4-BE49-F238E27FC236}">
                <a16:creationId xmlns:a16="http://schemas.microsoft.com/office/drawing/2014/main" id="{3AB2E017-83AF-92F2-9058-B0AE6CDBFBAA}"/>
              </a:ext>
            </a:extLst>
          </p:cNvPr>
          <p:cNvSpPr txBox="1"/>
          <p:nvPr/>
        </p:nvSpPr>
        <p:spPr>
          <a:xfrm>
            <a:off x="2719892" y="4909107"/>
            <a:ext cx="1320939" cy="369332"/>
          </a:xfrm>
          <a:prstGeom prst="rect">
            <a:avLst/>
          </a:prstGeom>
          <a:noFill/>
        </p:spPr>
        <p:txBody>
          <a:bodyPr wrap="none" rtlCol="0">
            <a:spAutoFit/>
          </a:bodyPr>
          <a:lstStyle/>
          <a:p>
            <a:r>
              <a:rPr lang="en-US" dirty="0"/>
              <a:t>Alive2 tactic</a:t>
            </a:r>
          </a:p>
        </p:txBody>
      </p:sp>
      <p:pic>
        <p:nvPicPr>
          <p:cNvPr id="41" name="Picture 40">
            <a:extLst>
              <a:ext uri="{FF2B5EF4-FFF2-40B4-BE49-F238E27FC236}">
                <a16:creationId xmlns:a16="http://schemas.microsoft.com/office/drawing/2014/main" id="{6DF23CF7-DDA0-0AF3-8A7A-9593C43EFE45}"/>
              </a:ext>
            </a:extLst>
          </p:cNvPr>
          <p:cNvPicPr>
            <a:picLocks noChangeAspect="1"/>
          </p:cNvPicPr>
          <p:nvPr/>
        </p:nvPicPr>
        <p:blipFill>
          <a:blip r:embed="rId3"/>
          <a:stretch>
            <a:fillRect/>
          </a:stretch>
        </p:blipFill>
        <p:spPr>
          <a:xfrm>
            <a:off x="4465544" y="4909107"/>
            <a:ext cx="7238704" cy="1629330"/>
          </a:xfrm>
          <a:prstGeom prst="rect">
            <a:avLst/>
          </a:prstGeom>
        </p:spPr>
      </p:pic>
    </p:spTree>
    <p:extLst>
      <p:ext uri="{BB962C8B-B14F-4D97-AF65-F5344CB8AC3E}">
        <p14:creationId xmlns:p14="http://schemas.microsoft.com/office/powerpoint/2010/main" val="3505331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FAF9D34-C9BE-3BCE-AB4E-D63EEE56D1A4}"/>
              </a:ext>
            </a:extLst>
          </p:cNvPr>
          <p:cNvSpPr>
            <a:spLocks noGrp="1"/>
          </p:cNvSpPr>
          <p:nvPr>
            <p:ph type="title"/>
          </p:nvPr>
        </p:nvSpPr>
        <p:spPr/>
        <p:txBody>
          <a:bodyPr/>
          <a:lstStyle/>
          <a:p>
            <a:r>
              <a:rPr lang="en-US" dirty="0"/>
              <a:t>Tactics – Use case Alive2</a:t>
            </a:r>
          </a:p>
        </p:txBody>
      </p:sp>
      <p:sp>
        <p:nvSpPr>
          <p:cNvPr id="13" name="Content Placeholder 12">
            <a:extLst>
              <a:ext uri="{FF2B5EF4-FFF2-40B4-BE49-F238E27FC236}">
                <a16:creationId xmlns:a16="http://schemas.microsoft.com/office/drawing/2014/main" id="{71183C82-A196-467F-718E-47E88F1F0B66}"/>
              </a:ext>
            </a:extLst>
          </p:cNvPr>
          <p:cNvSpPr>
            <a:spLocks noGrp="1"/>
          </p:cNvSpPr>
          <p:nvPr>
            <p:ph idx="1"/>
          </p:nvPr>
        </p:nvSpPr>
        <p:spPr>
          <a:xfrm>
            <a:off x="838200" y="1543403"/>
            <a:ext cx="10515600" cy="4351338"/>
          </a:xfrm>
        </p:spPr>
        <p:txBody>
          <a:bodyPr/>
          <a:lstStyle/>
          <a:p>
            <a:r>
              <a:rPr lang="en-US" dirty="0"/>
              <a:t>Alive2 formulas: </a:t>
            </a:r>
          </a:p>
          <a:p>
            <a:pPr lvl="1"/>
            <a:r>
              <a:rPr lang="en-US" b="0" i="0" dirty="0">
                <a:solidFill>
                  <a:srgbClr val="000000"/>
                </a:solidFill>
                <a:effectLst/>
              </a:rPr>
              <a:t>bit-vectors, arrays, lambdas, floating-point numbers, EUF, quantifiers</a:t>
            </a:r>
          </a:p>
          <a:p>
            <a:pPr lvl="1"/>
            <a:endParaRPr lang="en-US" dirty="0">
              <a:solidFill>
                <a:srgbClr val="000000"/>
              </a:solidFill>
            </a:endParaRPr>
          </a:p>
          <a:p>
            <a:r>
              <a:rPr lang="en-US" dirty="0">
                <a:solidFill>
                  <a:srgbClr val="000000"/>
                </a:solidFill>
              </a:rPr>
              <a:t>Use only “hardened tactics” for production</a:t>
            </a:r>
          </a:p>
          <a:p>
            <a:pPr lvl="1"/>
            <a:r>
              <a:rPr lang="en-US" dirty="0">
                <a:solidFill>
                  <a:srgbClr val="000000"/>
                </a:solidFill>
              </a:rPr>
              <a:t>Respect memory limits</a:t>
            </a:r>
          </a:p>
          <a:p>
            <a:pPr lvl="1"/>
            <a:r>
              <a:rPr lang="en-US" dirty="0">
                <a:solidFill>
                  <a:srgbClr val="000000"/>
                </a:solidFill>
              </a:rPr>
              <a:t>Always simplifying</a:t>
            </a:r>
          </a:p>
          <a:p>
            <a:pPr lvl="1"/>
            <a:endParaRPr lang="en-US" dirty="0">
              <a:solidFill>
                <a:srgbClr val="000000"/>
              </a:solidFill>
            </a:endParaRPr>
          </a:p>
          <a:p>
            <a:r>
              <a:rPr lang="en-US" dirty="0">
                <a:solidFill>
                  <a:srgbClr val="000000"/>
                </a:solidFill>
              </a:rPr>
              <a:t>Simplifications enable new simplifications</a:t>
            </a:r>
          </a:p>
          <a:p>
            <a:pPr lvl="1"/>
            <a:r>
              <a:rPr lang="en-US" dirty="0">
                <a:solidFill>
                  <a:srgbClr val="000000"/>
                </a:solidFill>
              </a:rPr>
              <a:t>same tactics run multiple times</a:t>
            </a:r>
            <a:endParaRPr lang="en-US" dirty="0"/>
          </a:p>
        </p:txBody>
      </p:sp>
      <p:pic>
        <p:nvPicPr>
          <p:cNvPr id="2" name="Picture 1">
            <a:extLst>
              <a:ext uri="{FF2B5EF4-FFF2-40B4-BE49-F238E27FC236}">
                <a16:creationId xmlns:a16="http://schemas.microsoft.com/office/drawing/2014/main" id="{DC8AAAB1-9EA9-6F2B-00AA-14F39473FA7E}"/>
              </a:ext>
            </a:extLst>
          </p:cNvPr>
          <p:cNvPicPr>
            <a:picLocks noChangeAspect="1"/>
          </p:cNvPicPr>
          <p:nvPr/>
        </p:nvPicPr>
        <p:blipFill>
          <a:blip r:embed="rId3"/>
          <a:stretch>
            <a:fillRect/>
          </a:stretch>
        </p:blipFill>
        <p:spPr>
          <a:xfrm>
            <a:off x="5589737" y="5314598"/>
            <a:ext cx="6602263" cy="1486076"/>
          </a:xfrm>
          <a:prstGeom prst="rect">
            <a:avLst/>
          </a:prstGeom>
        </p:spPr>
      </p:pic>
    </p:spTree>
    <p:extLst>
      <p:ext uri="{BB962C8B-B14F-4D97-AF65-F5344CB8AC3E}">
        <p14:creationId xmlns:p14="http://schemas.microsoft.com/office/powerpoint/2010/main" val="34794439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FAF9D34-C9BE-3BCE-AB4E-D63EEE56D1A4}"/>
              </a:ext>
            </a:extLst>
          </p:cNvPr>
          <p:cNvSpPr>
            <a:spLocks noGrp="1"/>
          </p:cNvSpPr>
          <p:nvPr>
            <p:ph type="title"/>
          </p:nvPr>
        </p:nvSpPr>
        <p:spPr/>
        <p:txBody>
          <a:bodyPr/>
          <a:lstStyle/>
          <a:p>
            <a:r>
              <a:rPr lang="en-US" dirty="0"/>
              <a:t>Tactics –which tactics to use?</a:t>
            </a:r>
          </a:p>
        </p:txBody>
      </p:sp>
      <p:sp>
        <p:nvSpPr>
          <p:cNvPr id="13" name="Content Placeholder 12">
            <a:extLst>
              <a:ext uri="{FF2B5EF4-FFF2-40B4-BE49-F238E27FC236}">
                <a16:creationId xmlns:a16="http://schemas.microsoft.com/office/drawing/2014/main" id="{71183C82-A196-467F-718E-47E88F1F0B66}"/>
              </a:ext>
            </a:extLst>
          </p:cNvPr>
          <p:cNvSpPr>
            <a:spLocks noGrp="1"/>
          </p:cNvSpPr>
          <p:nvPr>
            <p:ph idx="1"/>
          </p:nvPr>
        </p:nvSpPr>
        <p:spPr>
          <a:xfrm>
            <a:off x="822873" y="1563769"/>
            <a:ext cx="10515600" cy="1325563"/>
          </a:xfrm>
        </p:spPr>
        <p:txBody>
          <a:bodyPr/>
          <a:lstStyle/>
          <a:p>
            <a:r>
              <a:rPr lang="en-US" dirty="0"/>
              <a:t>A1: it is </a:t>
            </a:r>
            <a:r>
              <a:rPr lang="en-US"/>
              <a:t>an “experimental science</a:t>
            </a:r>
            <a:r>
              <a:rPr lang="en-US" dirty="0"/>
              <a:t>”</a:t>
            </a:r>
          </a:p>
          <a:p>
            <a:r>
              <a:rPr lang="en-US" dirty="0"/>
              <a:t>A2: built-in tactics may be classified according to attributes</a:t>
            </a:r>
          </a:p>
          <a:p>
            <a:endParaRPr lang="en-US" dirty="0"/>
          </a:p>
        </p:txBody>
      </p:sp>
      <p:sp>
        <p:nvSpPr>
          <p:cNvPr id="2" name="Rectangle: Rounded Corners 1">
            <a:extLst>
              <a:ext uri="{FF2B5EF4-FFF2-40B4-BE49-F238E27FC236}">
                <a16:creationId xmlns:a16="http://schemas.microsoft.com/office/drawing/2014/main" id="{7F68FB53-E2B7-2B75-DE20-56C962C2679C}"/>
              </a:ext>
            </a:extLst>
          </p:cNvPr>
          <p:cNvSpPr/>
          <p:nvPr/>
        </p:nvSpPr>
        <p:spPr>
          <a:xfrm>
            <a:off x="1839749" y="2900855"/>
            <a:ext cx="2007475" cy="655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General</a:t>
            </a:r>
          </a:p>
        </p:txBody>
      </p:sp>
      <p:sp>
        <p:nvSpPr>
          <p:cNvPr id="3" name="Rectangle: Rounded Corners 2">
            <a:extLst>
              <a:ext uri="{FF2B5EF4-FFF2-40B4-BE49-F238E27FC236}">
                <a16:creationId xmlns:a16="http://schemas.microsoft.com/office/drawing/2014/main" id="{C7C1754C-726C-BBA1-FEF2-6FA042819362}"/>
              </a:ext>
            </a:extLst>
          </p:cNvPr>
          <p:cNvSpPr/>
          <p:nvPr/>
        </p:nvSpPr>
        <p:spPr>
          <a:xfrm>
            <a:off x="5413046" y="2891243"/>
            <a:ext cx="2007475" cy="665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Translations</a:t>
            </a:r>
          </a:p>
        </p:txBody>
      </p:sp>
      <p:sp>
        <p:nvSpPr>
          <p:cNvPr id="4" name="Rectangle: Rounded Corners 3">
            <a:extLst>
              <a:ext uri="{FF2B5EF4-FFF2-40B4-BE49-F238E27FC236}">
                <a16:creationId xmlns:a16="http://schemas.microsoft.com/office/drawing/2014/main" id="{B989008F-3819-0AC7-89A0-50B75BBDCCFE}"/>
              </a:ext>
            </a:extLst>
          </p:cNvPr>
          <p:cNvSpPr/>
          <p:nvPr/>
        </p:nvSpPr>
        <p:spPr>
          <a:xfrm>
            <a:off x="8986343" y="2891243"/>
            <a:ext cx="2007475" cy="665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Theory Specific</a:t>
            </a:r>
          </a:p>
        </p:txBody>
      </p:sp>
      <p:sp>
        <p:nvSpPr>
          <p:cNvPr id="5" name="Rectangle: Rounded Corners 4">
            <a:extLst>
              <a:ext uri="{FF2B5EF4-FFF2-40B4-BE49-F238E27FC236}">
                <a16:creationId xmlns:a16="http://schemas.microsoft.com/office/drawing/2014/main" id="{8F2059B0-E597-1905-DAFC-15CF8D1D4BB8}"/>
              </a:ext>
            </a:extLst>
          </p:cNvPr>
          <p:cNvSpPr/>
          <p:nvPr/>
        </p:nvSpPr>
        <p:spPr>
          <a:xfrm>
            <a:off x="399303" y="3997272"/>
            <a:ext cx="2007475" cy="616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Contracting</a:t>
            </a:r>
          </a:p>
        </p:txBody>
      </p:sp>
      <p:sp>
        <p:nvSpPr>
          <p:cNvPr id="6" name="Rectangle: Rounded Corners 5">
            <a:extLst>
              <a:ext uri="{FF2B5EF4-FFF2-40B4-BE49-F238E27FC236}">
                <a16:creationId xmlns:a16="http://schemas.microsoft.com/office/drawing/2014/main" id="{A7ED2DF3-442C-2C95-AA92-173DEF8AF717}"/>
              </a:ext>
            </a:extLst>
          </p:cNvPr>
          <p:cNvSpPr/>
          <p:nvPr/>
        </p:nvSpPr>
        <p:spPr>
          <a:xfrm>
            <a:off x="2874578" y="4005974"/>
            <a:ext cx="2007475" cy="616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Expanding</a:t>
            </a:r>
          </a:p>
        </p:txBody>
      </p:sp>
      <p:sp>
        <p:nvSpPr>
          <p:cNvPr id="9" name="TextBox 8">
            <a:extLst>
              <a:ext uri="{FF2B5EF4-FFF2-40B4-BE49-F238E27FC236}">
                <a16:creationId xmlns:a16="http://schemas.microsoft.com/office/drawing/2014/main" id="{25F1314D-A8DB-5BC4-7528-CC1F1EE27071}"/>
              </a:ext>
            </a:extLst>
          </p:cNvPr>
          <p:cNvSpPr txBox="1"/>
          <p:nvPr/>
        </p:nvSpPr>
        <p:spPr>
          <a:xfrm>
            <a:off x="596792" y="4843357"/>
            <a:ext cx="1854995" cy="1754326"/>
          </a:xfrm>
          <a:prstGeom prst="rect">
            <a:avLst/>
          </a:prstGeom>
          <a:noFill/>
        </p:spPr>
        <p:txBody>
          <a:bodyPr wrap="none" rtlCol="0">
            <a:spAutoFit/>
          </a:bodyPr>
          <a:lstStyle/>
          <a:p>
            <a:r>
              <a:rPr lang="en-US" dirty="0"/>
              <a:t>simplify </a:t>
            </a:r>
          </a:p>
          <a:p>
            <a:r>
              <a:rPr lang="en-US" dirty="0"/>
              <a:t>propagate-values </a:t>
            </a:r>
          </a:p>
          <a:p>
            <a:r>
              <a:rPr lang="en-US" dirty="0" err="1"/>
              <a:t>elim-uncnstr</a:t>
            </a:r>
            <a:endParaRPr lang="en-US" dirty="0"/>
          </a:p>
          <a:p>
            <a:r>
              <a:rPr lang="en-US" dirty="0"/>
              <a:t>solve-</a:t>
            </a:r>
            <a:r>
              <a:rPr lang="en-US" dirty="0" err="1"/>
              <a:t>eqs</a:t>
            </a:r>
            <a:endParaRPr lang="en-US" dirty="0"/>
          </a:p>
          <a:p>
            <a:r>
              <a:rPr lang="en-US" dirty="0" err="1"/>
              <a:t>qe</a:t>
            </a:r>
            <a:r>
              <a:rPr lang="en-US" dirty="0"/>
              <a:t>-lite</a:t>
            </a:r>
          </a:p>
          <a:p>
            <a:r>
              <a:rPr lang="en-US" dirty="0" err="1"/>
              <a:t>qe</a:t>
            </a:r>
            <a:endParaRPr lang="en-US" dirty="0"/>
          </a:p>
        </p:txBody>
      </p:sp>
      <p:sp>
        <p:nvSpPr>
          <p:cNvPr id="10" name="TextBox 9">
            <a:extLst>
              <a:ext uri="{FF2B5EF4-FFF2-40B4-BE49-F238E27FC236}">
                <a16:creationId xmlns:a16="http://schemas.microsoft.com/office/drawing/2014/main" id="{F3456CF8-A831-195B-66CE-7A5C5DD7B348}"/>
              </a:ext>
            </a:extLst>
          </p:cNvPr>
          <p:cNvSpPr txBox="1"/>
          <p:nvPr/>
        </p:nvSpPr>
        <p:spPr>
          <a:xfrm>
            <a:off x="3111061" y="4952964"/>
            <a:ext cx="1472326" cy="369332"/>
          </a:xfrm>
          <a:prstGeom prst="rect">
            <a:avLst/>
          </a:prstGeom>
          <a:noFill/>
        </p:spPr>
        <p:txBody>
          <a:bodyPr wrap="none" rtlCol="0">
            <a:spAutoFit/>
          </a:bodyPr>
          <a:lstStyle/>
          <a:p>
            <a:r>
              <a:rPr lang="en-US" dirty="0"/>
              <a:t>blast-term-</a:t>
            </a:r>
            <a:r>
              <a:rPr lang="en-US" dirty="0" err="1"/>
              <a:t>ite</a:t>
            </a:r>
            <a:endParaRPr lang="en-US" dirty="0"/>
          </a:p>
        </p:txBody>
      </p:sp>
      <p:sp>
        <p:nvSpPr>
          <p:cNvPr id="14" name="TextBox 13">
            <a:extLst>
              <a:ext uri="{FF2B5EF4-FFF2-40B4-BE49-F238E27FC236}">
                <a16:creationId xmlns:a16="http://schemas.microsoft.com/office/drawing/2014/main" id="{9AA42DD1-7B9C-ADE9-297A-107916B3C577}"/>
              </a:ext>
            </a:extLst>
          </p:cNvPr>
          <p:cNvSpPr txBox="1"/>
          <p:nvPr/>
        </p:nvSpPr>
        <p:spPr>
          <a:xfrm>
            <a:off x="1995985" y="5845215"/>
            <a:ext cx="2115205" cy="646331"/>
          </a:xfrm>
          <a:prstGeom prst="rect">
            <a:avLst/>
          </a:prstGeom>
          <a:noFill/>
        </p:spPr>
        <p:txBody>
          <a:bodyPr wrap="square">
            <a:spAutoFit/>
          </a:bodyPr>
          <a:lstStyle/>
          <a:p>
            <a:r>
              <a:rPr lang="en-US" dirty="0" err="1"/>
              <a:t>cxt</a:t>
            </a:r>
            <a:r>
              <a:rPr lang="en-US" dirty="0"/>
              <a:t>-simplify</a:t>
            </a:r>
          </a:p>
          <a:p>
            <a:r>
              <a:rPr lang="en-US" dirty="0" err="1"/>
              <a:t>ctx</a:t>
            </a:r>
            <a:r>
              <a:rPr lang="en-US" dirty="0"/>
              <a:t>-solver-simplify</a:t>
            </a:r>
          </a:p>
        </p:txBody>
      </p:sp>
      <p:sp>
        <p:nvSpPr>
          <p:cNvPr id="15" name="TextBox 14">
            <a:extLst>
              <a:ext uri="{FF2B5EF4-FFF2-40B4-BE49-F238E27FC236}">
                <a16:creationId xmlns:a16="http://schemas.microsoft.com/office/drawing/2014/main" id="{0928E3A1-12C8-A1A3-8408-56D89353437C}"/>
              </a:ext>
            </a:extLst>
          </p:cNvPr>
          <p:cNvSpPr txBox="1"/>
          <p:nvPr/>
        </p:nvSpPr>
        <p:spPr>
          <a:xfrm>
            <a:off x="5764885" y="3844968"/>
            <a:ext cx="1192186" cy="3416320"/>
          </a:xfrm>
          <a:prstGeom prst="rect">
            <a:avLst/>
          </a:prstGeom>
          <a:noFill/>
        </p:spPr>
        <p:txBody>
          <a:bodyPr wrap="none" rtlCol="0">
            <a:spAutoFit/>
          </a:bodyPr>
          <a:lstStyle/>
          <a:p>
            <a:r>
              <a:rPr lang="en-US" dirty="0" err="1"/>
              <a:t>nnf</a:t>
            </a:r>
            <a:endParaRPr lang="en-US" dirty="0"/>
          </a:p>
          <a:p>
            <a:r>
              <a:rPr lang="en-US" dirty="0" err="1"/>
              <a:t>tseitin-cnf</a:t>
            </a:r>
            <a:endParaRPr lang="en-US" dirty="0"/>
          </a:p>
          <a:p>
            <a:endParaRPr lang="en-US" dirty="0"/>
          </a:p>
          <a:p>
            <a:r>
              <a:rPr lang="en-US" dirty="0"/>
              <a:t>bvarray2uf</a:t>
            </a:r>
          </a:p>
          <a:p>
            <a:r>
              <a:rPr lang="en-US" dirty="0"/>
              <a:t>bt2bv</a:t>
            </a:r>
          </a:p>
          <a:p>
            <a:r>
              <a:rPr lang="en-US" dirty="0"/>
              <a:t>eq2bv</a:t>
            </a:r>
          </a:p>
          <a:p>
            <a:r>
              <a:rPr lang="en-US" dirty="0"/>
              <a:t>card2bv</a:t>
            </a:r>
          </a:p>
          <a:p>
            <a:r>
              <a:rPr lang="en-US" dirty="0"/>
              <a:t>lia2card</a:t>
            </a:r>
          </a:p>
          <a:p>
            <a:r>
              <a:rPr lang="en-US" dirty="0"/>
              <a:t>lia2pb</a:t>
            </a:r>
            <a:br>
              <a:rPr lang="en-US" dirty="0"/>
            </a:br>
            <a:r>
              <a:rPr lang="en-US" dirty="0"/>
              <a:t>pb2bv</a:t>
            </a:r>
          </a:p>
          <a:p>
            <a:endParaRPr lang="en-US" dirty="0"/>
          </a:p>
          <a:p>
            <a:endParaRPr lang="en-US" dirty="0"/>
          </a:p>
        </p:txBody>
      </p:sp>
      <p:sp>
        <p:nvSpPr>
          <p:cNvPr id="16" name="TextBox 15">
            <a:extLst>
              <a:ext uri="{FF2B5EF4-FFF2-40B4-BE49-F238E27FC236}">
                <a16:creationId xmlns:a16="http://schemas.microsoft.com/office/drawing/2014/main" id="{627A9610-7960-7966-8886-0C943D085222}"/>
              </a:ext>
            </a:extLst>
          </p:cNvPr>
          <p:cNvSpPr txBox="1"/>
          <p:nvPr/>
        </p:nvSpPr>
        <p:spPr>
          <a:xfrm>
            <a:off x="9206388" y="3764141"/>
            <a:ext cx="184731" cy="646331"/>
          </a:xfrm>
          <a:prstGeom prst="rect">
            <a:avLst/>
          </a:prstGeom>
          <a:noFill/>
        </p:spPr>
        <p:txBody>
          <a:bodyPr wrap="none" rtlCol="0">
            <a:spAutoFit/>
          </a:bodyPr>
          <a:lstStyle/>
          <a:p>
            <a:endParaRPr lang="en-US" dirty="0"/>
          </a:p>
          <a:p>
            <a:endParaRPr lang="en-US" dirty="0"/>
          </a:p>
        </p:txBody>
      </p:sp>
      <p:cxnSp>
        <p:nvCxnSpPr>
          <p:cNvPr id="18" name="Straight Arrow Connector 17">
            <a:extLst>
              <a:ext uri="{FF2B5EF4-FFF2-40B4-BE49-F238E27FC236}">
                <a16:creationId xmlns:a16="http://schemas.microsoft.com/office/drawing/2014/main" id="{3FB035D6-1F70-59CA-F060-968978B4A944}"/>
              </a:ext>
            </a:extLst>
          </p:cNvPr>
          <p:cNvCxnSpPr>
            <a:cxnSpLocks/>
            <a:stCxn id="2" idx="2"/>
            <a:endCxn id="5" idx="0"/>
          </p:cNvCxnSpPr>
          <p:nvPr/>
        </p:nvCxnSpPr>
        <p:spPr>
          <a:xfrm flipH="1">
            <a:off x="1403041" y="3556465"/>
            <a:ext cx="1440446" cy="440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DB7490-ED7E-505E-A8C3-1DE22DA143EA}"/>
              </a:ext>
            </a:extLst>
          </p:cNvPr>
          <p:cNvCxnSpPr>
            <a:cxnSpLocks/>
            <a:stCxn id="2" idx="2"/>
            <a:endCxn id="6" idx="0"/>
          </p:cNvCxnSpPr>
          <p:nvPr/>
        </p:nvCxnSpPr>
        <p:spPr>
          <a:xfrm>
            <a:off x="2843487" y="3556465"/>
            <a:ext cx="1034829" cy="449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35FE085-364F-6D86-8736-8B9B5C99212D}"/>
              </a:ext>
            </a:extLst>
          </p:cNvPr>
          <p:cNvSpPr txBox="1"/>
          <p:nvPr/>
        </p:nvSpPr>
        <p:spPr>
          <a:xfrm>
            <a:off x="9417496" y="3776868"/>
            <a:ext cx="1250214" cy="1754326"/>
          </a:xfrm>
          <a:prstGeom prst="rect">
            <a:avLst/>
          </a:prstGeom>
          <a:noFill/>
        </p:spPr>
        <p:txBody>
          <a:bodyPr wrap="none" rtlCol="0">
            <a:spAutoFit/>
          </a:bodyPr>
          <a:lstStyle/>
          <a:p>
            <a:r>
              <a:rPr lang="en-US" dirty="0" err="1"/>
              <a:t>fm</a:t>
            </a:r>
            <a:endParaRPr lang="en-US" dirty="0"/>
          </a:p>
          <a:p>
            <a:r>
              <a:rPr lang="en-US" dirty="0"/>
              <a:t>purify-</a:t>
            </a:r>
            <a:r>
              <a:rPr lang="en-US" dirty="0" err="1"/>
              <a:t>arith</a:t>
            </a:r>
            <a:endParaRPr lang="en-US" dirty="0"/>
          </a:p>
          <a:p>
            <a:r>
              <a:rPr lang="en-US" dirty="0"/>
              <a:t>bit-blast</a:t>
            </a:r>
          </a:p>
          <a:p>
            <a:endParaRPr lang="en-US" dirty="0"/>
          </a:p>
          <a:p>
            <a:endParaRPr lang="en-US" dirty="0"/>
          </a:p>
          <a:p>
            <a:endParaRPr lang="en-US" dirty="0"/>
          </a:p>
        </p:txBody>
      </p:sp>
      <p:sp>
        <p:nvSpPr>
          <p:cNvPr id="22" name="Right Brace 21">
            <a:extLst>
              <a:ext uri="{FF2B5EF4-FFF2-40B4-BE49-F238E27FC236}">
                <a16:creationId xmlns:a16="http://schemas.microsoft.com/office/drawing/2014/main" id="{8CAD2F0D-0BE7-99A7-2034-A9F3B483A02B}"/>
              </a:ext>
            </a:extLst>
          </p:cNvPr>
          <p:cNvSpPr/>
          <p:nvPr/>
        </p:nvSpPr>
        <p:spPr>
          <a:xfrm>
            <a:off x="6957071" y="4782207"/>
            <a:ext cx="189963" cy="184318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5525381A-C9E9-00EF-256E-0776EEEDFB40}"/>
              </a:ext>
            </a:extLst>
          </p:cNvPr>
          <p:cNvSpPr txBox="1"/>
          <p:nvPr/>
        </p:nvSpPr>
        <p:spPr>
          <a:xfrm>
            <a:off x="7203244" y="4914512"/>
            <a:ext cx="1778115" cy="1477328"/>
          </a:xfrm>
          <a:prstGeom prst="rect">
            <a:avLst/>
          </a:prstGeom>
          <a:noFill/>
        </p:spPr>
        <p:txBody>
          <a:bodyPr wrap="none" rtlCol="0">
            <a:spAutoFit/>
          </a:bodyPr>
          <a:lstStyle/>
          <a:p>
            <a:r>
              <a:rPr lang="en-US" dirty="0"/>
              <a:t>Reduce Array </a:t>
            </a:r>
            <a:br>
              <a:rPr lang="en-US" dirty="0"/>
            </a:br>
            <a:r>
              <a:rPr lang="en-US" dirty="0"/>
              <a:t>to EUF</a:t>
            </a:r>
          </a:p>
          <a:p>
            <a:endParaRPr lang="en-US" dirty="0"/>
          </a:p>
          <a:p>
            <a:r>
              <a:rPr lang="en-US" dirty="0"/>
              <a:t>Reduce </a:t>
            </a:r>
            <a:r>
              <a:rPr lang="en-US" dirty="0" err="1"/>
              <a:t>Arith</a:t>
            </a:r>
            <a:r>
              <a:rPr lang="en-US" dirty="0"/>
              <a:t> </a:t>
            </a:r>
            <a:br>
              <a:rPr lang="en-US" dirty="0"/>
            </a:br>
            <a:r>
              <a:rPr lang="en-US" dirty="0"/>
              <a:t>to finite domains</a:t>
            </a:r>
          </a:p>
        </p:txBody>
      </p:sp>
    </p:spTree>
    <p:extLst>
      <p:ext uri="{BB962C8B-B14F-4D97-AF65-F5344CB8AC3E}">
        <p14:creationId xmlns:p14="http://schemas.microsoft.com/office/powerpoint/2010/main" val="1798162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8CC1-2B85-1E9F-B669-C96174559AD4}"/>
              </a:ext>
            </a:extLst>
          </p:cNvPr>
          <p:cNvSpPr>
            <a:spLocks noGrp="1"/>
          </p:cNvSpPr>
          <p:nvPr>
            <p:ph type="title"/>
          </p:nvPr>
        </p:nvSpPr>
        <p:spPr/>
        <p:txBody>
          <a:bodyPr/>
          <a:lstStyle/>
          <a:p>
            <a:r>
              <a:rPr lang="en-US" dirty="0"/>
              <a:t>Tactics – classification by truth-preservation</a:t>
            </a:r>
          </a:p>
        </p:txBody>
      </p:sp>
      <p:pic>
        <p:nvPicPr>
          <p:cNvPr id="7" name="Picture 6">
            <a:extLst>
              <a:ext uri="{FF2B5EF4-FFF2-40B4-BE49-F238E27FC236}">
                <a16:creationId xmlns:a16="http://schemas.microsoft.com/office/drawing/2014/main" id="{D084977F-C6CB-909D-2373-65DA9BE580AB}"/>
              </a:ext>
            </a:extLst>
          </p:cNvPr>
          <p:cNvPicPr>
            <a:picLocks noChangeAspect="1"/>
          </p:cNvPicPr>
          <p:nvPr/>
        </p:nvPicPr>
        <p:blipFill>
          <a:blip r:embed="rId2"/>
          <a:stretch>
            <a:fillRect/>
          </a:stretch>
        </p:blipFill>
        <p:spPr>
          <a:xfrm>
            <a:off x="838200" y="2567741"/>
            <a:ext cx="10846476" cy="1722517"/>
          </a:xfrm>
          <a:prstGeom prst="rect">
            <a:avLst/>
          </a:prstGeom>
        </p:spPr>
      </p:pic>
    </p:spTree>
    <p:extLst>
      <p:ext uri="{BB962C8B-B14F-4D97-AF65-F5344CB8AC3E}">
        <p14:creationId xmlns:p14="http://schemas.microsoft.com/office/powerpoint/2010/main" val="35969109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8CC1-2B85-1E9F-B669-C96174559AD4}"/>
              </a:ext>
            </a:extLst>
          </p:cNvPr>
          <p:cNvSpPr>
            <a:spLocks noGrp="1"/>
          </p:cNvSpPr>
          <p:nvPr>
            <p:ph type="title"/>
          </p:nvPr>
        </p:nvSpPr>
        <p:spPr/>
        <p:txBody>
          <a:bodyPr/>
          <a:lstStyle/>
          <a:p>
            <a:r>
              <a:rPr lang="en-US" dirty="0"/>
              <a:t>Tactics – classification model preservation</a:t>
            </a:r>
          </a:p>
        </p:txBody>
      </p:sp>
      <p:pic>
        <p:nvPicPr>
          <p:cNvPr id="4" name="Picture 3">
            <a:extLst>
              <a:ext uri="{FF2B5EF4-FFF2-40B4-BE49-F238E27FC236}">
                <a16:creationId xmlns:a16="http://schemas.microsoft.com/office/drawing/2014/main" id="{E24DF4F7-62AF-919D-1917-87B7B91CADF0}"/>
              </a:ext>
            </a:extLst>
          </p:cNvPr>
          <p:cNvPicPr>
            <a:picLocks noChangeAspect="1"/>
          </p:cNvPicPr>
          <p:nvPr/>
        </p:nvPicPr>
        <p:blipFill rotWithShape="1">
          <a:blip r:embed="rId2"/>
          <a:srcRect t="5006"/>
          <a:stretch/>
        </p:blipFill>
        <p:spPr>
          <a:xfrm>
            <a:off x="1305224" y="2301766"/>
            <a:ext cx="9350326" cy="2592720"/>
          </a:xfrm>
          <a:prstGeom prst="rect">
            <a:avLst/>
          </a:prstGeom>
        </p:spPr>
      </p:pic>
      <p:sp>
        <p:nvSpPr>
          <p:cNvPr id="5" name="TextBox 4">
            <a:extLst>
              <a:ext uri="{FF2B5EF4-FFF2-40B4-BE49-F238E27FC236}">
                <a16:creationId xmlns:a16="http://schemas.microsoft.com/office/drawing/2014/main" id="{FEC035DF-5201-996A-9C00-F8926CC9B78D}"/>
              </a:ext>
            </a:extLst>
          </p:cNvPr>
          <p:cNvSpPr txBox="1"/>
          <p:nvPr/>
        </p:nvSpPr>
        <p:spPr>
          <a:xfrm>
            <a:off x="1330048" y="5612524"/>
            <a:ext cx="9220088" cy="369332"/>
          </a:xfrm>
          <a:prstGeom prst="rect">
            <a:avLst/>
          </a:prstGeom>
          <a:noFill/>
        </p:spPr>
        <p:txBody>
          <a:bodyPr wrap="none" rtlCol="0">
            <a:spAutoFit/>
          </a:bodyPr>
          <a:lstStyle/>
          <a:p>
            <a:r>
              <a:rPr lang="en-US" b="1" dirty="0"/>
              <a:t>Upcoming functionality: </a:t>
            </a:r>
            <a:r>
              <a:rPr lang="en-US" dirty="0"/>
              <a:t>Rigid and under-constrained tactics can be used for incremental solving</a:t>
            </a:r>
          </a:p>
        </p:txBody>
      </p:sp>
    </p:spTree>
    <p:extLst>
      <p:ext uri="{BB962C8B-B14F-4D97-AF65-F5344CB8AC3E}">
        <p14:creationId xmlns:p14="http://schemas.microsoft.com/office/powerpoint/2010/main" val="8513633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AC9F1-1AC2-FEBA-4860-469C55254D3E}"/>
              </a:ext>
            </a:extLst>
          </p:cNvPr>
          <p:cNvSpPr>
            <a:spLocks noGrp="1"/>
          </p:cNvSpPr>
          <p:nvPr>
            <p:ph type="ctrTitle"/>
          </p:nvPr>
        </p:nvSpPr>
        <p:spPr/>
        <p:txBody>
          <a:bodyPr/>
          <a:lstStyle/>
          <a:p>
            <a:r>
              <a:rPr lang="en-US" dirty="0"/>
              <a:t>Solver Engines</a:t>
            </a:r>
          </a:p>
        </p:txBody>
      </p:sp>
      <p:sp>
        <p:nvSpPr>
          <p:cNvPr id="3" name="Subtitle 2">
            <a:extLst>
              <a:ext uri="{FF2B5EF4-FFF2-40B4-BE49-F238E27FC236}">
                <a16:creationId xmlns:a16="http://schemas.microsoft.com/office/drawing/2014/main" id="{E906C6DA-740A-1E63-C8E5-E23B20305CB7}"/>
              </a:ext>
            </a:extLst>
          </p:cNvPr>
          <p:cNvSpPr>
            <a:spLocks noGrp="1"/>
          </p:cNvSpPr>
          <p:nvPr>
            <p:ph type="subTitle" idx="1"/>
          </p:nvPr>
        </p:nvSpPr>
        <p:spPr/>
        <p:txBody>
          <a:bodyPr/>
          <a:lstStyle/>
          <a:p>
            <a:r>
              <a:rPr lang="en-US" dirty="0"/>
              <a:t>CDCL(T)	SPACER	NLSAT		QSAT</a:t>
            </a:r>
          </a:p>
        </p:txBody>
      </p:sp>
    </p:spTree>
    <p:extLst>
      <p:ext uri="{BB962C8B-B14F-4D97-AF65-F5344CB8AC3E}">
        <p14:creationId xmlns:p14="http://schemas.microsoft.com/office/powerpoint/2010/main" val="3768625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731540" y="2774174"/>
            <a:ext cx="6664255" cy="1218795"/>
          </a:xfrm>
          <a:prstGeom prst="rect">
            <a:avLst/>
          </a:prstGeom>
        </p:spPr>
        <p:txBody>
          <a:bodyPr vert="horz" wrap="square" lIns="0" tIns="0" rIns="0" bIns="0" rtlCol="0">
            <a:spAutoFit/>
          </a:bodyPr>
          <a:lstStyle/>
          <a:p>
            <a:pPr marL="384954" marR="0" lvl="0" indent="-384954" algn="ctr" defTabSz="914363" rtl="0" eaLnBrk="1" fontAlgn="auto" latinLnBrk="0" hangingPunct="1">
              <a:lnSpc>
                <a:spcPct val="90000"/>
              </a:lnSpc>
              <a:spcBef>
                <a:spcPct val="20000"/>
              </a:spcBef>
              <a:spcAft>
                <a:spcPts val="0"/>
              </a:spcAft>
              <a:buClrTx/>
              <a:buSzPct val="90000"/>
              <a:buFontTx/>
              <a:buNone/>
              <a:tabLst/>
              <a:defRPr/>
            </a:pPr>
            <a:r>
              <a:rPr kumimoji="0" lang="en-US" sz="4400" b="1" i="0" u="none" strike="noStrike" kern="0" cap="none" spc="0" normalizeH="0" baseline="0" noProof="0">
                <a:ln>
                  <a:noFill/>
                </a:ln>
                <a:solidFill>
                  <a:srgbClr val="FF0000"/>
                </a:solidFill>
                <a:effectLst/>
                <a:uLnTx/>
                <a:uFillTx/>
                <a:latin typeface="Calibri"/>
                <a:ea typeface="Calibri"/>
                <a:cs typeface="Calibri"/>
                <a:sym typeface="Symbol"/>
              </a:rPr>
              <a:t>Is formula </a:t>
            </a:r>
            <a:r>
              <a:rPr kumimoji="0" lang="en-US" sz="4400" b="1" i="1" u="none" strike="noStrike" kern="0" cap="none" spc="0" normalizeH="0" baseline="0" noProof="0">
                <a:ln>
                  <a:noFill/>
                </a:ln>
                <a:solidFill>
                  <a:srgbClr val="FF0000"/>
                </a:solidFill>
                <a:effectLst/>
                <a:uLnTx/>
                <a:uFillTx/>
                <a:latin typeface="Calibri"/>
                <a:ea typeface="Calibri"/>
                <a:cs typeface="Calibri"/>
                <a:sym typeface="Symbol"/>
              </a:rPr>
              <a:t></a:t>
            </a:r>
            <a:r>
              <a:rPr kumimoji="0" lang="en-US" sz="4400" b="1" i="0" u="none" strike="noStrike" kern="0" cap="none" spc="0" normalizeH="0" baseline="0" noProof="0">
                <a:ln>
                  <a:noFill/>
                </a:ln>
                <a:solidFill>
                  <a:srgbClr val="FF0000"/>
                </a:solidFill>
                <a:effectLst/>
                <a:uLnTx/>
                <a:uFillTx/>
                <a:latin typeface="Calibri"/>
                <a:ea typeface="Calibri"/>
                <a:cs typeface="Calibri"/>
                <a:sym typeface="Symbol"/>
              </a:rPr>
              <a:t>  </a:t>
            </a:r>
            <a:r>
              <a:rPr kumimoji="0" lang="en-US" sz="4400" b="1" i="0" u="none" strike="noStrike" kern="0" cap="none" spc="0" normalizeH="0" baseline="0" noProof="0" err="1">
                <a:ln>
                  <a:noFill/>
                </a:ln>
                <a:solidFill>
                  <a:srgbClr val="FF0000"/>
                </a:solidFill>
                <a:effectLst/>
                <a:uLnTx/>
                <a:uFillTx/>
                <a:latin typeface="Calibri"/>
                <a:ea typeface="Calibri"/>
                <a:cs typeface="Calibri"/>
                <a:sym typeface="Symbol"/>
              </a:rPr>
              <a:t>satisfiable</a:t>
            </a:r>
            <a:r>
              <a:rPr kumimoji="0" lang="en-US" sz="4400" b="1" i="0" u="none" strike="noStrike" kern="0" cap="none" spc="0" normalizeH="0" baseline="0" noProof="0">
                <a:ln>
                  <a:noFill/>
                </a:ln>
                <a:solidFill>
                  <a:srgbClr val="FF0000"/>
                </a:solidFill>
                <a:effectLst/>
                <a:uLnTx/>
                <a:uFillTx/>
                <a:latin typeface="Calibri"/>
                <a:ea typeface="Calibri"/>
                <a:cs typeface="Calibri"/>
                <a:sym typeface="Symbol"/>
              </a:rPr>
              <a:t> modulo theory </a:t>
            </a:r>
            <a:r>
              <a:rPr kumimoji="0" lang="en-US" sz="4400" b="1" i="1" u="none" strike="noStrike" kern="0" cap="none" spc="0" normalizeH="0" baseline="0" noProof="0">
                <a:ln>
                  <a:noFill/>
                </a:ln>
                <a:solidFill>
                  <a:srgbClr val="FF0000"/>
                </a:solidFill>
                <a:effectLst/>
                <a:uLnTx/>
                <a:uFillTx/>
                <a:latin typeface="Calibri"/>
                <a:ea typeface="Calibri"/>
                <a:cs typeface="Calibri"/>
                <a:sym typeface="Symbol"/>
              </a:rPr>
              <a:t>T </a:t>
            </a:r>
            <a:r>
              <a:rPr kumimoji="0" lang="en-US" sz="4400" b="1" i="0" u="none" strike="noStrike" kern="0" cap="none" spc="0" normalizeH="0" baseline="0" noProof="0">
                <a:ln>
                  <a:noFill/>
                </a:ln>
                <a:solidFill>
                  <a:srgbClr val="FF0000"/>
                </a:solidFill>
                <a:effectLst/>
                <a:uLnTx/>
                <a:uFillTx/>
                <a:latin typeface="Calibri"/>
                <a:ea typeface="Calibri"/>
                <a:cs typeface="Calibri"/>
                <a:sym typeface="Symbol"/>
              </a:rPr>
              <a:t>? </a:t>
            </a:r>
          </a:p>
        </p:txBody>
      </p:sp>
      <p:sp>
        <p:nvSpPr>
          <p:cNvPr id="5" name="Rectangular Callout 4"/>
          <p:cNvSpPr/>
          <p:nvPr/>
        </p:nvSpPr>
        <p:spPr bwMode="auto">
          <a:xfrm>
            <a:off x="5362470" y="4401177"/>
            <a:ext cx="4863402" cy="1587640"/>
          </a:xfrm>
          <a:prstGeom prst="wedgeRectCallout">
            <a:avLst>
              <a:gd name="adj1" fmla="val -9250"/>
              <a:gd name="adj2" fmla="val -74842"/>
            </a:avLst>
          </a:prstGeom>
          <a:gradFill rotWithShape="1">
            <a:gsLst>
              <a:gs pos="0">
                <a:srgbClr val="5782B5">
                  <a:tint val="62000"/>
                  <a:satMod val="180000"/>
                </a:srgbClr>
              </a:gs>
              <a:gs pos="65000">
                <a:srgbClr val="5782B5">
                  <a:tint val="32000"/>
                  <a:satMod val="250000"/>
                </a:srgbClr>
              </a:gs>
              <a:gs pos="100000">
                <a:srgbClr val="5782B5">
                  <a:tint val="23000"/>
                  <a:satMod val="300000"/>
                </a:srgbClr>
              </a:gs>
            </a:gsLst>
            <a:lin ang="16200000" scaled="0"/>
          </a:gradFill>
          <a:ln w="9525" cap="flat" cmpd="sng" algn="ctr">
            <a:solidFill>
              <a:srgbClr val="5782B5"/>
            </a:solidFill>
            <a:prstDash val="solid"/>
            <a:headEnd type="none" w="med" len="med"/>
            <a:tailEnd type="none" w="med" len="med"/>
          </a:ln>
          <a:effectLst>
            <a:outerShdw blurRad="50800" dist="38100" dir="5400000" rotWithShape="0">
              <a:srgbClr val="000000">
                <a:alpha val="35000"/>
              </a:srgbClr>
            </a:outerShdw>
          </a:effectLst>
        </p:spPr>
        <p:txBody>
          <a:bodyPr vert="horz" wrap="square" lIns="109728" tIns="54864" rIns="109728" bIns="54864" numCol="1" rtlCol="0" anchor="ctr" anchorCtr="0" compatLnSpc="1">
            <a:prstTxWarp prst="textNoShape">
              <a:avLst/>
            </a:prstTxWarp>
          </a:bodyPr>
          <a:lstStyle/>
          <a:p>
            <a:pPr marL="0" marR="0" lvl="0" indent="0" algn="ctr" defTabSz="1096963"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Segoe"/>
                <a:ea typeface="Calibri"/>
                <a:cs typeface="Calibri"/>
                <a:sym typeface="Calibri"/>
              </a:rPr>
              <a:t>SMT solvers have specialized algorithms for </a:t>
            </a:r>
            <a:r>
              <a:rPr kumimoji="0" lang="en-US" sz="2800" b="0" i="1" u="none" strike="noStrike" kern="0" cap="none" spc="0" normalizeH="0" baseline="0" noProof="0">
                <a:ln>
                  <a:noFill/>
                </a:ln>
                <a:solidFill>
                  <a:srgbClr val="000000"/>
                </a:solidFill>
                <a:effectLst/>
                <a:uLnTx/>
                <a:uFillTx/>
                <a:latin typeface="Segoe"/>
                <a:ea typeface="Calibri"/>
                <a:cs typeface="Calibri"/>
                <a:sym typeface="Calibri"/>
              </a:rPr>
              <a:t>T</a:t>
            </a:r>
          </a:p>
        </p:txBody>
      </p:sp>
      <p:sp>
        <p:nvSpPr>
          <p:cNvPr id="6" name="Title 1"/>
          <p:cNvSpPr txBox="1">
            <a:spLocks/>
          </p:cNvSpPr>
          <p:nvPr/>
        </p:nvSpPr>
        <p:spPr>
          <a:xfrm>
            <a:off x="1905000" y="230188"/>
            <a:ext cx="9037320" cy="1758632"/>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Calibri"/>
                <a:ea typeface="Calibri"/>
                <a:cs typeface="Calibri"/>
                <a:sym typeface="Calibri"/>
              </a:rPr>
              <a:t>Satisfiability Modulo Theories (SMT)</a:t>
            </a:r>
            <a:endParaRPr kumimoji="0" lang="en-US" sz="4800" b="0" i="0" u="none" strike="noStrike" kern="1200" cap="none" spc="-167" normalizeH="0" baseline="0" noProof="0">
              <a:ln>
                <a:noFill/>
              </a:ln>
              <a:solidFill>
                <a:srgbClr val="4472C4"/>
              </a:solidFill>
              <a:effectLst>
                <a:outerShdw blurRad="50800" dist="38100" dir="2700000" algn="tl" rotWithShape="0">
                  <a:prstClr val="black">
                    <a:alpha val="61000"/>
                  </a:prstClr>
                </a:outerShdw>
              </a:effectLst>
              <a:uLnTx/>
              <a:uFillTx/>
              <a:latin typeface="Calibri"/>
              <a:ea typeface="Calibri"/>
              <a:cs typeface="Calibri"/>
              <a:sym typeface="Calibri"/>
            </a:endParaRPr>
          </a:p>
        </p:txBody>
      </p:sp>
    </p:spTree>
    <p:extLst>
      <p:ext uri="{BB962C8B-B14F-4D97-AF65-F5344CB8AC3E}">
        <p14:creationId xmlns:p14="http://schemas.microsoft.com/office/powerpoint/2010/main" val="415745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DAD6F-C0BA-45A0-8DF4-1A4D1C16FB21}"/>
              </a:ext>
            </a:extLst>
          </p:cNvPr>
          <p:cNvSpPr>
            <a:spLocks noGrp="1"/>
          </p:cNvSpPr>
          <p:nvPr>
            <p:ph type="title"/>
          </p:nvPr>
        </p:nvSpPr>
        <p:spPr/>
        <p:txBody>
          <a:bodyPr/>
          <a:lstStyle/>
          <a:p>
            <a:r>
              <a:rPr lang="en-US" dirty="0"/>
              <a:t>        overview</a:t>
            </a:r>
          </a:p>
        </p:txBody>
      </p:sp>
      <p:pic>
        <p:nvPicPr>
          <p:cNvPr id="5" name="Picture 4" descr="Diagram&#10;&#10;Description automatically generated">
            <a:extLst>
              <a:ext uri="{FF2B5EF4-FFF2-40B4-BE49-F238E27FC236}">
                <a16:creationId xmlns:a16="http://schemas.microsoft.com/office/drawing/2014/main" id="{28F95B2C-C492-4742-8342-C94417803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718" y="1863550"/>
            <a:ext cx="8424765" cy="4742718"/>
          </a:xfrm>
          <a:prstGeom prst="rect">
            <a:avLst/>
          </a:prstGeom>
        </p:spPr>
      </p:pic>
      <p:pic>
        <p:nvPicPr>
          <p:cNvPr id="11" name="Picture 2" descr="Picture 2">
            <a:extLst>
              <a:ext uri="{FF2B5EF4-FFF2-40B4-BE49-F238E27FC236}">
                <a16:creationId xmlns:a16="http://schemas.microsoft.com/office/drawing/2014/main" id="{72F85905-412F-4BD2-97DD-F856B7FEEC5D}"/>
              </a:ext>
            </a:extLst>
          </p:cNvPr>
          <p:cNvPicPr>
            <a:picLocks noChangeAspect="1"/>
          </p:cNvPicPr>
          <p:nvPr/>
        </p:nvPicPr>
        <p:blipFill>
          <a:blip r:embed="rId3"/>
          <a:stretch>
            <a:fillRect/>
          </a:stretch>
        </p:blipFill>
        <p:spPr>
          <a:xfrm>
            <a:off x="972364" y="795173"/>
            <a:ext cx="769890" cy="465465"/>
          </a:xfrm>
          <a:prstGeom prst="rect">
            <a:avLst/>
          </a:prstGeom>
          <a:ln w="12700">
            <a:miter lim="400000"/>
          </a:ln>
        </p:spPr>
      </p:pic>
    </p:spTree>
    <p:extLst>
      <p:ext uri="{BB962C8B-B14F-4D97-AF65-F5344CB8AC3E}">
        <p14:creationId xmlns:p14="http://schemas.microsoft.com/office/powerpoint/2010/main" val="654932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ADF5B6-C696-85E2-6608-27DD3FB2B960}"/>
              </a:ext>
            </a:extLst>
          </p:cNvPr>
          <p:cNvPicPr>
            <a:picLocks noChangeAspect="1"/>
          </p:cNvPicPr>
          <p:nvPr/>
        </p:nvPicPr>
        <p:blipFill>
          <a:blip r:embed="rId2"/>
          <a:stretch>
            <a:fillRect/>
          </a:stretch>
        </p:blipFill>
        <p:spPr>
          <a:xfrm>
            <a:off x="1111624" y="0"/>
            <a:ext cx="7261412" cy="6858000"/>
          </a:xfrm>
          <a:prstGeom prst="rect">
            <a:avLst/>
          </a:prstGeom>
        </p:spPr>
      </p:pic>
      <p:sp>
        <p:nvSpPr>
          <p:cNvPr id="4" name="Speech Bubble: Rectangle with Corners Rounded 3">
            <a:extLst>
              <a:ext uri="{FF2B5EF4-FFF2-40B4-BE49-F238E27FC236}">
                <a16:creationId xmlns:a16="http://schemas.microsoft.com/office/drawing/2014/main" id="{36904CA7-847C-DAE7-7F2E-A8D2C41B3BA1}"/>
              </a:ext>
            </a:extLst>
          </p:cNvPr>
          <p:cNvSpPr/>
          <p:nvPr/>
        </p:nvSpPr>
        <p:spPr>
          <a:xfrm>
            <a:off x="9585435" y="860297"/>
            <a:ext cx="2010104" cy="408620"/>
          </a:xfrm>
          <a:prstGeom prst="wedgeRoundRectCallout">
            <a:avLst>
              <a:gd name="adj1" fmla="val -346081"/>
              <a:gd name="adj2" fmla="val -226109"/>
              <a:gd name="adj3" fmla="val 16667"/>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  Tutorial document</a:t>
            </a:r>
          </a:p>
        </p:txBody>
      </p:sp>
    </p:spTree>
    <p:extLst>
      <p:ext uri="{BB962C8B-B14F-4D97-AF65-F5344CB8AC3E}">
        <p14:creationId xmlns:p14="http://schemas.microsoft.com/office/powerpoint/2010/main" val="1169910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569079361"/>
              </p:ext>
            </p:extLst>
          </p:nvPr>
        </p:nvGraphicFramePr>
        <p:xfrm>
          <a:off x="1788160" y="-132080"/>
          <a:ext cx="8636000" cy="6156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sz="4800" dirty="0">
                <a:latin typeface="Calibri" pitchFamily="34" charset="0"/>
                <a:sym typeface="Symbol"/>
              </a:rPr>
              <a:t>CDCL(T)</a:t>
            </a:r>
            <a:endParaRPr sz="4800" spc="-167" dirty="0">
              <a:solidFill>
                <a:schemeClr val="accent1"/>
              </a:solidFill>
              <a:effectLst>
                <a:outerShdw blurRad="50800" dist="38100" dir="2700000" algn="tl" rotWithShape="0">
                  <a:prstClr val="black">
                    <a:alpha val="61000"/>
                  </a:prstClr>
                </a:outerShdw>
              </a:effectLst>
              <a:latin typeface="Calibri" pitchFamily="34" charset="0"/>
            </a:endParaRPr>
          </a:p>
        </p:txBody>
      </p:sp>
      <p:sp>
        <p:nvSpPr>
          <p:cNvPr id="10" name="Text Placeholder 2"/>
          <p:cNvSpPr txBox="1">
            <a:spLocks/>
          </p:cNvSpPr>
          <p:nvPr/>
        </p:nvSpPr>
        <p:spPr>
          <a:xfrm>
            <a:off x="4931397" y="4088702"/>
            <a:ext cx="2986088" cy="2003625"/>
          </a:xfrm>
          <a:prstGeom prst="rect">
            <a:avLst/>
          </a:prstGeom>
        </p:spPr>
        <p:txBody>
          <a:bodyPr vert="horz" wrap="square" lIns="0" tIns="0" rIns="0" bIns="0" rtlCol="0">
            <a:spAutoFit/>
          </a:bodyPr>
          <a:lstStyle/>
          <a:p>
            <a:pPr marL="384954" marR="0" lvl="0" indent="-384954" algn="l" defTabSz="914363" rtl="0" eaLnBrk="1" fontAlgn="auto" latinLnBrk="0" hangingPunct="1">
              <a:lnSpc>
                <a:spcPct val="90000"/>
              </a:lnSpc>
              <a:spcBef>
                <a:spcPct val="20000"/>
              </a:spcBef>
              <a:spcAft>
                <a:spcPts val="0"/>
              </a:spcAft>
              <a:buClrTx/>
              <a:buSzPct val="90000"/>
              <a:buFontTx/>
              <a:buBlip>
                <a:blip r:embed="rId8"/>
              </a:buBlip>
              <a:tabLst/>
              <a:defRPr/>
            </a:pPr>
            <a:r>
              <a:rPr kumimoji="0" lang="en-US" sz="3100" b="0" i="0" u="none" strike="noStrike" kern="1200" cap="none" spc="0" normalizeH="0" baseline="0" noProof="0">
                <a:ln>
                  <a:noFill/>
                </a:ln>
                <a:solidFill>
                  <a:prstClr val="black"/>
                </a:solidFill>
                <a:effectLst/>
                <a:uLnTx/>
                <a:uFillTx/>
                <a:latin typeface="Calibri"/>
                <a:ea typeface="+mn-ea"/>
                <a:cs typeface="+mn-cs"/>
                <a:sym typeface="Symbol"/>
              </a:rPr>
              <a:t>Equality + UF</a:t>
            </a:r>
          </a:p>
          <a:p>
            <a:pPr marL="384954" marR="0" lvl="0" indent="-384954" algn="l" defTabSz="914363" rtl="0" eaLnBrk="1" fontAlgn="auto" latinLnBrk="0" hangingPunct="1">
              <a:lnSpc>
                <a:spcPct val="90000"/>
              </a:lnSpc>
              <a:spcBef>
                <a:spcPct val="20000"/>
              </a:spcBef>
              <a:spcAft>
                <a:spcPts val="0"/>
              </a:spcAft>
              <a:buClrTx/>
              <a:buSzPct val="90000"/>
              <a:buFontTx/>
              <a:buBlip>
                <a:blip r:embed="rId8"/>
              </a:buBlip>
              <a:tabLst/>
              <a:defRPr/>
            </a:pPr>
            <a:r>
              <a:rPr kumimoji="0" lang="en-US" sz="3100" b="0" i="0" u="none" strike="noStrike" kern="1200" cap="none" spc="0" normalizeH="0" baseline="0" noProof="0">
                <a:ln>
                  <a:noFill/>
                </a:ln>
                <a:solidFill>
                  <a:prstClr val="black"/>
                </a:solidFill>
                <a:effectLst/>
                <a:uLnTx/>
                <a:uFillTx/>
                <a:latin typeface="Calibri"/>
                <a:ea typeface="+mn-ea"/>
                <a:cs typeface="+mn-cs"/>
                <a:sym typeface="Symbol"/>
              </a:rPr>
              <a:t>Arithmetic</a:t>
            </a:r>
          </a:p>
          <a:p>
            <a:pPr marL="384954" marR="0" lvl="0" indent="-384954" algn="l" defTabSz="914363" rtl="0" eaLnBrk="1" fontAlgn="auto" latinLnBrk="0" hangingPunct="1">
              <a:lnSpc>
                <a:spcPct val="90000"/>
              </a:lnSpc>
              <a:spcBef>
                <a:spcPct val="20000"/>
              </a:spcBef>
              <a:spcAft>
                <a:spcPts val="0"/>
              </a:spcAft>
              <a:buClrTx/>
              <a:buSzPct val="90000"/>
              <a:buFontTx/>
              <a:buBlip>
                <a:blip r:embed="rId8"/>
              </a:buBlip>
              <a:tabLst/>
              <a:defRPr/>
            </a:pPr>
            <a:r>
              <a:rPr kumimoji="0" lang="en-US" sz="3100" b="0" i="0" u="none" strike="noStrike" kern="1200" cap="none" spc="0" normalizeH="0" baseline="0" noProof="0">
                <a:ln>
                  <a:noFill/>
                </a:ln>
                <a:solidFill>
                  <a:prstClr val="black"/>
                </a:solidFill>
                <a:effectLst/>
                <a:uLnTx/>
                <a:uFillTx/>
                <a:latin typeface="Calibri"/>
                <a:ea typeface="+mn-ea"/>
                <a:cs typeface="+mn-cs"/>
                <a:sym typeface="Symbol"/>
              </a:rPr>
              <a:t>Bit-vectors</a:t>
            </a:r>
          </a:p>
          <a:p>
            <a:pPr marL="384954" marR="0" lvl="0" indent="-384954" algn="l" defTabSz="914363" rtl="0" eaLnBrk="1" fontAlgn="auto" latinLnBrk="0" hangingPunct="1">
              <a:lnSpc>
                <a:spcPct val="90000"/>
              </a:lnSpc>
              <a:spcBef>
                <a:spcPct val="20000"/>
              </a:spcBef>
              <a:spcAft>
                <a:spcPts val="0"/>
              </a:spcAft>
              <a:buClrTx/>
              <a:buSzPct val="90000"/>
              <a:buFontTx/>
              <a:buBlip>
                <a:blip r:embed="rId8"/>
              </a:buBlip>
              <a:tabLst/>
              <a:defRPr/>
            </a:pPr>
            <a:r>
              <a:rPr kumimoji="0" lang="en-US" sz="3100" b="0" i="0" u="none" strike="noStrike" kern="1200" cap="none" spc="0" normalizeH="0" baseline="0" noProof="0">
                <a:ln>
                  <a:noFill/>
                </a:ln>
                <a:solidFill>
                  <a:prstClr val="black"/>
                </a:solidFill>
                <a:effectLst/>
                <a:uLnTx/>
                <a:uFillTx/>
                <a:latin typeface="Calibri"/>
                <a:ea typeface="+mn-ea"/>
                <a:cs typeface="+mn-cs"/>
                <a:sym typeface="Symbol"/>
              </a:rPr>
              <a:t>…</a:t>
            </a:r>
            <a:endParaRPr kumimoji="0" lang="en-US" sz="3300" b="0" i="0" u="none" strike="noStrike" kern="1200" cap="none" spc="0" normalizeH="0" baseline="0" noProof="0">
              <a:ln>
                <a:noFill/>
              </a:ln>
              <a:solidFill>
                <a:prstClr val="black"/>
              </a:solidFill>
              <a:effectLst/>
              <a:uLnTx/>
              <a:uFillTx/>
              <a:latin typeface="Calibri"/>
              <a:ea typeface="+mn-ea"/>
              <a:cs typeface="+mn-cs"/>
              <a:sym typeface="Calibri"/>
            </a:endParaRPr>
          </a:p>
        </p:txBody>
      </p:sp>
      <p:sp>
        <p:nvSpPr>
          <p:cNvPr id="6" name="Rectangular Callout 5"/>
          <p:cNvSpPr/>
          <p:nvPr/>
        </p:nvSpPr>
        <p:spPr bwMode="auto">
          <a:xfrm>
            <a:off x="1826342" y="4655576"/>
            <a:ext cx="2138517" cy="875070"/>
          </a:xfrm>
          <a:prstGeom prst="wedgeRectCallout">
            <a:avLst>
              <a:gd name="adj1" fmla="val -12891"/>
              <a:gd name="adj2" fmla="val -125506"/>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109728" tIns="54864" rIns="109728" bIns="54864" numCol="1" rtlCol="0" anchor="ctr" anchorCtr="0" compatLnSpc="1">
            <a:prstTxWarp prst="textNoShape">
              <a:avLst/>
            </a:prstTxWarp>
          </a:bodyPr>
          <a:lstStyle/>
          <a:p>
            <a:pPr marL="0" marR="0" lvl="0" indent="0" algn="l" defTabSz="109696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Calibri" pitchFamily="34" charset="0"/>
                <a:sym typeface="Calibri"/>
              </a:rPr>
              <a:t>Case Analysis</a:t>
            </a:r>
          </a:p>
        </p:txBody>
      </p:sp>
    </p:spTree>
    <p:extLst>
      <p:ext uri="{BB962C8B-B14F-4D97-AF65-F5344CB8AC3E}">
        <p14:creationId xmlns:p14="http://schemas.microsoft.com/office/powerpoint/2010/main" val="2317895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EB4C55-82FE-4803-8F0A-3BAEF96EFBFD}"/>
              </a:ext>
            </a:extLst>
          </p:cNvPr>
          <p:cNvSpPr txBox="1"/>
          <p:nvPr/>
        </p:nvSpPr>
        <p:spPr>
          <a:xfrm>
            <a:off x="1396808" y="1793251"/>
            <a:ext cx="6094520" cy="369332"/>
          </a:xfrm>
          <a:prstGeom prst="rect">
            <a:avLst/>
          </a:prstGeom>
          <a:noFill/>
        </p:spPr>
        <p:txBody>
          <a:bodyPr wrap="square">
            <a:spAutoFit/>
          </a:bodyPr>
          <a:lstStyle/>
          <a:p>
            <a:pPr marL="384954" indent="-384954" algn="ctr" defTabSz="914363" hangingPunct="1">
              <a:lnSpc>
                <a:spcPct val="90000"/>
              </a:lnSpc>
              <a:spcBef>
                <a:spcPct val="20000"/>
              </a:spcBef>
              <a:buSzPct val="90000"/>
              <a:defRPr/>
            </a:pPr>
            <a:r>
              <a:rPr lang="en-US" sz="2000" kern="1200">
                <a:solidFill>
                  <a:srgbClr val="0070C0"/>
                </a:solidFill>
                <a:latin typeface="Calibri"/>
                <a:ea typeface="+mn-ea"/>
                <a:cs typeface="+mn-cs"/>
              </a:rPr>
              <a:t>x </a:t>
            </a:r>
            <a:r>
              <a:rPr lang="en-US" sz="2000" kern="1200">
                <a:solidFill>
                  <a:srgbClr val="0070C0"/>
                </a:solidFill>
                <a:latin typeface="Calibri"/>
                <a:ea typeface="+mn-ea"/>
                <a:cs typeface="+mn-cs"/>
                <a:sym typeface="Symbol"/>
              </a:rPr>
              <a:t> 0,    y = x + 1,    (y &gt; 2  y &lt; 1</a:t>
            </a:r>
            <a:r>
              <a:rPr lang="en-US" sz="1800" kern="1200">
                <a:solidFill>
                  <a:srgbClr val="0070C0"/>
                </a:solidFill>
                <a:latin typeface="Calibri"/>
                <a:ea typeface="+mn-ea"/>
                <a:cs typeface="+mn-cs"/>
                <a:sym typeface="Symbol"/>
              </a:rPr>
              <a:t>) </a:t>
            </a:r>
            <a:endParaRPr lang="en-US" sz="1800" kern="1200">
              <a:solidFill>
                <a:srgbClr val="0070C0"/>
              </a:solidFill>
              <a:latin typeface="Calibri"/>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EDC23DC-7DCB-413B-88E2-8C3ABBC7BD21}"/>
                  </a:ext>
                </a:extLst>
              </p:cNvPr>
              <p:cNvSpPr txBox="1"/>
              <p:nvPr/>
            </p:nvSpPr>
            <p:spPr>
              <a:xfrm>
                <a:off x="3045666" y="2836648"/>
                <a:ext cx="2995588" cy="369332"/>
              </a:xfrm>
              <a:prstGeom prst="rect">
                <a:avLst/>
              </a:prstGeom>
              <a:noFill/>
            </p:spPr>
            <p:txBody>
              <a:bodyPr wrap="square">
                <a:spAutoFit/>
              </a:bodyPr>
              <a:lstStyle/>
              <a:p>
                <a:pPr marL="384954" indent="-384954" defTabSz="914363" hangingPunct="1">
                  <a:lnSpc>
                    <a:spcPct val="90000"/>
                  </a:lnSpc>
                  <a:spcBef>
                    <a:spcPct val="20000"/>
                  </a:spcBef>
                  <a:buSzPct val="90000"/>
                </a:pPr>
                <a14:m>
                  <m:oMathPara xmlns:m="http://schemas.openxmlformats.org/officeDocument/2006/math">
                    <m:oMathParaPr>
                      <m:jc m:val="centerGroup"/>
                    </m:oMathParaPr>
                    <m:oMath xmlns:m="http://schemas.openxmlformats.org/officeDocument/2006/math">
                      <m:r>
                        <a:rPr lang="en-US" sz="2000" i="1" kern="1200" dirty="0" smtClean="0">
                          <a:latin typeface="Cambria Math" panose="02040503050406030204" pitchFamily="18" charset="0"/>
                          <a:ea typeface="+mn-ea"/>
                          <a:cs typeface="+mn-cs"/>
                          <a:sym typeface="Symbol"/>
                        </a:rPr>
                        <m:t>𝑝</m:t>
                      </m:r>
                      <m:r>
                        <a:rPr lang="en-US" sz="2000" i="1" kern="1200" baseline="-25000" dirty="0">
                          <a:latin typeface="Cambria Math" panose="02040503050406030204" pitchFamily="18" charset="0"/>
                          <a:ea typeface="+mn-ea"/>
                          <a:cs typeface="+mn-cs"/>
                          <a:sym typeface="Symbol"/>
                        </a:rPr>
                        <m:t>1</m:t>
                      </m:r>
                      <m:r>
                        <a:rPr lang="en-US" sz="2000" i="1" kern="1200" dirty="0">
                          <a:latin typeface="Cambria Math" panose="02040503050406030204" pitchFamily="18" charset="0"/>
                          <a:ea typeface="+mn-ea"/>
                          <a:cs typeface="+mn-cs"/>
                          <a:sym typeface="Symbol"/>
                        </a:rPr>
                        <m:t>,  </m:t>
                      </m:r>
                      <m:r>
                        <a:rPr lang="en-US" sz="2000" i="1" kern="1200" dirty="0" smtClean="0">
                          <a:latin typeface="Cambria Math" panose="02040503050406030204" pitchFamily="18" charset="0"/>
                          <a:ea typeface="+mn-ea"/>
                          <a:cs typeface="+mn-cs"/>
                          <a:sym typeface="Symbol"/>
                        </a:rPr>
                        <m:t>	</m:t>
                      </m:r>
                      <m:r>
                        <a:rPr lang="en-US" sz="2000" i="1" kern="1200" dirty="0" smtClean="0">
                          <a:latin typeface="Cambria Math" panose="02040503050406030204" pitchFamily="18" charset="0"/>
                          <a:ea typeface="+mn-ea"/>
                          <a:cs typeface="+mn-cs"/>
                          <a:sym typeface="Symbol"/>
                        </a:rPr>
                        <m:t>𝑝</m:t>
                      </m:r>
                      <m:r>
                        <a:rPr lang="en-US" sz="2000" i="1" kern="1200" baseline="-25000" dirty="0" smtClean="0">
                          <a:latin typeface="Cambria Math" panose="02040503050406030204" pitchFamily="18" charset="0"/>
                          <a:ea typeface="+mn-ea"/>
                          <a:cs typeface="+mn-cs"/>
                          <a:sym typeface="Symbol"/>
                        </a:rPr>
                        <m:t>2</m:t>
                      </m:r>
                      <m:r>
                        <a:rPr lang="en-US" sz="2000" i="1" kern="1200" dirty="0">
                          <a:latin typeface="Cambria Math" panose="02040503050406030204" pitchFamily="18" charset="0"/>
                          <a:ea typeface="+mn-ea"/>
                          <a:cs typeface="+mn-cs"/>
                          <a:sym typeface="Symbol"/>
                        </a:rPr>
                        <m:t>, </m:t>
                      </m:r>
                      <m:r>
                        <a:rPr lang="en-US" sz="2000" b="0" i="1" kern="1200" dirty="0" smtClean="0">
                          <a:latin typeface="Cambria Math" panose="02040503050406030204" pitchFamily="18" charset="0"/>
                          <a:ea typeface="+mn-ea"/>
                          <a:cs typeface="+mn-cs"/>
                          <a:sym typeface="Symbol"/>
                        </a:rPr>
                        <m:t> </m:t>
                      </m:r>
                      <m:r>
                        <a:rPr lang="en-US" sz="2000" i="1" kern="1200" dirty="0" smtClean="0">
                          <a:latin typeface="Cambria Math" panose="02040503050406030204" pitchFamily="18" charset="0"/>
                          <a:ea typeface="+mn-ea"/>
                          <a:cs typeface="+mn-cs"/>
                          <a:sym typeface="Symbol"/>
                        </a:rPr>
                        <m:t>(</m:t>
                      </m:r>
                      <m:r>
                        <a:rPr lang="en-US" sz="2000" i="1" kern="1200" dirty="0">
                          <a:latin typeface="Cambria Math" panose="02040503050406030204" pitchFamily="18" charset="0"/>
                          <a:ea typeface="+mn-ea"/>
                          <a:cs typeface="+mn-cs"/>
                          <a:sym typeface="Symbol"/>
                        </a:rPr>
                        <m:t>𝑝</m:t>
                      </m:r>
                      <m:r>
                        <a:rPr lang="en-US" sz="2000" i="1" kern="1200" baseline="-25000" dirty="0">
                          <a:latin typeface="Cambria Math" panose="02040503050406030204" pitchFamily="18" charset="0"/>
                          <a:ea typeface="+mn-ea"/>
                          <a:cs typeface="+mn-cs"/>
                          <a:sym typeface="Symbol"/>
                        </a:rPr>
                        <m:t>3</m:t>
                      </m:r>
                      <m:r>
                        <a:rPr lang="en-US" sz="2000" i="1" kern="1200" dirty="0">
                          <a:latin typeface="Cambria Math" panose="02040503050406030204" pitchFamily="18" charset="0"/>
                          <a:ea typeface="+mn-ea"/>
                          <a:cs typeface="+mn-cs"/>
                          <a:sym typeface="Symbol"/>
                        </a:rPr>
                        <m:t>  </m:t>
                      </m:r>
                      <m:r>
                        <a:rPr lang="en-US" sz="2000" i="1" kern="1200" dirty="0">
                          <a:latin typeface="Cambria Math" panose="02040503050406030204" pitchFamily="18" charset="0"/>
                          <a:ea typeface="+mn-ea"/>
                          <a:cs typeface="+mn-cs"/>
                          <a:sym typeface="Symbol"/>
                        </a:rPr>
                        <m:t>𝑝</m:t>
                      </m:r>
                      <m:r>
                        <a:rPr lang="en-US" sz="2000" i="1" kern="1200" baseline="-25000" dirty="0">
                          <a:latin typeface="Cambria Math" panose="02040503050406030204" pitchFamily="18" charset="0"/>
                          <a:ea typeface="+mn-ea"/>
                          <a:cs typeface="+mn-cs"/>
                          <a:sym typeface="Symbol"/>
                        </a:rPr>
                        <m:t>4</m:t>
                      </m:r>
                      <m:r>
                        <a:rPr lang="en-US" sz="2000" i="1" kern="1200" dirty="0">
                          <a:latin typeface="Cambria Math" panose="02040503050406030204" pitchFamily="18" charset="0"/>
                          <a:ea typeface="+mn-ea"/>
                          <a:cs typeface="+mn-cs"/>
                          <a:sym typeface="Symbol"/>
                        </a:rPr>
                        <m:t>)</m:t>
                      </m:r>
                    </m:oMath>
                  </m:oMathPara>
                </a14:m>
                <a:endParaRPr lang="en-US" sz="2000" kern="1200">
                  <a:latin typeface="Calibri"/>
                  <a:ea typeface="+mn-ea"/>
                  <a:cs typeface="+mn-cs"/>
                  <a:sym typeface="Symbol"/>
                </a:endParaRPr>
              </a:p>
            </p:txBody>
          </p:sp>
        </mc:Choice>
        <mc:Fallback xmlns="">
          <p:sp>
            <p:nvSpPr>
              <p:cNvPr id="7" name="TextBox 6">
                <a:extLst>
                  <a:ext uri="{FF2B5EF4-FFF2-40B4-BE49-F238E27FC236}">
                    <a16:creationId xmlns:a16="http://schemas.microsoft.com/office/drawing/2014/main" id="{4EDC23DC-7DCB-413B-88E2-8C3ABBC7BD21}"/>
                  </a:ext>
                </a:extLst>
              </p:cNvPr>
              <p:cNvSpPr txBox="1">
                <a:spLocks noRot="1" noChangeAspect="1" noMove="1" noResize="1" noEditPoints="1" noAdjustHandles="1" noChangeArrowheads="1" noChangeShapeType="1" noTextEdit="1"/>
              </p:cNvSpPr>
              <p:nvPr/>
            </p:nvSpPr>
            <p:spPr>
              <a:xfrm>
                <a:off x="3045666" y="2836648"/>
                <a:ext cx="2995588" cy="369332"/>
              </a:xfrm>
              <a:prstGeom prst="rect">
                <a:avLst/>
              </a:prstGeom>
              <a:blipFill>
                <a:blip r:embed="rId2"/>
                <a:stretch>
                  <a:fillRect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662A8C14-3D5B-4987-8DDA-73821E95F5F3}"/>
                  </a:ext>
                </a:extLst>
              </p:cNvPr>
              <p:cNvSpPr txBox="1">
                <a:spLocks/>
              </p:cNvSpPr>
              <p:nvPr/>
            </p:nvSpPr>
            <p:spPr>
              <a:xfrm>
                <a:off x="3001142" y="3935397"/>
                <a:ext cx="3125131" cy="276999"/>
              </a:xfrm>
              <a:prstGeom prst="rect">
                <a:avLst/>
              </a:prstGeom>
            </p:spPr>
            <p:txBody>
              <a:bodyPr vert="horz" wrap="square" lIns="0" tIns="0" rIns="0" bIns="0" rtlCol="0">
                <a:spAutoFit/>
              </a:bodyPr>
              <a:lstStyle/>
              <a:p>
                <a:pPr marL="384954" indent="-384954" defTabSz="914363" hangingPunct="1">
                  <a:lnSpc>
                    <a:spcPct val="90000"/>
                  </a:lnSpc>
                  <a:buSzPct val="90000"/>
                </a:pPr>
                <a14:m>
                  <m:oMathPara xmlns:m="http://schemas.openxmlformats.org/officeDocument/2006/math">
                    <m:oMathParaPr>
                      <m:jc m:val="centerGroup"/>
                    </m:oMathParaPr>
                    <m:oMath xmlns:m="http://schemas.openxmlformats.org/officeDocument/2006/math">
                      <m:r>
                        <a:rPr lang="en-US" sz="2000" i="1" kern="1200" dirty="0" smtClean="0">
                          <a:solidFill>
                            <a:srgbClr val="00B050"/>
                          </a:solidFill>
                          <a:latin typeface="Cambria Math" panose="02040503050406030204" pitchFamily="18" charset="0"/>
                          <a:ea typeface="+mn-ea"/>
                          <a:cs typeface="+mn-cs"/>
                          <a:sym typeface="Symbol"/>
                        </a:rPr>
                        <m:t>𝑝</m:t>
                      </m:r>
                      <m:r>
                        <a:rPr lang="en-US" sz="2000" i="1" kern="1200" baseline="-25000" dirty="0" smtClean="0">
                          <a:solidFill>
                            <a:srgbClr val="00B050"/>
                          </a:solidFill>
                          <a:latin typeface="Cambria Math" panose="02040503050406030204" pitchFamily="18" charset="0"/>
                          <a:ea typeface="+mn-ea"/>
                          <a:cs typeface="+mn-cs"/>
                          <a:sym typeface="Symbol"/>
                        </a:rPr>
                        <m:t>1</m:t>
                      </m:r>
                      <m:r>
                        <a:rPr lang="en-US" sz="2000" i="1" kern="1200" dirty="0">
                          <a:solidFill>
                            <a:srgbClr val="00B050"/>
                          </a:solidFill>
                          <a:latin typeface="Cambria Math" panose="02040503050406030204" pitchFamily="18" charset="0"/>
                          <a:ea typeface="+mn-ea"/>
                          <a:cs typeface="+mn-cs"/>
                          <a:sym typeface="Symbol"/>
                        </a:rPr>
                        <m:t>,  </m:t>
                      </m:r>
                      <m:r>
                        <a:rPr lang="en-US" sz="2000" i="1" kern="1200" dirty="0">
                          <a:solidFill>
                            <a:srgbClr val="00B050"/>
                          </a:solidFill>
                          <a:latin typeface="Cambria Math" panose="02040503050406030204" pitchFamily="18" charset="0"/>
                          <a:ea typeface="+mn-ea"/>
                          <a:cs typeface="+mn-cs"/>
                          <a:sym typeface="Symbol"/>
                        </a:rPr>
                        <m:t>𝑝</m:t>
                      </m:r>
                      <m:r>
                        <a:rPr lang="en-US" sz="2000" i="1" kern="1200" baseline="-25000" dirty="0">
                          <a:solidFill>
                            <a:srgbClr val="00B050"/>
                          </a:solidFill>
                          <a:latin typeface="Cambria Math" panose="02040503050406030204" pitchFamily="18" charset="0"/>
                          <a:ea typeface="+mn-ea"/>
                          <a:cs typeface="+mn-cs"/>
                          <a:sym typeface="Symbol"/>
                        </a:rPr>
                        <m:t>2</m:t>
                      </m:r>
                      <m:r>
                        <a:rPr lang="en-US" sz="2000" i="1" kern="1200" dirty="0">
                          <a:solidFill>
                            <a:srgbClr val="00B050"/>
                          </a:solidFill>
                          <a:latin typeface="Cambria Math" panose="02040503050406030204" pitchFamily="18" charset="0"/>
                          <a:ea typeface="+mn-ea"/>
                          <a:cs typeface="+mn-cs"/>
                          <a:sym typeface="Symbol"/>
                        </a:rPr>
                        <m:t>, </m:t>
                      </m:r>
                      <m:r>
                        <a:rPr lang="en-US" sz="2000" b="0" i="1" kern="1200" dirty="0" smtClean="0">
                          <a:solidFill>
                            <a:srgbClr val="00B050"/>
                          </a:solidFill>
                          <a:latin typeface="Cambria Math" panose="02040503050406030204" pitchFamily="18" charset="0"/>
                          <a:ea typeface="+mn-ea"/>
                          <a:cs typeface="+mn-cs"/>
                          <a:sym typeface="Symbol"/>
                        </a:rPr>
                        <m:t> </m:t>
                      </m:r>
                      <m:r>
                        <a:rPr lang="en-US" sz="2000" i="1" kern="1200" dirty="0">
                          <a:solidFill>
                            <a:srgbClr val="00B050"/>
                          </a:solidFill>
                          <a:latin typeface="Cambria Math" panose="02040503050406030204" pitchFamily="18" charset="0"/>
                          <a:ea typeface="+mn-ea"/>
                          <a:cs typeface="+mn-cs"/>
                          <a:sym typeface="Symbol"/>
                        </a:rPr>
                        <m:t></m:t>
                      </m:r>
                      <m:r>
                        <a:rPr lang="en-US" sz="2000" i="1" kern="1200" dirty="0">
                          <a:solidFill>
                            <a:srgbClr val="00B050"/>
                          </a:solidFill>
                          <a:latin typeface="Cambria Math" panose="02040503050406030204" pitchFamily="18" charset="0"/>
                          <a:ea typeface="+mn-ea"/>
                          <a:cs typeface="+mn-cs"/>
                          <a:sym typeface="Symbol"/>
                        </a:rPr>
                        <m:t>𝑝</m:t>
                      </m:r>
                      <m:r>
                        <a:rPr lang="en-US" sz="2000" i="1" kern="1200" baseline="-25000" dirty="0">
                          <a:solidFill>
                            <a:srgbClr val="00B050"/>
                          </a:solidFill>
                          <a:latin typeface="Cambria Math" panose="02040503050406030204" pitchFamily="18" charset="0"/>
                          <a:ea typeface="+mn-ea"/>
                          <a:cs typeface="+mn-cs"/>
                          <a:sym typeface="Symbol"/>
                        </a:rPr>
                        <m:t>3</m:t>
                      </m:r>
                      <m:r>
                        <a:rPr lang="en-US" sz="2000" i="1" kern="1200" dirty="0">
                          <a:solidFill>
                            <a:srgbClr val="00B050"/>
                          </a:solidFill>
                          <a:latin typeface="Cambria Math" panose="02040503050406030204" pitchFamily="18" charset="0"/>
                          <a:ea typeface="+mn-ea"/>
                          <a:cs typeface="+mn-cs"/>
                          <a:sym typeface="Symbol"/>
                        </a:rPr>
                        <m:t>, </m:t>
                      </m:r>
                      <m:r>
                        <a:rPr lang="en-US" sz="2000" b="0" i="1" kern="1200" dirty="0" smtClean="0">
                          <a:solidFill>
                            <a:srgbClr val="00B050"/>
                          </a:solidFill>
                          <a:latin typeface="Cambria Math" panose="02040503050406030204" pitchFamily="18" charset="0"/>
                          <a:ea typeface="+mn-ea"/>
                          <a:cs typeface="+mn-cs"/>
                          <a:sym typeface="Symbol"/>
                        </a:rPr>
                        <m:t> </m:t>
                      </m:r>
                      <m:r>
                        <a:rPr lang="en-US" sz="2000" i="1" kern="1200" dirty="0">
                          <a:solidFill>
                            <a:srgbClr val="00B050"/>
                          </a:solidFill>
                          <a:latin typeface="Cambria Math" panose="02040503050406030204" pitchFamily="18" charset="0"/>
                          <a:ea typeface="+mn-ea"/>
                          <a:cs typeface="+mn-cs"/>
                          <a:sym typeface="Symbol"/>
                        </a:rPr>
                        <m:t>𝑝</m:t>
                      </m:r>
                      <m:r>
                        <a:rPr lang="en-US" sz="2000" i="1" kern="1200" baseline="-25000" dirty="0">
                          <a:solidFill>
                            <a:srgbClr val="00B050"/>
                          </a:solidFill>
                          <a:latin typeface="Cambria Math" panose="02040503050406030204" pitchFamily="18" charset="0"/>
                          <a:ea typeface="+mn-ea"/>
                          <a:cs typeface="+mn-cs"/>
                          <a:sym typeface="Symbol"/>
                        </a:rPr>
                        <m:t>4</m:t>
                      </m:r>
                    </m:oMath>
                  </m:oMathPara>
                </a14:m>
                <a:endParaRPr lang="en-US" sz="2000" kern="1200">
                  <a:solidFill>
                    <a:srgbClr val="00B050"/>
                  </a:solidFill>
                  <a:latin typeface="Calibri"/>
                  <a:ea typeface="+mn-ea"/>
                  <a:cs typeface="+mn-cs"/>
                  <a:sym typeface="Symbol"/>
                </a:endParaRPr>
              </a:p>
            </p:txBody>
          </p:sp>
        </mc:Choice>
        <mc:Fallback xmlns="">
          <p:sp>
            <p:nvSpPr>
              <p:cNvPr id="9" name="Content Placeholder 2">
                <a:extLst>
                  <a:ext uri="{FF2B5EF4-FFF2-40B4-BE49-F238E27FC236}">
                    <a16:creationId xmlns:a16="http://schemas.microsoft.com/office/drawing/2014/main" id="{662A8C14-3D5B-4987-8DDA-73821E95F5F3}"/>
                  </a:ext>
                </a:extLst>
              </p:cNvPr>
              <p:cNvSpPr txBox="1">
                <a:spLocks noRot="1" noChangeAspect="1" noMove="1" noResize="1" noEditPoints="1" noAdjustHandles="1" noChangeArrowheads="1" noChangeShapeType="1" noTextEdit="1"/>
              </p:cNvSpPr>
              <p:nvPr/>
            </p:nvSpPr>
            <p:spPr>
              <a:xfrm>
                <a:off x="3001142" y="3935397"/>
                <a:ext cx="3125131" cy="276999"/>
              </a:xfrm>
              <a:prstGeom prst="rect">
                <a:avLst/>
              </a:prstGeom>
              <a:blipFill>
                <a:blip r:embed="rId3"/>
                <a:stretch>
                  <a:fillRect b="-28889"/>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FC68C5C5-30A8-4872-BA4B-0D8D86B8DA16}"/>
              </a:ext>
            </a:extLst>
          </p:cNvPr>
          <p:cNvSpPr txBox="1"/>
          <p:nvPr/>
        </p:nvSpPr>
        <p:spPr>
          <a:xfrm>
            <a:off x="3182916" y="5291143"/>
            <a:ext cx="2761582" cy="341632"/>
          </a:xfrm>
          <a:prstGeom prst="rect">
            <a:avLst/>
          </a:prstGeom>
          <a:noFill/>
        </p:spPr>
        <p:txBody>
          <a:bodyPr wrap="square">
            <a:spAutoFit/>
          </a:bodyPr>
          <a:lstStyle/>
          <a:p>
            <a:pPr marL="384954" indent="-384954" defTabSz="914363" hangingPunct="1">
              <a:lnSpc>
                <a:spcPct val="90000"/>
              </a:lnSpc>
              <a:spcBef>
                <a:spcPct val="20000"/>
              </a:spcBef>
              <a:buSzPct val="90000"/>
            </a:pPr>
            <a:r>
              <a:rPr lang="en-US" sz="1800" kern="1200">
                <a:solidFill>
                  <a:srgbClr val="0070C0"/>
                </a:solidFill>
                <a:latin typeface="Calibri"/>
                <a:ea typeface="+mn-ea"/>
                <a:cs typeface="+mn-cs"/>
              </a:rPr>
              <a:t>x </a:t>
            </a:r>
            <a:r>
              <a:rPr lang="en-US" sz="1800" kern="1200">
                <a:solidFill>
                  <a:srgbClr val="0070C0"/>
                </a:solidFill>
                <a:latin typeface="Calibri"/>
                <a:ea typeface="+mn-ea"/>
                <a:cs typeface="+mn-cs"/>
                <a:sym typeface="Symbol"/>
              </a:rPr>
              <a:t> 0, y = x + 1, y</a:t>
            </a:r>
            <a:r>
              <a:rPr lang="en-US" sz="1800" kern="1200">
                <a:solidFill>
                  <a:srgbClr val="0070C0"/>
                </a:solidFill>
                <a:latin typeface="Calibri"/>
                <a:ea typeface="+mn-ea"/>
                <a:cs typeface="+mn-cs"/>
              </a:rPr>
              <a:t> ≤ 1, </a:t>
            </a:r>
            <a:r>
              <a:rPr lang="en-US" sz="1800" kern="1200">
                <a:solidFill>
                  <a:srgbClr val="0070C0"/>
                </a:solidFill>
                <a:latin typeface="Calibri"/>
                <a:ea typeface="+mn-ea"/>
                <a:cs typeface="+mn-cs"/>
                <a:sym typeface="Symbol"/>
              </a:rPr>
              <a:t>y</a:t>
            </a:r>
            <a:r>
              <a:rPr lang="en-US" sz="1800" kern="1200">
                <a:solidFill>
                  <a:srgbClr val="0070C0"/>
                </a:solidFill>
                <a:latin typeface="Calibri"/>
                <a:ea typeface="+mn-ea"/>
                <a:cs typeface="+mn-cs"/>
              </a:rPr>
              <a:t> &lt; 1</a:t>
            </a:r>
          </a:p>
        </p:txBody>
      </p:sp>
      <p:sp>
        <p:nvSpPr>
          <p:cNvPr id="13" name="TextBox 12">
            <a:extLst>
              <a:ext uri="{FF2B5EF4-FFF2-40B4-BE49-F238E27FC236}">
                <a16:creationId xmlns:a16="http://schemas.microsoft.com/office/drawing/2014/main" id="{B95C996E-9BCC-453A-A090-B471A8567F6C}"/>
              </a:ext>
            </a:extLst>
          </p:cNvPr>
          <p:cNvSpPr txBox="1"/>
          <p:nvPr/>
        </p:nvSpPr>
        <p:spPr>
          <a:xfrm>
            <a:off x="8100788" y="5291143"/>
            <a:ext cx="2761582" cy="341632"/>
          </a:xfrm>
          <a:prstGeom prst="rect">
            <a:avLst/>
          </a:prstGeom>
          <a:noFill/>
        </p:spPr>
        <p:txBody>
          <a:bodyPr wrap="square">
            <a:spAutoFit/>
          </a:bodyPr>
          <a:lstStyle/>
          <a:p>
            <a:pPr marL="384954" indent="-384954" defTabSz="914363" hangingPunct="1">
              <a:lnSpc>
                <a:spcPct val="90000"/>
              </a:lnSpc>
              <a:spcBef>
                <a:spcPct val="20000"/>
              </a:spcBef>
              <a:buSzPct val="90000"/>
            </a:pPr>
            <a:r>
              <a:rPr lang="en-US" sz="1800" kern="1200">
                <a:solidFill>
                  <a:srgbClr val="0070C0"/>
                </a:solidFill>
                <a:latin typeface="Calibri"/>
                <a:ea typeface="+mn-ea"/>
                <a:cs typeface="+mn-cs"/>
              </a:rPr>
              <a:t>x </a:t>
            </a:r>
            <a:r>
              <a:rPr lang="en-US" sz="1800" kern="1200">
                <a:solidFill>
                  <a:srgbClr val="0070C0"/>
                </a:solidFill>
                <a:latin typeface="Calibri"/>
                <a:ea typeface="+mn-ea"/>
                <a:cs typeface="+mn-cs"/>
                <a:sym typeface="Symbol"/>
              </a:rPr>
              <a:t> 0, y = x + 1, y</a:t>
            </a:r>
            <a:r>
              <a:rPr lang="en-US" sz="1800" kern="1200">
                <a:solidFill>
                  <a:srgbClr val="0070C0"/>
                </a:solidFill>
                <a:latin typeface="Calibri"/>
                <a:ea typeface="+mn-ea"/>
                <a:cs typeface="+mn-cs"/>
              </a:rPr>
              <a:t> &lt; 1</a:t>
            </a:r>
          </a:p>
        </p:txBody>
      </p:sp>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4AAE6EAA-2549-4A23-8931-8CA2F92052F7}"/>
                  </a:ext>
                </a:extLst>
              </p:cNvPr>
              <p:cNvSpPr txBox="1">
                <a:spLocks/>
              </p:cNvSpPr>
              <p:nvPr/>
            </p:nvSpPr>
            <p:spPr>
              <a:xfrm>
                <a:off x="7853779" y="3935396"/>
                <a:ext cx="2174443" cy="276999"/>
              </a:xfrm>
              <a:prstGeom prst="rect">
                <a:avLst/>
              </a:prstGeom>
            </p:spPr>
            <p:txBody>
              <a:bodyPr vert="horz" wrap="square" lIns="0" tIns="0" rIns="0" bIns="0" rtlCol="0">
                <a:spAutoFit/>
              </a:bodyPr>
              <a:lstStyle/>
              <a:p>
                <a:pPr marL="384954" indent="-384954" defTabSz="914363" hangingPunct="1">
                  <a:lnSpc>
                    <a:spcPct val="90000"/>
                  </a:lnSpc>
                  <a:buSzPct val="90000"/>
                </a:pPr>
                <a14:m>
                  <m:oMathPara xmlns:m="http://schemas.openxmlformats.org/officeDocument/2006/math">
                    <m:oMathParaPr>
                      <m:jc m:val="centerGroup"/>
                    </m:oMathParaPr>
                    <m:oMath xmlns:m="http://schemas.openxmlformats.org/officeDocument/2006/math">
                      <m:r>
                        <a:rPr lang="en-US" sz="2000" i="1" kern="1200" dirty="0" smtClean="0">
                          <a:solidFill>
                            <a:srgbClr val="FF0000"/>
                          </a:solidFill>
                          <a:latin typeface="Cambria Math" panose="02040503050406030204" pitchFamily="18" charset="0"/>
                          <a:ea typeface="+mn-ea"/>
                          <a:cs typeface="+mn-cs"/>
                          <a:sym typeface="Symbol"/>
                        </a:rPr>
                        <m:t>𝑝</m:t>
                      </m:r>
                      <m:r>
                        <a:rPr lang="en-US" sz="2000" i="1" kern="1200" baseline="-25000" dirty="0">
                          <a:solidFill>
                            <a:srgbClr val="FF0000"/>
                          </a:solidFill>
                          <a:latin typeface="Cambria Math" panose="02040503050406030204" pitchFamily="18" charset="0"/>
                          <a:ea typeface="+mn-ea"/>
                          <a:cs typeface="+mn-cs"/>
                          <a:sym typeface="Symbol"/>
                        </a:rPr>
                        <m:t>1</m:t>
                      </m:r>
                      <m:r>
                        <a:rPr lang="en-US" sz="2000" i="1" kern="1200" dirty="0">
                          <a:solidFill>
                            <a:srgbClr val="FF0000"/>
                          </a:solidFill>
                          <a:latin typeface="Cambria Math" panose="02040503050406030204" pitchFamily="18" charset="0"/>
                          <a:ea typeface="+mn-ea"/>
                          <a:cs typeface="+mn-cs"/>
                          <a:sym typeface="Symbol"/>
                        </a:rPr>
                        <m:t>,  </m:t>
                      </m:r>
                      <m:r>
                        <a:rPr lang="en-US" sz="2000" i="1" kern="1200" dirty="0">
                          <a:solidFill>
                            <a:srgbClr val="FF0000"/>
                          </a:solidFill>
                          <a:latin typeface="Cambria Math" panose="02040503050406030204" pitchFamily="18" charset="0"/>
                          <a:ea typeface="+mn-ea"/>
                          <a:cs typeface="+mn-cs"/>
                          <a:sym typeface="Symbol"/>
                        </a:rPr>
                        <m:t>𝑝</m:t>
                      </m:r>
                      <m:r>
                        <a:rPr lang="en-US" sz="2000" i="1" kern="1200" baseline="-25000" dirty="0">
                          <a:solidFill>
                            <a:srgbClr val="FF0000"/>
                          </a:solidFill>
                          <a:latin typeface="Cambria Math" panose="02040503050406030204" pitchFamily="18" charset="0"/>
                          <a:ea typeface="+mn-ea"/>
                          <a:cs typeface="+mn-cs"/>
                          <a:sym typeface="Symbol"/>
                        </a:rPr>
                        <m:t>2</m:t>
                      </m:r>
                      <m:r>
                        <a:rPr lang="en-US" sz="2000" i="1" kern="1200" dirty="0" smtClean="0">
                          <a:solidFill>
                            <a:srgbClr val="FF0000"/>
                          </a:solidFill>
                          <a:latin typeface="Cambria Math" panose="02040503050406030204" pitchFamily="18" charset="0"/>
                          <a:ea typeface="+mn-ea"/>
                          <a:cs typeface="+mn-cs"/>
                          <a:sym typeface="Symbol"/>
                        </a:rPr>
                        <m:t>, </m:t>
                      </m:r>
                      <m:r>
                        <a:rPr lang="en-US" sz="2000" b="0" i="1" kern="1200" dirty="0" smtClean="0">
                          <a:solidFill>
                            <a:srgbClr val="FF0000"/>
                          </a:solidFill>
                          <a:latin typeface="Cambria Math" panose="02040503050406030204" pitchFamily="18" charset="0"/>
                          <a:ea typeface="+mn-ea"/>
                          <a:cs typeface="+mn-cs"/>
                          <a:sym typeface="Symbol"/>
                        </a:rPr>
                        <m:t> </m:t>
                      </m:r>
                      <m:r>
                        <a:rPr lang="en-US" sz="2000" i="1" kern="1200" dirty="0">
                          <a:solidFill>
                            <a:srgbClr val="FF0000"/>
                          </a:solidFill>
                          <a:latin typeface="Cambria Math" panose="02040503050406030204" pitchFamily="18" charset="0"/>
                          <a:ea typeface="+mn-ea"/>
                          <a:cs typeface="+mn-cs"/>
                          <a:sym typeface="Symbol"/>
                        </a:rPr>
                        <m:t>𝑝</m:t>
                      </m:r>
                      <m:r>
                        <a:rPr lang="en-US" sz="2000" i="1" kern="1200" baseline="-25000" dirty="0">
                          <a:solidFill>
                            <a:srgbClr val="FF0000"/>
                          </a:solidFill>
                          <a:latin typeface="Cambria Math" panose="02040503050406030204" pitchFamily="18" charset="0"/>
                          <a:ea typeface="+mn-ea"/>
                          <a:cs typeface="+mn-cs"/>
                          <a:sym typeface="Symbol"/>
                        </a:rPr>
                        <m:t>4</m:t>
                      </m:r>
                    </m:oMath>
                  </m:oMathPara>
                </a14:m>
                <a:endParaRPr lang="en-US" sz="2000" kern="1200">
                  <a:solidFill>
                    <a:srgbClr val="FF0000"/>
                  </a:solidFill>
                  <a:latin typeface="Calibri"/>
                  <a:ea typeface="+mn-ea"/>
                  <a:cs typeface="+mn-cs"/>
                  <a:sym typeface="Symbol"/>
                </a:endParaRPr>
              </a:p>
            </p:txBody>
          </p:sp>
        </mc:Choice>
        <mc:Fallback xmlns="">
          <p:sp>
            <p:nvSpPr>
              <p:cNvPr id="15" name="Content Placeholder 2">
                <a:extLst>
                  <a:ext uri="{FF2B5EF4-FFF2-40B4-BE49-F238E27FC236}">
                    <a16:creationId xmlns:a16="http://schemas.microsoft.com/office/drawing/2014/main" id="{4AAE6EAA-2549-4A23-8931-8CA2F92052F7}"/>
                  </a:ext>
                </a:extLst>
              </p:cNvPr>
              <p:cNvSpPr txBox="1">
                <a:spLocks noRot="1" noChangeAspect="1" noMove="1" noResize="1" noEditPoints="1" noAdjustHandles="1" noChangeArrowheads="1" noChangeShapeType="1" noTextEdit="1"/>
              </p:cNvSpPr>
              <p:nvPr/>
            </p:nvSpPr>
            <p:spPr>
              <a:xfrm>
                <a:off x="7853779" y="3935396"/>
                <a:ext cx="2174443" cy="276999"/>
              </a:xfrm>
              <a:prstGeom prst="rect">
                <a:avLst/>
              </a:prstGeom>
              <a:blipFill>
                <a:blip r:embed="rId4"/>
                <a:stretch>
                  <a:fillRect b="-2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3CAB405-7863-435B-A195-6A649FCF6470}"/>
                  </a:ext>
                </a:extLst>
              </p:cNvPr>
              <p:cNvSpPr txBox="1"/>
              <p:nvPr/>
            </p:nvSpPr>
            <p:spPr>
              <a:xfrm>
                <a:off x="7853779" y="2837789"/>
                <a:ext cx="2995588" cy="369332"/>
              </a:xfrm>
              <a:prstGeom prst="rect">
                <a:avLst/>
              </a:prstGeom>
              <a:noFill/>
            </p:spPr>
            <p:txBody>
              <a:bodyPr wrap="square">
                <a:spAutoFit/>
              </a:bodyPr>
              <a:lstStyle/>
              <a:p>
                <a:pPr marL="384954" indent="-384954" defTabSz="914363" hangingPunct="1">
                  <a:lnSpc>
                    <a:spcPct val="90000"/>
                  </a:lnSpc>
                  <a:spcBef>
                    <a:spcPct val="20000"/>
                  </a:spcBef>
                  <a:buSzPct val="90000"/>
                </a:pPr>
                <a:r>
                  <a:rPr lang="en-US" sz="2000" kern="1200">
                    <a:latin typeface="Calibri"/>
                    <a:ea typeface="+mn-ea"/>
                    <a:cs typeface="+mn-cs"/>
                    <a:sym typeface="Symbol"/>
                  </a:rPr>
                  <a:t>(</a:t>
                </a:r>
                <a14:m>
                  <m:oMath xmlns:m="http://schemas.openxmlformats.org/officeDocument/2006/math">
                    <m:r>
                      <a:rPr lang="en-US" sz="2000" b="0" i="1" kern="1200" smtClean="0">
                        <a:latin typeface="Cambria Math" panose="02040503050406030204" pitchFamily="18" charset="0"/>
                        <a:ea typeface="+mn-ea"/>
                        <a:cs typeface="+mn-cs"/>
                        <a:sym typeface="Symbol"/>
                      </a:rPr>
                      <m:t>¬</m:t>
                    </m:r>
                    <m:sSub>
                      <m:sSubPr>
                        <m:ctrlPr>
                          <a:rPr lang="en-US" sz="2000" b="0" i="1" kern="1200" smtClean="0">
                            <a:latin typeface="Cambria Math" panose="02040503050406030204" pitchFamily="18" charset="0"/>
                            <a:ea typeface="+mn-ea"/>
                            <a:cs typeface="+mn-cs"/>
                            <a:sym typeface="Symbol"/>
                          </a:rPr>
                        </m:ctrlPr>
                      </m:sSubPr>
                      <m:e>
                        <m:r>
                          <a:rPr lang="en-US" sz="2000" b="0" i="1" kern="1200" smtClean="0">
                            <a:latin typeface="Cambria Math" panose="02040503050406030204" pitchFamily="18" charset="0"/>
                            <a:ea typeface="+mn-ea"/>
                            <a:cs typeface="+mn-cs"/>
                            <a:sym typeface="Symbol"/>
                          </a:rPr>
                          <m:t>𝑝</m:t>
                        </m:r>
                      </m:e>
                      <m:sub>
                        <m:r>
                          <a:rPr lang="en-US" sz="2000" b="0" i="1" kern="1200" smtClean="0">
                            <a:latin typeface="Cambria Math" panose="02040503050406030204" pitchFamily="18" charset="0"/>
                            <a:ea typeface="+mn-ea"/>
                            <a:cs typeface="+mn-cs"/>
                            <a:sym typeface="Symbol"/>
                          </a:rPr>
                          <m:t>1</m:t>
                        </m:r>
                      </m:sub>
                    </m:sSub>
                    <m:r>
                      <a:rPr lang="en-US" sz="2000" b="0" i="1" kern="1200" smtClean="0">
                        <a:latin typeface="Cambria Math" panose="02040503050406030204" pitchFamily="18" charset="0"/>
                        <a:ea typeface="+mn-ea"/>
                        <a:cs typeface="+mn-cs"/>
                        <a:sym typeface="Symbol"/>
                      </a:rPr>
                      <m:t>∨¬</m:t>
                    </m:r>
                    <m:sSub>
                      <m:sSubPr>
                        <m:ctrlPr>
                          <a:rPr lang="en-US" sz="2000" b="0" i="1" kern="1200" smtClean="0">
                            <a:latin typeface="Cambria Math" panose="02040503050406030204" pitchFamily="18" charset="0"/>
                            <a:ea typeface="+mn-ea"/>
                            <a:cs typeface="+mn-cs"/>
                            <a:sym typeface="Symbol"/>
                          </a:rPr>
                        </m:ctrlPr>
                      </m:sSubPr>
                      <m:e>
                        <m:r>
                          <a:rPr lang="en-US" sz="2000" b="0" i="1" kern="1200" smtClean="0">
                            <a:latin typeface="Cambria Math" panose="02040503050406030204" pitchFamily="18" charset="0"/>
                            <a:ea typeface="+mn-ea"/>
                            <a:cs typeface="+mn-cs"/>
                            <a:sym typeface="Symbol"/>
                          </a:rPr>
                          <m:t>𝑝</m:t>
                        </m:r>
                      </m:e>
                      <m:sub>
                        <m:r>
                          <a:rPr lang="en-US" sz="2000" b="0" i="1" kern="1200" smtClean="0">
                            <a:latin typeface="Cambria Math" panose="02040503050406030204" pitchFamily="18" charset="0"/>
                            <a:ea typeface="+mn-ea"/>
                            <a:cs typeface="+mn-cs"/>
                            <a:sym typeface="Symbol"/>
                          </a:rPr>
                          <m:t>2</m:t>
                        </m:r>
                      </m:sub>
                    </m:sSub>
                    <m:r>
                      <a:rPr lang="en-US" sz="2000" b="0" i="1" kern="1200" smtClean="0">
                        <a:latin typeface="Cambria Math" panose="02040503050406030204" pitchFamily="18" charset="0"/>
                        <a:ea typeface="+mn-ea"/>
                        <a:cs typeface="+mn-cs"/>
                        <a:sym typeface="Symbol"/>
                      </a:rPr>
                      <m:t>∨¬</m:t>
                    </m:r>
                    <m:sSub>
                      <m:sSubPr>
                        <m:ctrlPr>
                          <a:rPr lang="en-US" sz="2000" b="0" i="1" kern="1200" smtClean="0">
                            <a:latin typeface="Cambria Math" panose="02040503050406030204" pitchFamily="18" charset="0"/>
                            <a:ea typeface="+mn-ea"/>
                            <a:cs typeface="+mn-cs"/>
                            <a:sym typeface="Symbol"/>
                          </a:rPr>
                        </m:ctrlPr>
                      </m:sSubPr>
                      <m:e>
                        <m:r>
                          <a:rPr lang="en-US" sz="2000" b="0" i="1" kern="1200" smtClean="0">
                            <a:latin typeface="Cambria Math" panose="02040503050406030204" pitchFamily="18" charset="0"/>
                            <a:ea typeface="+mn-ea"/>
                            <a:cs typeface="+mn-cs"/>
                            <a:sym typeface="Symbol"/>
                          </a:rPr>
                          <m:t>𝑝</m:t>
                        </m:r>
                      </m:e>
                      <m:sub>
                        <m:r>
                          <a:rPr lang="en-US" sz="2000" b="0" i="1" kern="1200" smtClean="0">
                            <a:latin typeface="Cambria Math" panose="02040503050406030204" pitchFamily="18" charset="0"/>
                            <a:ea typeface="+mn-ea"/>
                            <a:cs typeface="+mn-cs"/>
                            <a:sym typeface="Symbol"/>
                          </a:rPr>
                          <m:t>4</m:t>
                        </m:r>
                      </m:sub>
                    </m:sSub>
                    <m:r>
                      <a:rPr lang="en-US" sz="2000" b="0" i="1" kern="1200" smtClean="0">
                        <a:latin typeface="Cambria Math" panose="02040503050406030204" pitchFamily="18" charset="0"/>
                        <a:ea typeface="+mn-ea"/>
                        <a:cs typeface="+mn-cs"/>
                        <a:sym typeface="Symbol"/>
                      </a:rPr>
                      <m:t>)</m:t>
                    </m:r>
                  </m:oMath>
                </a14:m>
                <a:endParaRPr lang="en-US" sz="2000" kern="1200">
                  <a:latin typeface="Calibri"/>
                  <a:ea typeface="+mn-ea"/>
                  <a:cs typeface="+mn-cs"/>
                  <a:sym typeface="Symbol"/>
                </a:endParaRPr>
              </a:p>
            </p:txBody>
          </p:sp>
        </mc:Choice>
        <mc:Fallback xmlns="">
          <p:sp>
            <p:nvSpPr>
              <p:cNvPr id="17" name="TextBox 16">
                <a:extLst>
                  <a:ext uri="{FF2B5EF4-FFF2-40B4-BE49-F238E27FC236}">
                    <a16:creationId xmlns:a16="http://schemas.microsoft.com/office/drawing/2014/main" id="{C3CAB405-7863-435B-A195-6A649FCF6470}"/>
                  </a:ext>
                </a:extLst>
              </p:cNvPr>
              <p:cNvSpPr txBox="1">
                <a:spLocks noRot="1" noChangeAspect="1" noMove="1" noResize="1" noEditPoints="1" noAdjustHandles="1" noChangeArrowheads="1" noChangeShapeType="1" noTextEdit="1"/>
              </p:cNvSpPr>
              <p:nvPr/>
            </p:nvSpPr>
            <p:spPr>
              <a:xfrm>
                <a:off x="7853779" y="2837789"/>
                <a:ext cx="2995588" cy="369332"/>
              </a:xfrm>
              <a:prstGeom prst="rect">
                <a:avLst/>
              </a:prstGeom>
              <a:blipFill>
                <a:blip r:embed="rId5"/>
                <a:stretch>
                  <a:fillRect l="-2033" t="-18333" b="-30000"/>
                </a:stretch>
              </a:blipFill>
            </p:spPr>
            <p:txBody>
              <a:bodyPr/>
              <a:lstStyle/>
              <a:p>
                <a:r>
                  <a:rPr lang="en-US">
                    <a:noFill/>
                  </a:rPr>
                  <a:t> </a:t>
                </a:r>
              </a:p>
            </p:txBody>
          </p:sp>
        </mc:Fallback>
      </mc:AlternateContent>
      <p:sp>
        <p:nvSpPr>
          <p:cNvPr id="21" name="Arrow: Down 20">
            <a:extLst>
              <a:ext uri="{FF2B5EF4-FFF2-40B4-BE49-F238E27FC236}">
                <a16:creationId xmlns:a16="http://schemas.microsoft.com/office/drawing/2014/main" id="{E50D88ED-6B50-411C-87E4-57E88F321F99}"/>
              </a:ext>
            </a:extLst>
          </p:cNvPr>
          <p:cNvSpPr/>
          <p:nvPr/>
        </p:nvSpPr>
        <p:spPr>
          <a:xfrm>
            <a:off x="3959440" y="3346882"/>
            <a:ext cx="1145220" cy="58851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a:t>
            </a:r>
          </a:p>
        </p:txBody>
      </p:sp>
      <mc:AlternateContent xmlns:mc="http://schemas.openxmlformats.org/markup-compatibility/2006" xmlns:a14="http://schemas.microsoft.com/office/drawing/2010/main">
        <mc:Choice Requires="a14">
          <p:sp>
            <p:nvSpPr>
              <p:cNvPr id="23" name="Arrow: Down 22">
                <a:extLst>
                  <a:ext uri="{FF2B5EF4-FFF2-40B4-BE49-F238E27FC236}">
                    <a16:creationId xmlns:a16="http://schemas.microsoft.com/office/drawing/2014/main" id="{58C74A6C-5AA4-46C3-91D4-975008889382}"/>
                  </a:ext>
                </a:extLst>
              </p:cNvPr>
              <p:cNvSpPr/>
              <p:nvPr/>
            </p:nvSpPr>
            <p:spPr>
              <a:xfrm>
                <a:off x="3959440" y="2342625"/>
                <a:ext cx="1145220" cy="58851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𝛼</m:t>
                      </m:r>
                    </m:oMath>
                  </m:oMathPara>
                </a14:m>
                <a:endParaRPr lang="en-US">
                  <a:solidFill>
                    <a:schemeClr val="tx1"/>
                  </a:solidFill>
                </a:endParaRPr>
              </a:p>
            </p:txBody>
          </p:sp>
        </mc:Choice>
        <mc:Fallback xmlns="">
          <p:sp>
            <p:nvSpPr>
              <p:cNvPr id="23" name="Arrow: Down 22">
                <a:extLst>
                  <a:ext uri="{FF2B5EF4-FFF2-40B4-BE49-F238E27FC236}">
                    <a16:creationId xmlns:a16="http://schemas.microsoft.com/office/drawing/2014/main" id="{58C74A6C-5AA4-46C3-91D4-975008889382}"/>
                  </a:ext>
                </a:extLst>
              </p:cNvPr>
              <p:cNvSpPr>
                <a:spLocks noRot="1" noChangeAspect="1" noMove="1" noResize="1" noEditPoints="1" noAdjustHandles="1" noChangeArrowheads="1" noChangeShapeType="1" noTextEdit="1"/>
              </p:cNvSpPr>
              <p:nvPr/>
            </p:nvSpPr>
            <p:spPr>
              <a:xfrm>
                <a:off x="3959440" y="2342625"/>
                <a:ext cx="1145220" cy="588514"/>
              </a:xfrm>
              <a:prstGeom prst="downArrow">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Arrow: Down 24">
                <a:extLst>
                  <a:ext uri="{FF2B5EF4-FFF2-40B4-BE49-F238E27FC236}">
                    <a16:creationId xmlns:a16="http://schemas.microsoft.com/office/drawing/2014/main" id="{08B038BB-EB59-45A1-B5D6-C7F67CE0FBFF}"/>
                  </a:ext>
                </a:extLst>
              </p:cNvPr>
              <p:cNvSpPr/>
              <p:nvPr/>
            </p:nvSpPr>
            <p:spPr>
              <a:xfrm>
                <a:off x="3959440" y="4479341"/>
                <a:ext cx="1145220" cy="58851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𝛾</m:t>
                      </m:r>
                    </m:oMath>
                  </m:oMathPara>
                </a14:m>
                <a:endParaRPr lang="en-US">
                  <a:solidFill>
                    <a:schemeClr val="tx1"/>
                  </a:solidFill>
                </a:endParaRPr>
              </a:p>
            </p:txBody>
          </p:sp>
        </mc:Choice>
        <mc:Fallback xmlns="">
          <p:sp>
            <p:nvSpPr>
              <p:cNvPr id="25" name="Arrow: Down 24">
                <a:extLst>
                  <a:ext uri="{FF2B5EF4-FFF2-40B4-BE49-F238E27FC236}">
                    <a16:creationId xmlns:a16="http://schemas.microsoft.com/office/drawing/2014/main" id="{08B038BB-EB59-45A1-B5D6-C7F67CE0FBFF}"/>
                  </a:ext>
                </a:extLst>
              </p:cNvPr>
              <p:cNvSpPr>
                <a:spLocks noRot="1" noChangeAspect="1" noMove="1" noResize="1" noEditPoints="1" noAdjustHandles="1" noChangeArrowheads="1" noChangeShapeType="1" noTextEdit="1"/>
              </p:cNvSpPr>
              <p:nvPr/>
            </p:nvSpPr>
            <p:spPr>
              <a:xfrm>
                <a:off x="3959440" y="4479341"/>
                <a:ext cx="1145220" cy="588514"/>
              </a:xfrm>
              <a:prstGeom prst="downArrow">
                <a:avLst/>
              </a:prstGeom>
              <a:blipFill>
                <a:blip r:embed="rId7"/>
                <a:stretch>
                  <a:fillRect/>
                </a:stretch>
              </a:blipFill>
            </p:spPr>
            <p:txBody>
              <a:bodyPr/>
              <a:lstStyle/>
              <a:p>
                <a:r>
                  <a:rPr lang="en-US">
                    <a:noFill/>
                  </a:rPr>
                  <a:t> </a:t>
                </a:r>
              </a:p>
            </p:txBody>
          </p:sp>
        </mc:Fallback>
      </mc:AlternateContent>
      <p:sp>
        <p:nvSpPr>
          <p:cNvPr id="26" name="Arrow: Right 25">
            <a:extLst>
              <a:ext uri="{FF2B5EF4-FFF2-40B4-BE49-F238E27FC236}">
                <a16:creationId xmlns:a16="http://schemas.microsoft.com/office/drawing/2014/main" id="{6A3E821C-C476-4207-8481-61E60A0D03EA}"/>
              </a:ext>
            </a:extLst>
          </p:cNvPr>
          <p:cNvSpPr/>
          <p:nvPr/>
        </p:nvSpPr>
        <p:spPr>
          <a:xfrm>
            <a:off x="6246532" y="5000345"/>
            <a:ext cx="1616512" cy="92322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Theory Conflict</a:t>
            </a:r>
            <a:r>
              <a:rPr lang="en-US"/>
              <a:t> </a:t>
            </a:r>
          </a:p>
        </p:txBody>
      </p:sp>
      <mc:AlternateContent xmlns:mc="http://schemas.openxmlformats.org/markup-compatibility/2006" xmlns:a14="http://schemas.microsoft.com/office/drawing/2010/main">
        <mc:Choice Requires="a14">
          <p:sp>
            <p:nvSpPr>
              <p:cNvPr id="31" name="Arrow: Up 30">
                <a:extLst>
                  <a:ext uri="{FF2B5EF4-FFF2-40B4-BE49-F238E27FC236}">
                    <a16:creationId xmlns:a16="http://schemas.microsoft.com/office/drawing/2014/main" id="{DBDF6092-A73D-492F-BE31-1B2CA9B6CA96}"/>
                  </a:ext>
                </a:extLst>
              </p:cNvPr>
              <p:cNvSpPr/>
              <p:nvPr/>
            </p:nvSpPr>
            <p:spPr>
              <a:xfrm>
                <a:off x="8403901" y="4457512"/>
                <a:ext cx="1074198" cy="58851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𝛼</m:t>
                      </m:r>
                    </m:oMath>
                  </m:oMathPara>
                </a14:m>
                <a:endParaRPr lang="en-US">
                  <a:solidFill>
                    <a:schemeClr val="tx1"/>
                  </a:solidFill>
                </a:endParaRPr>
              </a:p>
            </p:txBody>
          </p:sp>
        </mc:Choice>
        <mc:Fallback xmlns="">
          <p:sp>
            <p:nvSpPr>
              <p:cNvPr id="31" name="Arrow: Up 30">
                <a:extLst>
                  <a:ext uri="{FF2B5EF4-FFF2-40B4-BE49-F238E27FC236}">
                    <a16:creationId xmlns:a16="http://schemas.microsoft.com/office/drawing/2014/main" id="{DBDF6092-A73D-492F-BE31-1B2CA9B6CA96}"/>
                  </a:ext>
                </a:extLst>
              </p:cNvPr>
              <p:cNvSpPr>
                <a:spLocks noRot="1" noChangeAspect="1" noMove="1" noResize="1" noEditPoints="1" noAdjustHandles="1" noChangeArrowheads="1" noChangeShapeType="1" noTextEdit="1"/>
              </p:cNvSpPr>
              <p:nvPr/>
            </p:nvSpPr>
            <p:spPr>
              <a:xfrm>
                <a:off x="8403901" y="4457512"/>
                <a:ext cx="1074198" cy="588514"/>
              </a:xfrm>
              <a:prstGeom prst="upArrow">
                <a:avLst/>
              </a:prstGeom>
              <a:blipFill>
                <a:blip r:embed="rId8"/>
                <a:stretch>
                  <a:fillRect/>
                </a:stretch>
              </a:blipFill>
            </p:spPr>
            <p:txBody>
              <a:bodyPr/>
              <a:lstStyle/>
              <a:p>
                <a:r>
                  <a:rPr lang="en-US">
                    <a:noFill/>
                  </a:rPr>
                  <a:t> </a:t>
                </a:r>
              </a:p>
            </p:txBody>
          </p:sp>
        </mc:Fallback>
      </mc:AlternateContent>
      <p:sp>
        <p:nvSpPr>
          <p:cNvPr id="33" name="Arrow: Up 32">
            <a:extLst>
              <a:ext uri="{FF2B5EF4-FFF2-40B4-BE49-F238E27FC236}">
                <a16:creationId xmlns:a16="http://schemas.microsoft.com/office/drawing/2014/main" id="{CDA26678-C8B1-44D1-B834-05E55422317F}"/>
              </a:ext>
            </a:extLst>
          </p:cNvPr>
          <p:cNvSpPr/>
          <p:nvPr/>
        </p:nvSpPr>
        <p:spPr>
          <a:xfrm>
            <a:off x="8167592" y="3272119"/>
            <a:ext cx="1411414" cy="58851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Block</a:t>
            </a:r>
          </a:p>
        </p:txBody>
      </p:sp>
      <p:sp>
        <p:nvSpPr>
          <p:cNvPr id="34" name="Arrow: Left 33">
            <a:extLst>
              <a:ext uri="{FF2B5EF4-FFF2-40B4-BE49-F238E27FC236}">
                <a16:creationId xmlns:a16="http://schemas.microsoft.com/office/drawing/2014/main" id="{5E5F157D-4928-4F3D-AF12-C272FD14A172}"/>
              </a:ext>
            </a:extLst>
          </p:cNvPr>
          <p:cNvSpPr/>
          <p:nvPr/>
        </p:nvSpPr>
        <p:spPr>
          <a:xfrm>
            <a:off x="6041254" y="2794031"/>
            <a:ext cx="1616513" cy="478088"/>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Strengthen</a:t>
            </a:r>
          </a:p>
        </p:txBody>
      </p:sp>
      <p:sp>
        <p:nvSpPr>
          <p:cNvPr id="4" name="Title 1">
            <a:extLst>
              <a:ext uri="{FF2B5EF4-FFF2-40B4-BE49-F238E27FC236}">
                <a16:creationId xmlns:a16="http://schemas.microsoft.com/office/drawing/2014/main" id="{25B0A3F0-F42D-EC57-8B30-DC3F48E962C1}"/>
              </a:ext>
            </a:extLst>
          </p:cNvPr>
          <p:cNvSpPr>
            <a:spLocks noGrp="1"/>
          </p:cNvSpPr>
          <p:nvPr>
            <p:ph type="title"/>
          </p:nvPr>
        </p:nvSpPr>
        <p:spPr>
          <a:xfrm>
            <a:off x="609600" y="274638"/>
            <a:ext cx="10972800" cy="1143000"/>
          </a:xfrm>
        </p:spPr>
        <p:txBody>
          <a:bodyPr>
            <a:normAutofit/>
          </a:bodyPr>
          <a:lstStyle/>
          <a:p>
            <a:r>
              <a:rPr lang="en-US" sz="4400" dirty="0">
                <a:latin typeface="Calibri" pitchFamily="34" charset="0"/>
                <a:sym typeface="Symbol"/>
              </a:rPr>
              <a:t>CDCL(T)</a:t>
            </a:r>
            <a:endParaRPr spc="-167" dirty="0">
              <a:solidFill>
                <a:schemeClr val="accent1"/>
              </a:solidFill>
              <a:effectLst>
                <a:outerShdw blurRad="50800" dist="38100" dir="2700000" algn="tl" rotWithShape="0">
                  <a:prstClr val="black">
                    <a:alpha val="61000"/>
                  </a:prstClr>
                </a:outerShdw>
              </a:effectLst>
              <a:latin typeface="Calibri" pitchFamily="34" charset="0"/>
            </a:endParaRPr>
          </a:p>
        </p:txBody>
      </p:sp>
    </p:spTree>
    <p:extLst>
      <p:ext uri="{BB962C8B-B14F-4D97-AF65-F5344CB8AC3E}">
        <p14:creationId xmlns:p14="http://schemas.microsoft.com/office/powerpoint/2010/main" val="21532818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5B0A3F0-F42D-EC57-8B30-DC3F48E962C1}"/>
              </a:ext>
            </a:extLst>
          </p:cNvPr>
          <p:cNvSpPr>
            <a:spLocks noGrp="1"/>
          </p:cNvSpPr>
          <p:nvPr>
            <p:ph type="title"/>
          </p:nvPr>
        </p:nvSpPr>
        <p:spPr/>
        <p:txBody>
          <a:bodyPr>
            <a:normAutofit/>
          </a:bodyPr>
          <a:lstStyle/>
          <a:p>
            <a:r>
              <a:rPr lang="en-US" sz="4400" dirty="0">
                <a:latin typeface="Calibri" pitchFamily="34" charset="0"/>
                <a:sym typeface="Symbol"/>
              </a:rPr>
              <a:t>CDCL(T) – Main State Variables</a:t>
            </a:r>
            <a:endParaRPr spc="-167" dirty="0">
              <a:solidFill>
                <a:schemeClr val="accent1"/>
              </a:solidFill>
              <a:effectLst>
                <a:outerShdw blurRad="50800" dist="38100" dir="2700000" algn="tl" rotWithShape="0">
                  <a:prstClr val="black">
                    <a:alpha val="61000"/>
                  </a:prstClr>
                </a:outerShdw>
              </a:effectLst>
              <a:latin typeface="Calibri" pitchFamily="34" charset="0"/>
            </a:endParaRPr>
          </a:p>
        </p:txBody>
      </p:sp>
      <p:sp>
        <p:nvSpPr>
          <p:cNvPr id="2" name="Content Placeholder 1">
            <a:extLst>
              <a:ext uri="{FF2B5EF4-FFF2-40B4-BE49-F238E27FC236}">
                <a16:creationId xmlns:a16="http://schemas.microsoft.com/office/drawing/2014/main" id="{4658C8D3-FA2A-3692-4BB8-9B4052E68D8F}"/>
              </a:ext>
            </a:extLst>
          </p:cNvPr>
          <p:cNvSpPr>
            <a:spLocks noGrp="1"/>
          </p:cNvSpPr>
          <p:nvPr>
            <p:ph idx="1"/>
          </p:nvPr>
        </p:nvSpPr>
        <p:spPr>
          <a:xfrm>
            <a:off x="609600" y="3055778"/>
            <a:ext cx="10972800" cy="3317032"/>
          </a:xfrm>
        </p:spPr>
        <p:txBody>
          <a:bodyPr/>
          <a:lstStyle/>
          <a:p>
            <a:r>
              <a:rPr lang="en-US" i="1" dirty="0"/>
              <a:t>F – </a:t>
            </a:r>
            <a:r>
              <a:rPr lang="en-US" dirty="0"/>
              <a:t>set of clauses</a:t>
            </a:r>
          </a:p>
          <a:p>
            <a:pPr lvl="1"/>
            <a:r>
              <a:rPr lang="en-US" dirty="0"/>
              <a:t>Split into </a:t>
            </a:r>
            <a:r>
              <a:rPr lang="en-US" i="1" dirty="0">
                <a:solidFill>
                  <a:srgbClr val="00B050"/>
                </a:solidFill>
              </a:rPr>
              <a:t>irredundant</a:t>
            </a:r>
            <a:r>
              <a:rPr lang="en-US" i="1" dirty="0"/>
              <a:t> </a:t>
            </a:r>
            <a:r>
              <a:rPr lang="en-US" dirty="0"/>
              <a:t>and </a:t>
            </a:r>
            <a:r>
              <a:rPr lang="en-US" i="1" dirty="0">
                <a:solidFill>
                  <a:srgbClr val="FF0000"/>
                </a:solidFill>
              </a:rPr>
              <a:t>redundant</a:t>
            </a:r>
            <a:r>
              <a:rPr lang="en-US" i="1" dirty="0"/>
              <a:t> </a:t>
            </a:r>
            <a:r>
              <a:rPr lang="en-US" dirty="0"/>
              <a:t>clauses. </a:t>
            </a:r>
          </a:p>
          <a:p>
            <a:pPr lvl="1"/>
            <a:r>
              <a:rPr lang="en-US" dirty="0"/>
              <a:t>Redundant clauses can be garbage collected.</a:t>
            </a:r>
          </a:p>
          <a:p>
            <a:pPr lvl="1"/>
            <a:r>
              <a:rPr lang="en-US" dirty="0"/>
              <a:t>2 literal watch list and binary clause optimization</a:t>
            </a:r>
          </a:p>
          <a:p>
            <a:r>
              <a:rPr lang="en-US" i="1" dirty="0"/>
              <a:t>M – </a:t>
            </a:r>
            <a:r>
              <a:rPr lang="en-US" dirty="0"/>
              <a:t>a trail of assigned literals</a:t>
            </a:r>
          </a:p>
          <a:p>
            <a:r>
              <a:rPr lang="en-US" i="1" dirty="0"/>
              <a:t>C – </a:t>
            </a:r>
            <a:r>
              <a:rPr lang="en-US" dirty="0"/>
              <a:t>a conflict clause</a:t>
            </a:r>
            <a:endParaRPr lang="en-US" i="1"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5DAB1DF-580D-B59B-C53F-DD68261F6F2E}"/>
                  </a:ext>
                </a:extLst>
              </p:cNvPr>
              <p:cNvSpPr txBox="1"/>
              <p:nvPr/>
            </p:nvSpPr>
            <p:spPr>
              <a:xfrm>
                <a:off x="7058608" y="2021264"/>
                <a:ext cx="150797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r>
                        <a:rPr lang="en-US" sz="2800" b="0" i="1" smtClean="0">
                          <a:latin typeface="Cambria Math" panose="02040503050406030204" pitchFamily="18" charset="0"/>
                        </a:rPr>
                        <m:t>𝑀</m:t>
                      </m:r>
                      <m:r>
                        <a:rPr lang="en-US" sz="2800" b="0" i="1" smtClean="0">
                          <a:latin typeface="Cambria Math" panose="02040503050406030204" pitchFamily="18" charset="0"/>
                        </a:rPr>
                        <m:t>;</m:t>
                      </m:r>
                      <m:r>
                        <a:rPr lang="en-US" sz="2800" b="0" i="1" smtClean="0">
                          <a:latin typeface="Cambria Math" panose="02040503050406030204" pitchFamily="18" charset="0"/>
                        </a:rPr>
                        <m:t>𝐹</m:t>
                      </m:r>
                      <m:r>
                        <a:rPr lang="en-US" sz="2800" b="0" i="1" smtClean="0">
                          <a:latin typeface="Cambria Math" panose="02040503050406030204" pitchFamily="18" charset="0"/>
                        </a:rPr>
                        <m:t>;</m:t>
                      </m:r>
                      <m:r>
                        <a:rPr lang="en-US" sz="2800" b="0" i="1" smtClean="0">
                          <a:latin typeface="Cambria Math" panose="02040503050406030204" pitchFamily="18" charset="0"/>
                        </a:rPr>
                        <m:t>𝐶</m:t>
                      </m:r>
                      <m:r>
                        <a:rPr lang="en-US" sz="2800" b="0" i="1" smtClean="0">
                          <a:latin typeface="Cambria Math" panose="02040503050406030204" pitchFamily="18" charset="0"/>
                        </a:rPr>
                        <m:t>⟩ </m:t>
                      </m:r>
                    </m:oMath>
                  </m:oMathPara>
                </a14:m>
                <a:endParaRPr lang="en-US" sz="2800" dirty="0"/>
              </a:p>
            </p:txBody>
          </p:sp>
        </mc:Choice>
        <mc:Fallback xmlns="">
          <p:sp>
            <p:nvSpPr>
              <p:cNvPr id="3" name="TextBox 2">
                <a:extLst>
                  <a:ext uri="{FF2B5EF4-FFF2-40B4-BE49-F238E27FC236}">
                    <a16:creationId xmlns:a16="http://schemas.microsoft.com/office/drawing/2014/main" id="{45DAB1DF-580D-B59B-C53F-DD68261F6F2E}"/>
                  </a:ext>
                </a:extLst>
              </p:cNvPr>
              <p:cNvSpPr txBox="1">
                <a:spLocks noRot="1" noChangeAspect="1" noMove="1" noResize="1" noEditPoints="1" noAdjustHandles="1" noChangeArrowheads="1" noChangeShapeType="1" noTextEdit="1"/>
              </p:cNvSpPr>
              <p:nvPr/>
            </p:nvSpPr>
            <p:spPr>
              <a:xfrm>
                <a:off x="7058608" y="2021264"/>
                <a:ext cx="1507977" cy="43088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CBA79F5-DB5B-EA15-43EB-67CA16EE8F42}"/>
                  </a:ext>
                </a:extLst>
              </p:cNvPr>
              <p:cNvSpPr txBox="1"/>
              <p:nvPr/>
            </p:nvSpPr>
            <p:spPr>
              <a:xfrm>
                <a:off x="3394787" y="2021263"/>
                <a:ext cx="112300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r>
                        <a:rPr lang="en-US" sz="2800" b="0" i="1" smtClean="0">
                          <a:latin typeface="Cambria Math" panose="02040503050406030204" pitchFamily="18" charset="0"/>
                        </a:rPr>
                        <m:t>𝑀</m:t>
                      </m:r>
                      <m:r>
                        <a:rPr lang="en-US" sz="2800" b="0" i="1" smtClean="0">
                          <a:latin typeface="Cambria Math" panose="02040503050406030204" pitchFamily="18" charset="0"/>
                        </a:rPr>
                        <m:t>;</m:t>
                      </m:r>
                      <m:r>
                        <a:rPr lang="en-US" sz="2800" b="0" i="1" smtClean="0">
                          <a:latin typeface="Cambria Math" panose="02040503050406030204" pitchFamily="18" charset="0"/>
                        </a:rPr>
                        <m:t>𝐹</m:t>
                      </m:r>
                      <m:r>
                        <a:rPr lang="en-US" sz="2800" b="0" i="1" smtClean="0">
                          <a:latin typeface="Cambria Math" panose="02040503050406030204" pitchFamily="18" charset="0"/>
                        </a:rPr>
                        <m:t>⟩ </m:t>
                      </m:r>
                    </m:oMath>
                  </m:oMathPara>
                </a14:m>
                <a:endParaRPr lang="en-US" sz="2800" dirty="0"/>
              </a:p>
            </p:txBody>
          </p:sp>
        </mc:Choice>
        <mc:Fallback xmlns="">
          <p:sp>
            <p:nvSpPr>
              <p:cNvPr id="6" name="TextBox 5">
                <a:extLst>
                  <a:ext uri="{FF2B5EF4-FFF2-40B4-BE49-F238E27FC236}">
                    <a16:creationId xmlns:a16="http://schemas.microsoft.com/office/drawing/2014/main" id="{DCBA79F5-DB5B-EA15-43EB-67CA16EE8F42}"/>
                  </a:ext>
                </a:extLst>
              </p:cNvPr>
              <p:cNvSpPr txBox="1">
                <a:spLocks noRot="1" noChangeAspect="1" noMove="1" noResize="1" noEditPoints="1" noAdjustHandles="1" noChangeArrowheads="1" noChangeShapeType="1" noTextEdit="1"/>
              </p:cNvSpPr>
              <p:nvPr/>
            </p:nvSpPr>
            <p:spPr>
              <a:xfrm>
                <a:off x="3394787" y="2021263"/>
                <a:ext cx="1123000" cy="430887"/>
              </a:xfrm>
              <a:prstGeom prst="rect">
                <a:avLst/>
              </a:prstGeom>
              <a:blipFill>
                <a:blip r:embed="rId3"/>
                <a:stretch>
                  <a:fillRect/>
                </a:stretch>
              </a:blipFill>
            </p:spPr>
            <p:txBody>
              <a:bodyPr/>
              <a:lstStyle/>
              <a:p>
                <a:r>
                  <a:rPr lang="en-US">
                    <a:noFill/>
                  </a:rPr>
                  <a:t> </a:t>
                </a:r>
              </a:p>
            </p:txBody>
          </p:sp>
        </mc:Fallback>
      </mc:AlternateContent>
      <p:sp>
        <p:nvSpPr>
          <p:cNvPr id="8" name="Speech Bubble: Rectangle 7">
            <a:extLst>
              <a:ext uri="{FF2B5EF4-FFF2-40B4-BE49-F238E27FC236}">
                <a16:creationId xmlns:a16="http://schemas.microsoft.com/office/drawing/2014/main" id="{1C9E41B8-0A13-2081-809B-60644FCF33F5}"/>
              </a:ext>
            </a:extLst>
          </p:cNvPr>
          <p:cNvSpPr/>
          <p:nvPr/>
        </p:nvSpPr>
        <p:spPr>
          <a:xfrm>
            <a:off x="9660295" y="2043723"/>
            <a:ext cx="1632856" cy="367628"/>
          </a:xfrm>
          <a:prstGeom prst="wedgeRectCallout">
            <a:avLst>
              <a:gd name="adj1" fmla="val -115098"/>
              <a:gd name="adj2" fmla="val 218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Conflict State</a:t>
            </a:r>
          </a:p>
        </p:txBody>
      </p:sp>
      <p:sp>
        <p:nvSpPr>
          <p:cNvPr id="10" name="Speech Bubble: Rectangle 9">
            <a:extLst>
              <a:ext uri="{FF2B5EF4-FFF2-40B4-BE49-F238E27FC236}">
                <a16:creationId xmlns:a16="http://schemas.microsoft.com/office/drawing/2014/main" id="{0BFD64D0-F444-119F-B690-D58DF6BF6F24}"/>
              </a:ext>
            </a:extLst>
          </p:cNvPr>
          <p:cNvSpPr/>
          <p:nvPr/>
        </p:nvSpPr>
        <p:spPr>
          <a:xfrm>
            <a:off x="1060581" y="2025495"/>
            <a:ext cx="1632856" cy="367628"/>
          </a:xfrm>
          <a:prstGeom prst="wedgeRectCallout">
            <a:avLst>
              <a:gd name="adj1" fmla="val 86045"/>
              <a:gd name="adj2" fmla="val 168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Search State</a:t>
            </a:r>
          </a:p>
        </p:txBody>
      </p:sp>
    </p:spTree>
    <p:extLst>
      <p:ext uri="{BB962C8B-B14F-4D97-AF65-F5344CB8AC3E}">
        <p14:creationId xmlns:p14="http://schemas.microsoft.com/office/powerpoint/2010/main" val="30953935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FD2DC-6004-B51D-5BAE-02814E8EB90E}"/>
              </a:ext>
            </a:extLst>
          </p:cNvPr>
          <p:cNvSpPr>
            <a:spLocks noGrp="1"/>
          </p:cNvSpPr>
          <p:nvPr>
            <p:ph type="title"/>
          </p:nvPr>
        </p:nvSpPr>
        <p:spPr/>
        <p:txBody>
          <a:bodyPr/>
          <a:lstStyle/>
          <a:p>
            <a:r>
              <a:rPr lang="en-US" sz="4400" dirty="0">
                <a:latin typeface="Calibri" pitchFamily="34" charset="0"/>
                <a:sym typeface="Symbol"/>
              </a:rPr>
              <a:t>CDCL(T) - Invariants </a:t>
            </a:r>
            <a:endParaRPr lang="en-US" dirty="0"/>
          </a:p>
        </p:txBody>
      </p:sp>
      <p:sp>
        <p:nvSpPr>
          <p:cNvPr id="3" name="Oval 2">
            <a:extLst>
              <a:ext uri="{FF2B5EF4-FFF2-40B4-BE49-F238E27FC236}">
                <a16:creationId xmlns:a16="http://schemas.microsoft.com/office/drawing/2014/main" id="{0C5713BD-9CC7-203C-55F2-8D6A353806F6}"/>
              </a:ext>
            </a:extLst>
          </p:cNvPr>
          <p:cNvSpPr/>
          <p:nvPr/>
        </p:nvSpPr>
        <p:spPr>
          <a:xfrm>
            <a:off x="2456873" y="4858327"/>
            <a:ext cx="2189018" cy="13577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
            </a:r>
          </a:p>
        </p:txBody>
      </p:sp>
      <p:sp>
        <p:nvSpPr>
          <p:cNvPr id="4" name="Oval 3">
            <a:extLst>
              <a:ext uri="{FF2B5EF4-FFF2-40B4-BE49-F238E27FC236}">
                <a16:creationId xmlns:a16="http://schemas.microsoft.com/office/drawing/2014/main" id="{DE319A1C-F41A-F9E5-384B-6CF3EFFDE422}"/>
              </a:ext>
            </a:extLst>
          </p:cNvPr>
          <p:cNvSpPr/>
          <p:nvPr/>
        </p:nvSpPr>
        <p:spPr>
          <a:xfrm>
            <a:off x="5874329" y="4853709"/>
            <a:ext cx="2189018" cy="13577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cxnSp>
        <p:nvCxnSpPr>
          <p:cNvPr id="7" name="Straight Connector 6">
            <a:extLst>
              <a:ext uri="{FF2B5EF4-FFF2-40B4-BE49-F238E27FC236}">
                <a16:creationId xmlns:a16="http://schemas.microsoft.com/office/drawing/2014/main" id="{CB57C31B-91AC-CC79-9160-BD76D64884C1}"/>
              </a:ext>
            </a:extLst>
          </p:cNvPr>
          <p:cNvCxnSpPr/>
          <p:nvPr/>
        </p:nvCxnSpPr>
        <p:spPr>
          <a:xfrm>
            <a:off x="4693261" y="4373418"/>
            <a:ext cx="665018" cy="1838037"/>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0B4BC79-D457-9EC7-3C48-045B76C6E3F5}"/>
                  </a:ext>
                </a:extLst>
              </p:cNvPr>
              <p:cNvSpPr txBox="1"/>
              <p:nvPr/>
            </p:nvSpPr>
            <p:spPr>
              <a:xfrm>
                <a:off x="5040347" y="5105455"/>
                <a:ext cx="3855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𝐶</m:t>
                      </m:r>
                    </m:oMath>
                  </m:oMathPara>
                </a14:m>
                <a:endParaRPr lang="en-US" dirty="0"/>
              </a:p>
            </p:txBody>
          </p:sp>
        </mc:Choice>
        <mc:Fallback xmlns="">
          <p:sp>
            <p:nvSpPr>
              <p:cNvPr id="8" name="TextBox 7">
                <a:extLst>
                  <a:ext uri="{FF2B5EF4-FFF2-40B4-BE49-F238E27FC236}">
                    <a16:creationId xmlns:a16="http://schemas.microsoft.com/office/drawing/2014/main" id="{40B4BC79-D457-9EC7-3C48-045B76C6E3F5}"/>
                  </a:ext>
                </a:extLst>
              </p:cNvPr>
              <p:cNvSpPr txBox="1">
                <a:spLocks noRot="1" noChangeAspect="1" noMove="1" noResize="1" noEditPoints="1" noAdjustHandles="1" noChangeArrowheads="1" noChangeShapeType="1" noTextEdit="1"/>
              </p:cNvSpPr>
              <p:nvPr/>
            </p:nvSpPr>
            <p:spPr>
              <a:xfrm>
                <a:off x="5040347" y="5105455"/>
                <a:ext cx="385555" cy="369332"/>
              </a:xfrm>
              <a:prstGeom prst="rect">
                <a:avLst/>
              </a:prstGeom>
              <a:blipFill>
                <a:blip r:embed="rId3"/>
                <a:stretch>
                  <a:fillRect/>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C0E08C46-2CA1-F293-7F31-6FB9B55C7BBD}"/>
              </a:ext>
            </a:extLst>
          </p:cNvPr>
          <p:cNvCxnSpPr/>
          <p:nvPr/>
        </p:nvCxnSpPr>
        <p:spPr>
          <a:xfrm>
            <a:off x="4765964" y="4590473"/>
            <a:ext cx="467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355DCCF-112B-B465-90F8-4CAD3AE0BC14}"/>
              </a:ext>
            </a:extLst>
          </p:cNvPr>
          <p:cNvCxnSpPr/>
          <p:nvPr/>
        </p:nvCxnSpPr>
        <p:spPr>
          <a:xfrm>
            <a:off x="4841766" y="4742873"/>
            <a:ext cx="467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3D621D-10D7-FB10-D266-CD66FF888CC1}"/>
              </a:ext>
            </a:extLst>
          </p:cNvPr>
          <p:cNvCxnSpPr/>
          <p:nvPr/>
        </p:nvCxnSpPr>
        <p:spPr>
          <a:xfrm>
            <a:off x="4891119" y="4936837"/>
            <a:ext cx="467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57DCA2-4AE0-FE9D-5136-EB97ED486B3E}"/>
              </a:ext>
            </a:extLst>
          </p:cNvPr>
          <p:cNvCxnSpPr/>
          <p:nvPr/>
        </p:nvCxnSpPr>
        <p:spPr>
          <a:xfrm>
            <a:off x="4958742" y="5105455"/>
            <a:ext cx="467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5FEF71-7AEA-15E2-F1B5-FB42EA150CD4}"/>
              </a:ext>
            </a:extLst>
          </p:cNvPr>
          <p:cNvCxnSpPr/>
          <p:nvPr/>
        </p:nvCxnSpPr>
        <p:spPr>
          <a:xfrm>
            <a:off x="5075346" y="5460933"/>
            <a:ext cx="467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F3C0F1F-C660-5318-E978-1DE4D5752D58}"/>
              </a:ext>
            </a:extLst>
          </p:cNvPr>
          <p:cNvCxnSpPr/>
          <p:nvPr/>
        </p:nvCxnSpPr>
        <p:spPr>
          <a:xfrm>
            <a:off x="5177671" y="5712693"/>
            <a:ext cx="467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5CD59C-BE28-71E1-1687-D221DBCF8FA6}"/>
              </a:ext>
            </a:extLst>
          </p:cNvPr>
          <p:cNvCxnSpPr/>
          <p:nvPr/>
        </p:nvCxnSpPr>
        <p:spPr>
          <a:xfrm>
            <a:off x="5288507" y="5962073"/>
            <a:ext cx="46716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E6A62C1-5851-EDDC-5392-288120B6E0BD}"/>
              </a:ext>
            </a:extLst>
          </p:cNvPr>
          <p:cNvPicPr>
            <a:picLocks noChangeAspect="1"/>
          </p:cNvPicPr>
          <p:nvPr/>
        </p:nvPicPr>
        <p:blipFill>
          <a:blip r:embed="rId4"/>
          <a:stretch>
            <a:fillRect/>
          </a:stretch>
        </p:blipFill>
        <p:spPr>
          <a:xfrm>
            <a:off x="303060" y="1998375"/>
            <a:ext cx="11142538" cy="1635291"/>
          </a:xfrm>
          <a:prstGeom prst="rect">
            <a:avLst/>
          </a:prstGeom>
        </p:spPr>
      </p:pic>
    </p:spTree>
    <p:extLst>
      <p:ext uri="{BB962C8B-B14F-4D97-AF65-F5344CB8AC3E}">
        <p14:creationId xmlns:p14="http://schemas.microsoft.com/office/powerpoint/2010/main" val="37720359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FD2DC-6004-B51D-5BAE-02814E8EB90E}"/>
              </a:ext>
            </a:extLst>
          </p:cNvPr>
          <p:cNvSpPr>
            <a:spLocks noGrp="1"/>
          </p:cNvSpPr>
          <p:nvPr>
            <p:ph type="title"/>
          </p:nvPr>
        </p:nvSpPr>
        <p:spPr/>
        <p:txBody>
          <a:bodyPr/>
          <a:lstStyle/>
          <a:p>
            <a:r>
              <a:rPr lang="en-US" sz="4400" dirty="0">
                <a:latin typeface="Calibri" pitchFamily="34" charset="0"/>
                <a:sym typeface="Symbol"/>
              </a:rPr>
              <a:t>CDCL(T) – Dual Model/Proof search </a:t>
            </a:r>
            <a:endParaRPr lang="en-US" dirty="0"/>
          </a:p>
        </p:txBody>
      </p:sp>
      <p:sp>
        <p:nvSpPr>
          <p:cNvPr id="6" name="Left Arrow 6">
            <a:extLst>
              <a:ext uri="{FF2B5EF4-FFF2-40B4-BE49-F238E27FC236}">
                <a16:creationId xmlns:a16="http://schemas.microsoft.com/office/drawing/2014/main" id="{5151DB8F-3F5F-45AC-412A-B23C82CA28DC}"/>
              </a:ext>
            </a:extLst>
          </p:cNvPr>
          <p:cNvSpPr/>
          <p:nvPr/>
        </p:nvSpPr>
        <p:spPr bwMode="auto">
          <a:xfrm rot="5400000">
            <a:off x="3898178" y="3377184"/>
            <a:ext cx="2895600" cy="1932432"/>
          </a:xfrm>
          <a:prstGeom prst="leftArrow">
            <a:avLst/>
          </a:prstGeom>
          <a:solidFill>
            <a:srgbClr val="5782B5">
              <a:lumMod val="60000"/>
              <a:lumOff val="40000"/>
            </a:srgbClr>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109728" tIns="54864" rIns="109728" bIns="54864" numCol="1" rtlCol="0" anchor="ctr" anchorCtr="0" compatLnSpc="1">
            <a:prstTxWarp prst="textNoShape">
              <a:avLst/>
            </a:prstTxWarp>
          </a:bodyPr>
          <a:lstStyle/>
          <a:p>
            <a:pPr algn="ctr" defTabSz="1096963" fontAlgn="base">
              <a:spcBef>
                <a:spcPct val="0"/>
              </a:spcBef>
              <a:spcAft>
                <a:spcPct val="0"/>
              </a:spcAft>
              <a:defRPr/>
            </a:pPr>
            <a:r>
              <a:rPr lang="en-US" sz="2800" kern="0" dirty="0">
                <a:solidFill>
                  <a:srgbClr val="FFFFFF"/>
                </a:solidFill>
                <a:effectLst>
                  <a:outerShdw blurRad="38100" dist="38100" dir="2700000" algn="tl">
                    <a:srgbClr val="000000">
                      <a:alpha val="43137"/>
                    </a:srgbClr>
                  </a:outerShdw>
                </a:effectLst>
                <a:latin typeface="Segoe"/>
              </a:rPr>
              <a:t>Proofs</a:t>
            </a:r>
          </a:p>
          <a:p>
            <a:pPr algn="ctr" defTabSz="1096963" fontAlgn="base">
              <a:spcBef>
                <a:spcPct val="0"/>
              </a:spcBef>
              <a:spcAft>
                <a:spcPct val="0"/>
              </a:spcAft>
              <a:defRPr/>
            </a:pPr>
            <a:r>
              <a:rPr lang="en-US" sz="2000" kern="0" dirty="0">
                <a:solidFill>
                  <a:srgbClr val="FFFFFF"/>
                </a:solidFill>
                <a:effectLst>
                  <a:outerShdw blurRad="38100" dist="38100" dir="2700000" algn="tl">
                    <a:srgbClr val="000000">
                      <a:alpha val="43137"/>
                    </a:srgbClr>
                  </a:outerShdw>
                </a:effectLst>
                <a:latin typeface="Segoe"/>
              </a:rPr>
              <a:t>Conflict Clauses</a:t>
            </a:r>
          </a:p>
        </p:txBody>
      </p:sp>
      <p:sp>
        <p:nvSpPr>
          <p:cNvPr id="7" name="Left Arrow 7">
            <a:extLst>
              <a:ext uri="{FF2B5EF4-FFF2-40B4-BE49-F238E27FC236}">
                <a16:creationId xmlns:a16="http://schemas.microsoft.com/office/drawing/2014/main" id="{73819450-3571-6ECE-6D8F-FA09F0CF75AC}"/>
              </a:ext>
            </a:extLst>
          </p:cNvPr>
          <p:cNvSpPr/>
          <p:nvPr/>
        </p:nvSpPr>
        <p:spPr bwMode="auto">
          <a:xfrm rot="16200000">
            <a:off x="5345978" y="2386584"/>
            <a:ext cx="2895600" cy="1932432"/>
          </a:xfrm>
          <a:prstGeom prst="lef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ln w="9525" cap="flat" cmpd="sng" algn="ctr">
            <a:solidFill>
              <a:srgbClr val="E28A54"/>
            </a:solidFill>
            <a:prstDash val="solid"/>
            <a:headEnd type="none" w="med" len="med"/>
            <a:tailEnd type="none" w="med" len="med"/>
          </a:ln>
          <a:effectLst>
            <a:outerShdw blurRad="50800" dist="38100" dir="5400000" rotWithShape="0">
              <a:srgbClr val="000000">
                <a:alpha val="35000"/>
              </a:srgbClr>
            </a:outerShdw>
          </a:effectLst>
        </p:spPr>
        <p:txBody>
          <a:bodyPr vert="horz" wrap="square" lIns="109728" tIns="54864" rIns="109728" bIns="54864" numCol="1" rtlCol="0" anchor="ctr" anchorCtr="0" compatLnSpc="1">
            <a:prstTxWarp prst="textNoShape">
              <a:avLst/>
            </a:prstTxWarp>
          </a:bodyPr>
          <a:lstStyle/>
          <a:p>
            <a:pPr algn="ctr" defTabSz="1096963" fontAlgn="base">
              <a:spcBef>
                <a:spcPct val="0"/>
              </a:spcBef>
              <a:spcAft>
                <a:spcPct val="0"/>
              </a:spcAft>
              <a:defRPr/>
            </a:pPr>
            <a:r>
              <a:rPr lang="en-US" sz="2800" kern="0" dirty="0">
                <a:solidFill>
                  <a:srgbClr val="FFFFFF"/>
                </a:solidFill>
                <a:effectLst>
                  <a:outerShdw blurRad="38100" dist="38100" dir="2700000" algn="tl">
                    <a:srgbClr val="000000">
                      <a:alpha val="43137"/>
                    </a:srgbClr>
                  </a:outerShdw>
                </a:effectLst>
                <a:latin typeface="Segoe"/>
              </a:rPr>
              <a:t>Models</a:t>
            </a:r>
          </a:p>
          <a:p>
            <a:pPr algn="ctr" defTabSz="1096963" fontAlgn="base">
              <a:spcBef>
                <a:spcPct val="0"/>
              </a:spcBef>
              <a:spcAft>
                <a:spcPct val="0"/>
              </a:spcAft>
              <a:defRPr/>
            </a:pPr>
            <a:r>
              <a:rPr lang="en-US" sz="2000" kern="0" dirty="0">
                <a:solidFill>
                  <a:srgbClr val="FFFFFF"/>
                </a:solidFill>
                <a:effectLst>
                  <a:outerShdw blurRad="38100" dist="38100" dir="2700000" algn="tl">
                    <a:srgbClr val="000000">
                      <a:alpha val="43137"/>
                    </a:srgbClr>
                  </a:outerShdw>
                </a:effectLst>
                <a:latin typeface="Segoe"/>
              </a:rPr>
              <a:t>literal assignments</a:t>
            </a:r>
          </a:p>
        </p:txBody>
      </p:sp>
      <p:sp>
        <p:nvSpPr>
          <p:cNvPr id="8" name="Rectangle 7">
            <a:extLst>
              <a:ext uri="{FF2B5EF4-FFF2-40B4-BE49-F238E27FC236}">
                <a16:creationId xmlns:a16="http://schemas.microsoft.com/office/drawing/2014/main" id="{6A84B749-0972-DAAA-86C1-F90FC5920B07}"/>
              </a:ext>
            </a:extLst>
          </p:cNvPr>
          <p:cNvSpPr/>
          <p:nvPr/>
        </p:nvSpPr>
        <p:spPr bwMode="auto">
          <a:xfrm rot="2771272">
            <a:off x="4244307" y="3500175"/>
            <a:ext cx="3657600" cy="685800"/>
          </a:xfrm>
          <a:prstGeom prst="rect">
            <a:avLst/>
          </a:prstGeom>
          <a:gradFill flip="none" rotWithShape="1">
            <a:gsLst>
              <a:gs pos="0">
                <a:srgbClr val="1F6E12">
                  <a:tint val="66000"/>
                  <a:satMod val="160000"/>
                </a:srgbClr>
              </a:gs>
              <a:gs pos="50000">
                <a:srgbClr val="1F6E12">
                  <a:tint val="44500"/>
                  <a:satMod val="160000"/>
                </a:srgbClr>
              </a:gs>
              <a:gs pos="100000">
                <a:srgbClr val="1F6E12">
                  <a:tint val="23500"/>
                  <a:satMod val="160000"/>
                </a:srgbClr>
              </a:gs>
            </a:gsLst>
            <a:path path="circle">
              <a:fillToRect l="50000" t="50000" r="50000" b="50000"/>
            </a:path>
            <a:tileRect/>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109728" tIns="54864" rIns="109728" bIns="54864" numCol="1" rtlCol="0" anchor="ctr" anchorCtr="0" compatLnSpc="1">
            <a:prstTxWarp prst="textNoShape">
              <a:avLst/>
            </a:prstTxWarp>
          </a:bodyPr>
          <a:lstStyle/>
          <a:p>
            <a:pPr algn="ctr" defTabSz="1096963" fontAlgn="base">
              <a:spcBef>
                <a:spcPct val="0"/>
              </a:spcBef>
              <a:spcAft>
                <a:spcPct val="0"/>
              </a:spcAft>
              <a:defRPr/>
            </a:pPr>
            <a:r>
              <a:rPr lang="en-US" sz="2800" kern="0" dirty="0">
                <a:solidFill>
                  <a:srgbClr val="FFFFFF"/>
                </a:solidFill>
                <a:effectLst>
                  <a:outerShdw blurRad="38100" dist="38100" dir="2700000" algn="tl">
                    <a:srgbClr val="000000">
                      <a:alpha val="43137"/>
                    </a:srgbClr>
                  </a:outerShdw>
                </a:effectLst>
                <a:latin typeface="Segoe"/>
              </a:rPr>
              <a:t>Conflict Resolution</a:t>
            </a:r>
          </a:p>
        </p:txBody>
      </p:sp>
      <p:sp>
        <p:nvSpPr>
          <p:cNvPr id="9" name="Left Arrow 9">
            <a:extLst>
              <a:ext uri="{FF2B5EF4-FFF2-40B4-BE49-F238E27FC236}">
                <a16:creationId xmlns:a16="http://schemas.microsoft.com/office/drawing/2014/main" id="{450F4169-C6D3-B71E-4CE5-6A5A143AC4FF}"/>
              </a:ext>
            </a:extLst>
          </p:cNvPr>
          <p:cNvSpPr/>
          <p:nvPr/>
        </p:nvSpPr>
        <p:spPr bwMode="auto">
          <a:xfrm rot="5400000">
            <a:off x="4373275" y="1130211"/>
            <a:ext cx="1908212" cy="1825270"/>
          </a:xfrm>
          <a:prstGeom prst="leftArrow">
            <a:avLst/>
          </a:prstGeom>
          <a:solidFill>
            <a:srgbClr val="5782B5">
              <a:lumMod val="60000"/>
              <a:lumOff val="40000"/>
            </a:srgbClr>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0" tIns="0" rIns="0" bIns="0" numCol="1" rtlCol="0" anchor="ctr" anchorCtr="0" compatLnSpc="1">
            <a:prstTxWarp prst="textNoShape">
              <a:avLst/>
            </a:prstTxWarp>
          </a:bodyPr>
          <a:lstStyle/>
          <a:p>
            <a:pPr algn="ctr" defTabSz="1096963" fontAlgn="base">
              <a:spcBef>
                <a:spcPct val="0"/>
              </a:spcBef>
              <a:spcAft>
                <a:spcPct val="0"/>
              </a:spcAft>
              <a:defRPr/>
            </a:pPr>
            <a:r>
              <a:rPr lang="en-US" sz="2400" kern="0" dirty="0" err="1">
                <a:solidFill>
                  <a:srgbClr val="FFFFFF"/>
                </a:solidFill>
                <a:effectLst>
                  <a:outerShdw blurRad="38100" dist="38100" dir="2700000" algn="tl">
                    <a:srgbClr val="000000">
                      <a:alpha val="43137"/>
                    </a:srgbClr>
                  </a:outerShdw>
                </a:effectLst>
                <a:latin typeface="Segoe"/>
              </a:rPr>
              <a:t>Backjump</a:t>
            </a:r>
            <a:endParaRPr lang="en-US" sz="2400" kern="0" dirty="0">
              <a:solidFill>
                <a:srgbClr val="FFFFFF"/>
              </a:solidFill>
              <a:effectLst>
                <a:outerShdw blurRad="38100" dist="38100" dir="2700000" algn="tl">
                  <a:srgbClr val="000000">
                    <a:alpha val="43137"/>
                  </a:srgbClr>
                </a:outerShdw>
              </a:effectLst>
              <a:latin typeface="Segoe"/>
            </a:endParaRPr>
          </a:p>
        </p:txBody>
      </p:sp>
      <p:sp>
        <p:nvSpPr>
          <p:cNvPr id="10" name="Left Arrow 10">
            <a:extLst>
              <a:ext uri="{FF2B5EF4-FFF2-40B4-BE49-F238E27FC236}">
                <a16:creationId xmlns:a16="http://schemas.microsoft.com/office/drawing/2014/main" id="{343151C1-E8D9-CF49-8908-341A634607C8}"/>
              </a:ext>
            </a:extLst>
          </p:cNvPr>
          <p:cNvSpPr/>
          <p:nvPr/>
        </p:nvSpPr>
        <p:spPr bwMode="auto">
          <a:xfrm rot="16200000">
            <a:off x="5855807" y="4617081"/>
            <a:ext cx="2004338" cy="1932432"/>
          </a:xfrm>
          <a:prstGeom prst="lef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ln w="9525" cap="flat" cmpd="sng" algn="ctr">
            <a:solidFill>
              <a:srgbClr val="E28A54"/>
            </a:solidFill>
            <a:prstDash val="solid"/>
            <a:headEnd type="none" w="med" len="med"/>
            <a:tailEnd type="none" w="med" len="med"/>
          </a:ln>
          <a:effectLst>
            <a:outerShdw blurRad="50800" dist="38100" dir="5400000" rotWithShape="0">
              <a:srgbClr val="000000">
                <a:alpha val="35000"/>
              </a:srgbClr>
            </a:outerShdw>
          </a:effectLst>
        </p:spPr>
        <p:txBody>
          <a:bodyPr vert="horz" wrap="square" lIns="0" tIns="0" rIns="0" bIns="0" numCol="1" rtlCol="0" anchor="ctr" anchorCtr="0" compatLnSpc="1">
            <a:prstTxWarp prst="textNoShape">
              <a:avLst/>
            </a:prstTxWarp>
          </a:bodyPr>
          <a:lstStyle/>
          <a:p>
            <a:pPr algn="ctr" defTabSz="1096963" fontAlgn="base">
              <a:spcBef>
                <a:spcPct val="0"/>
              </a:spcBef>
              <a:spcAft>
                <a:spcPct val="0"/>
              </a:spcAft>
              <a:defRPr/>
            </a:pPr>
            <a:r>
              <a:rPr lang="en-US" sz="2400" kern="0" dirty="0">
                <a:solidFill>
                  <a:srgbClr val="FFFFFF"/>
                </a:solidFill>
                <a:effectLst>
                  <a:outerShdw blurRad="38100" dist="38100" dir="2700000" algn="tl">
                    <a:srgbClr val="000000">
                      <a:alpha val="43137"/>
                    </a:srgbClr>
                  </a:outerShdw>
                </a:effectLst>
                <a:latin typeface="Segoe"/>
              </a:rPr>
              <a:t>Propagate</a:t>
            </a:r>
          </a:p>
        </p:txBody>
      </p:sp>
    </p:spTree>
    <p:extLst>
      <p:ext uri="{BB962C8B-B14F-4D97-AF65-F5344CB8AC3E}">
        <p14:creationId xmlns:p14="http://schemas.microsoft.com/office/powerpoint/2010/main" val="6604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5744B6-B0B7-D9A5-CB0F-2DD32461DC93}"/>
              </a:ext>
            </a:extLst>
          </p:cNvPr>
          <p:cNvSpPr>
            <a:spLocks noGrp="1"/>
          </p:cNvSpPr>
          <p:nvPr>
            <p:ph type="title"/>
          </p:nvPr>
        </p:nvSpPr>
        <p:spPr/>
        <p:txBody>
          <a:bodyPr/>
          <a:lstStyle/>
          <a:p>
            <a:r>
              <a:rPr lang="en-US" dirty="0"/>
              <a:t>Dichotomy – Proofs and Models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5E28E1B-AF91-C402-E09E-1FE013D9E320}"/>
                  </a:ext>
                </a:extLst>
              </p:cNvPr>
              <p:cNvSpPr txBox="1"/>
              <p:nvPr/>
            </p:nvSpPr>
            <p:spPr>
              <a:xfrm>
                <a:off x="786242" y="1699114"/>
                <a:ext cx="4936095" cy="2800767"/>
              </a:xfrm>
              <a:prstGeom prst="rect">
                <a:avLst/>
              </a:prstGeom>
              <a:noFill/>
            </p:spPr>
            <p:txBody>
              <a:bodyPr wrap="none" rtlCol="0">
                <a:spAutoFit/>
              </a:bodyPr>
              <a:lstStyle/>
              <a:p>
                <a:r>
                  <a:rPr lang="en-US" sz="2800" dirty="0">
                    <a:solidFill>
                      <a:prstClr val="black"/>
                    </a:solidFill>
                    <a:latin typeface="Calibri"/>
                  </a:rPr>
                  <a:t>Farkas Lemma</a:t>
                </a:r>
              </a:p>
              <a:p>
                <a:endParaRPr lang="en-US" sz="2800" dirty="0">
                  <a:solidFill>
                    <a:prstClr val="black"/>
                  </a:solidFill>
                  <a:latin typeface="Calibri"/>
                </a:endParaRPr>
              </a:p>
              <a:p>
                <a:pPr marL="514350" indent="-514350">
                  <a:buFont typeface="+mj-lt"/>
                  <a:buAutoNum type="arabicPeriod"/>
                </a:pPr>
                <a:r>
                  <a:rPr lang="en-US" sz="2000" dirty="0">
                    <a:solidFill>
                      <a:prstClr val="black"/>
                    </a:solidFill>
                    <a:latin typeface="Calibri"/>
                  </a:rPr>
                  <a:t>There is an </a:t>
                </a:r>
                <a14:m>
                  <m:oMath xmlns:m="http://schemas.openxmlformats.org/officeDocument/2006/math">
                    <m:r>
                      <a:rPr lang="en-US" sz="2000" i="1" dirty="0">
                        <a:solidFill>
                          <a:prstClr val="black"/>
                        </a:solidFill>
                        <a:latin typeface="Cambria Math" panose="02040503050406030204" pitchFamily="18" charset="0"/>
                      </a:rPr>
                      <m:t>𝑥</m:t>
                    </m:r>
                  </m:oMath>
                </a14:m>
                <a:r>
                  <a:rPr lang="en-US" sz="2000" dirty="0">
                    <a:solidFill>
                      <a:prstClr val="black"/>
                    </a:solidFill>
                    <a:latin typeface="Calibri"/>
                  </a:rPr>
                  <a:t> such that:  </a:t>
                </a:r>
                <a14:m>
                  <m:oMath xmlns:m="http://schemas.openxmlformats.org/officeDocument/2006/math">
                    <m:r>
                      <a:rPr lang="en-US" sz="2000" i="1">
                        <a:solidFill>
                          <a:prstClr val="black"/>
                        </a:solidFill>
                        <a:latin typeface="Cambria Math" panose="02040503050406030204" pitchFamily="18" charset="0"/>
                      </a:rPr>
                      <m:t>𝐴𝑥</m:t>
                    </m:r>
                    <m:r>
                      <a:rPr lang="en-US" sz="2000" i="1">
                        <a:solidFill>
                          <a:prstClr val="black"/>
                        </a:solidFill>
                        <a:latin typeface="Cambria Math" panose="02040503050406030204" pitchFamily="18" charset="0"/>
                      </a:rPr>
                      <m:t>=</m:t>
                    </m:r>
                    <m:r>
                      <a:rPr lang="en-US" sz="2000" i="1">
                        <a:solidFill>
                          <a:prstClr val="black"/>
                        </a:solidFill>
                        <a:latin typeface="Cambria Math" panose="02040503050406030204" pitchFamily="18" charset="0"/>
                      </a:rPr>
                      <m:t>𝑏</m:t>
                    </m:r>
                    <m:r>
                      <a:rPr lang="en-US" sz="2000" i="1">
                        <a:solidFill>
                          <a:prstClr val="black"/>
                        </a:solidFill>
                        <a:latin typeface="Cambria Math" panose="02040503050406030204" pitchFamily="18" charset="0"/>
                      </a:rPr>
                      <m:t>∧</m:t>
                    </m:r>
                    <m:r>
                      <a:rPr lang="en-US" sz="2000" i="1">
                        <a:solidFill>
                          <a:prstClr val="black"/>
                        </a:solidFill>
                        <a:latin typeface="Cambria Math" panose="02040503050406030204" pitchFamily="18" charset="0"/>
                      </a:rPr>
                      <m:t>𝑥</m:t>
                    </m:r>
                    <m:r>
                      <a:rPr lang="en-US" sz="2000" i="1">
                        <a:solidFill>
                          <a:prstClr val="black"/>
                        </a:solidFill>
                        <a:latin typeface="Cambria Math" panose="02040503050406030204" pitchFamily="18" charset="0"/>
                      </a:rPr>
                      <m:t>≥0</m:t>
                    </m:r>
                  </m:oMath>
                </a14:m>
                <a:endParaRPr lang="en-US" sz="2000" dirty="0">
                  <a:solidFill>
                    <a:prstClr val="black"/>
                  </a:solidFill>
                  <a:latin typeface="Calibri"/>
                </a:endParaRPr>
              </a:p>
              <a:p>
                <a:pPr marL="514350" indent="-514350">
                  <a:buFont typeface="+mj-lt"/>
                  <a:buAutoNum type="arabicPeriod"/>
                </a:pPr>
                <a:endParaRPr lang="en-US" sz="2000" dirty="0">
                  <a:solidFill>
                    <a:prstClr val="black"/>
                  </a:solidFill>
                  <a:latin typeface="Calibri"/>
                </a:endParaRPr>
              </a:p>
              <a:p>
                <a:pPr marL="514350" indent="-514350">
                  <a:buFont typeface="+mj-lt"/>
                  <a:buAutoNum type="arabicPeriod"/>
                </a:pPr>
                <a:r>
                  <a:rPr lang="en-US" sz="2000" dirty="0">
                    <a:solidFill>
                      <a:prstClr val="black"/>
                    </a:solidFill>
                    <a:latin typeface="Calibri"/>
                  </a:rPr>
                  <a:t>There is a </a:t>
                </a:r>
                <a14:m>
                  <m:oMath xmlns:m="http://schemas.openxmlformats.org/officeDocument/2006/math">
                    <m:r>
                      <a:rPr lang="en-US" sz="2000" i="1" dirty="0">
                        <a:solidFill>
                          <a:prstClr val="black"/>
                        </a:solidFill>
                        <a:latin typeface="Cambria Math" panose="02040503050406030204" pitchFamily="18" charset="0"/>
                      </a:rPr>
                      <m:t>𝑦</m:t>
                    </m:r>
                  </m:oMath>
                </a14:m>
                <a:r>
                  <a:rPr lang="en-US" sz="2000" dirty="0">
                    <a:solidFill>
                      <a:prstClr val="black"/>
                    </a:solidFill>
                    <a:latin typeface="Calibri"/>
                  </a:rPr>
                  <a:t> such that:  </a:t>
                </a:r>
                <a14:m>
                  <m:oMath xmlns:m="http://schemas.openxmlformats.org/officeDocument/2006/math">
                    <m:r>
                      <a:rPr lang="en-US" sz="2000" i="1">
                        <a:solidFill>
                          <a:prstClr val="black"/>
                        </a:solidFill>
                        <a:latin typeface="Cambria Math" panose="02040503050406030204" pitchFamily="18" charset="0"/>
                      </a:rPr>
                      <m:t>𝑦𝐴</m:t>
                    </m:r>
                    <m:r>
                      <a:rPr lang="en-US" sz="2000" i="1">
                        <a:solidFill>
                          <a:prstClr val="black"/>
                        </a:solidFill>
                        <a:latin typeface="Cambria Math" panose="02040503050406030204" pitchFamily="18" charset="0"/>
                      </a:rPr>
                      <m:t>≥0∧</m:t>
                    </m:r>
                    <m:r>
                      <a:rPr lang="en-US" sz="2000" i="1">
                        <a:solidFill>
                          <a:prstClr val="black"/>
                        </a:solidFill>
                        <a:latin typeface="Cambria Math" panose="02040503050406030204" pitchFamily="18" charset="0"/>
                      </a:rPr>
                      <m:t>𝑦𝑏</m:t>
                    </m:r>
                    <m:r>
                      <a:rPr lang="en-US" sz="2000" i="1">
                        <a:solidFill>
                          <a:prstClr val="black"/>
                        </a:solidFill>
                        <a:latin typeface="Cambria Math" panose="02040503050406030204" pitchFamily="18" charset="0"/>
                      </a:rPr>
                      <m:t>&lt;0</m:t>
                    </m:r>
                  </m:oMath>
                </a14:m>
                <a:endParaRPr lang="en-US" sz="2000" dirty="0">
                  <a:solidFill>
                    <a:prstClr val="black"/>
                  </a:solidFill>
                  <a:latin typeface="Calibri"/>
                </a:endParaRPr>
              </a:p>
              <a:p>
                <a:pPr marL="514350" indent="-514350">
                  <a:buFont typeface="+mj-lt"/>
                  <a:buAutoNum type="arabicPeriod"/>
                </a:pPr>
                <a:endParaRPr lang="en-US" sz="2000" dirty="0">
                  <a:solidFill>
                    <a:prstClr val="black"/>
                  </a:solidFill>
                  <a:latin typeface="Calibri"/>
                </a:endParaRPr>
              </a:p>
              <a:p>
                <a:r>
                  <a:rPr lang="en-US" sz="2000" dirty="0">
                    <a:solidFill>
                      <a:prstClr val="black"/>
                    </a:solidFill>
                    <a:latin typeface="Calibri"/>
                  </a:rPr>
                  <a:t>For every matrix </a:t>
                </a:r>
                <a14:m>
                  <m:oMath xmlns:m="http://schemas.openxmlformats.org/officeDocument/2006/math">
                    <m:r>
                      <a:rPr lang="en-US" sz="2000" i="1" dirty="0">
                        <a:solidFill>
                          <a:prstClr val="black"/>
                        </a:solidFill>
                        <a:latin typeface="Cambria Math" panose="02040503050406030204" pitchFamily="18" charset="0"/>
                      </a:rPr>
                      <m:t>𝐴</m:t>
                    </m:r>
                  </m:oMath>
                </a14:m>
                <a:r>
                  <a:rPr lang="en-US" sz="2000" i="1" dirty="0">
                    <a:solidFill>
                      <a:prstClr val="black"/>
                    </a:solidFill>
                    <a:latin typeface="Calibri"/>
                  </a:rPr>
                  <a:t>, </a:t>
                </a:r>
                <a:r>
                  <a:rPr lang="en-US" sz="2000" dirty="0">
                    <a:solidFill>
                      <a:prstClr val="black"/>
                    </a:solidFill>
                    <a:latin typeface="Calibri"/>
                  </a:rPr>
                  <a:t>vector </a:t>
                </a:r>
                <a14:m>
                  <m:oMath xmlns:m="http://schemas.openxmlformats.org/officeDocument/2006/math">
                    <m:r>
                      <a:rPr lang="en-US" sz="2000" i="1" dirty="0">
                        <a:solidFill>
                          <a:prstClr val="black"/>
                        </a:solidFill>
                        <a:latin typeface="Cambria Math" panose="02040503050406030204" pitchFamily="18" charset="0"/>
                      </a:rPr>
                      <m:t>𝑏</m:t>
                    </m:r>
                  </m:oMath>
                </a14:m>
                <a:r>
                  <a:rPr lang="en-US" sz="2000" i="1" dirty="0">
                    <a:solidFill>
                      <a:prstClr val="black"/>
                    </a:solidFill>
                    <a:latin typeface="Calibri"/>
                  </a:rPr>
                  <a:t> </a:t>
                </a:r>
                <a:r>
                  <a:rPr lang="en-US" sz="2000" dirty="0">
                    <a:solidFill>
                      <a:prstClr val="black"/>
                    </a:solidFill>
                    <a:latin typeface="Calibri"/>
                  </a:rPr>
                  <a:t>it is the case that</a:t>
                </a:r>
              </a:p>
              <a:p>
                <a:r>
                  <a:rPr lang="en-US" sz="2000" dirty="0">
                    <a:solidFill>
                      <a:prstClr val="black"/>
                    </a:solidFill>
                    <a:latin typeface="Calibri"/>
                  </a:rPr>
                  <a:t>either (1) or (2) holds (and not both). </a:t>
                </a:r>
              </a:p>
            </p:txBody>
          </p:sp>
        </mc:Choice>
        <mc:Fallback xmlns="">
          <p:sp>
            <p:nvSpPr>
              <p:cNvPr id="7" name="TextBox 6">
                <a:extLst>
                  <a:ext uri="{FF2B5EF4-FFF2-40B4-BE49-F238E27FC236}">
                    <a16:creationId xmlns:a16="http://schemas.microsoft.com/office/drawing/2014/main" id="{B5E28E1B-AF91-C402-E09E-1FE013D9E320}"/>
                  </a:ext>
                </a:extLst>
              </p:cNvPr>
              <p:cNvSpPr txBox="1">
                <a:spLocks noRot="1" noChangeAspect="1" noMove="1" noResize="1" noEditPoints="1" noAdjustHandles="1" noChangeArrowheads="1" noChangeShapeType="1" noTextEdit="1"/>
              </p:cNvSpPr>
              <p:nvPr/>
            </p:nvSpPr>
            <p:spPr>
              <a:xfrm>
                <a:off x="786242" y="1699114"/>
                <a:ext cx="4936095" cy="2800767"/>
              </a:xfrm>
              <a:prstGeom prst="rect">
                <a:avLst/>
              </a:prstGeom>
              <a:blipFill>
                <a:blip r:embed="rId2"/>
                <a:stretch>
                  <a:fillRect l="-2593" t="-2179" b="-30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5FCAC8E-87D1-428D-691A-153AABED6F25}"/>
                  </a:ext>
                </a:extLst>
              </p:cNvPr>
              <p:cNvSpPr txBox="1"/>
              <p:nvPr/>
            </p:nvSpPr>
            <p:spPr>
              <a:xfrm>
                <a:off x="6188592" y="1606750"/>
                <a:ext cx="5843907" cy="3871381"/>
              </a:xfrm>
              <a:prstGeom prst="rect">
                <a:avLst/>
              </a:prstGeom>
              <a:noFill/>
            </p:spPr>
            <p:txBody>
              <a:bodyPr wrap="none" rtlCol="0">
                <a:spAutoFit/>
              </a:bodyPr>
              <a:lstStyle/>
              <a:p>
                <a:r>
                  <a:rPr lang="en-US" sz="2800" dirty="0">
                    <a:solidFill>
                      <a:prstClr val="black"/>
                    </a:solidFill>
                    <a:latin typeface="Calibri"/>
                  </a:rPr>
                  <a:t>From DPLL to CDCL</a:t>
                </a:r>
              </a:p>
              <a:p>
                <a:endParaRPr lang="en-US" sz="2000" dirty="0">
                  <a:solidFill>
                    <a:prstClr val="black"/>
                  </a:solidFill>
                  <a:latin typeface="Calibri"/>
                </a:endParaRPr>
              </a:p>
              <a:p>
                <a:pPr marL="514350" indent="-514350">
                  <a:buFont typeface="+mj-lt"/>
                  <a:buAutoNum type="arabicPeriod"/>
                </a:pPr>
                <a:r>
                  <a:rPr lang="en-US" sz="2000" dirty="0">
                    <a:solidFill>
                      <a:prstClr val="black"/>
                    </a:solidFill>
                    <a:latin typeface="Calibri"/>
                  </a:rPr>
                  <a:t>There is </a:t>
                </a:r>
                <a14:m>
                  <m:oMath xmlns:m="http://schemas.openxmlformats.org/officeDocument/2006/math">
                    <m:r>
                      <a:rPr lang="en-US" sz="2000" i="1">
                        <a:solidFill>
                          <a:prstClr val="black"/>
                        </a:solidFill>
                        <a:latin typeface="Cambria Math" panose="02040503050406030204" pitchFamily="18" charset="0"/>
                      </a:rPr>
                      <m:t>𝑀</m:t>
                    </m:r>
                    <m:r>
                      <a:rPr lang="en-US" sz="2000" i="1">
                        <a:solidFill>
                          <a:prstClr val="black"/>
                        </a:solidFill>
                        <a:latin typeface="Cambria Math" panose="02040503050406030204" pitchFamily="18" charset="0"/>
                      </a:rPr>
                      <m:t>′⊇</m:t>
                    </m:r>
                    <m:r>
                      <a:rPr lang="en-US" sz="2000" i="1">
                        <a:solidFill>
                          <a:prstClr val="black"/>
                        </a:solidFill>
                        <a:latin typeface="Cambria Math" panose="02040503050406030204" pitchFamily="18" charset="0"/>
                      </a:rPr>
                      <m:t>𝑀</m:t>
                    </m:r>
                  </m:oMath>
                </a14:m>
                <a:r>
                  <a:rPr lang="en-US" sz="2000" i="1" dirty="0">
                    <a:solidFill>
                      <a:prstClr val="black"/>
                    </a:solidFill>
                    <a:latin typeface="Calibri"/>
                  </a:rPr>
                  <a:t> </a:t>
                </a:r>
                <a:r>
                  <a:rPr lang="en-US" sz="2000" dirty="0">
                    <a:solidFill>
                      <a:prstClr val="black"/>
                    </a:solidFill>
                    <a:latin typeface="Calibri"/>
                  </a:rPr>
                  <a:t>such that  </a:t>
                </a:r>
                <a14:m>
                  <m:oMath xmlns:m="http://schemas.openxmlformats.org/officeDocument/2006/math">
                    <m:r>
                      <a:rPr lang="en-US" sz="2000" i="1">
                        <a:solidFill>
                          <a:prstClr val="black"/>
                        </a:solidFill>
                        <a:latin typeface="Cambria Math" panose="02040503050406030204" pitchFamily="18" charset="0"/>
                      </a:rPr>
                      <m:t>𝑀</m:t>
                    </m:r>
                    <m:r>
                      <a:rPr lang="en-US" sz="2000" i="1">
                        <a:solidFill>
                          <a:prstClr val="black"/>
                        </a:solidFill>
                        <a:latin typeface="Cambria Math" panose="02040503050406030204" pitchFamily="18" charset="0"/>
                      </a:rPr>
                      <m:t>′⊨</m:t>
                    </m:r>
                    <m:r>
                      <a:rPr lang="en-US" sz="2000" i="1">
                        <a:solidFill>
                          <a:prstClr val="black"/>
                        </a:solidFill>
                        <a:latin typeface="Cambria Math" panose="02040503050406030204" pitchFamily="18" charset="0"/>
                      </a:rPr>
                      <m:t>𝐹</m:t>
                    </m:r>
                  </m:oMath>
                </a14:m>
                <a:endParaRPr lang="en-US" sz="2000" dirty="0">
                  <a:solidFill>
                    <a:prstClr val="black"/>
                  </a:solidFill>
                  <a:latin typeface="Calibri"/>
                </a:endParaRPr>
              </a:p>
              <a:p>
                <a:pPr marL="514350" indent="-514350">
                  <a:buFont typeface="+mj-lt"/>
                  <a:buAutoNum type="arabicPeriod"/>
                </a:pPr>
                <a:endParaRPr lang="en-US" sz="2000" dirty="0">
                  <a:solidFill>
                    <a:prstClr val="black"/>
                  </a:solidFill>
                  <a:latin typeface="Calibri"/>
                </a:endParaRPr>
              </a:p>
              <a:p>
                <a:pPr marL="514350" indent="-514350">
                  <a:buFont typeface="+mj-lt"/>
                  <a:buAutoNum type="arabicPeriod"/>
                </a:pPr>
                <a:r>
                  <a:rPr lang="en-US" sz="2000" dirty="0">
                    <a:solidFill>
                      <a:prstClr val="black"/>
                    </a:solidFill>
                    <a:latin typeface="Calibri"/>
                  </a:rPr>
                  <a:t>There is</a:t>
                </a:r>
                <a14:m>
                  <m:oMath xmlns:m="http://schemas.openxmlformats.org/officeDocument/2006/math">
                    <m:r>
                      <a:rPr lang="en-US" sz="2000" i="1">
                        <a:solidFill>
                          <a:prstClr val="black"/>
                        </a:solidFill>
                        <a:latin typeface="Cambria Math" panose="02040503050406030204" pitchFamily="18" charset="0"/>
                      </a:rPr>
                      <m:t> </m:t>
                    </m:r>
                    <m:r>
                      <a:rPr lang="en-US" sz="2000" i="1">
                        <a:solidFill>
                          <a:prstClr val="black"/>
                        </a:solidFill>
                        <a:latin typeface="Cambria Math" panose="02040503050406030204" pitchFamily="18" charset="0"/>
                      </a:rPr>
                      <m:t>𝑀</m:t>
                    </m:r>
                    <m:r>
                      <a:rPr lang="en-US" sz="2000" i="1">
                        <a:solidFill>
                          <a:prstClr val="black"/>
                        </a:solidFill>
                        <a:latin typeface="Cambria Math" panose="02040503050406030204" pitchFamily="18" charset="0"/>
                      </a:rPr>
                      <m:t>′⊆</m:t>
                    </m:r>
                    <m:r>
                      <a:rPr lang="en-US" sz="2000" i="1">
                        <a:solidFill>
                          <a:prstClr val="black"/>
                        </a:solidFill>
                        <a:latin typeface="Cambria Math" panose="02040503050406030204" pitchFamily="18" charset="0"/>
                      </a:rPr>
                      <m:t>𝑀</m:t>
                    </m:r>
                  </m:oMath>
                </a14:m>
                <a:r>
                  <a:rPr lang="en-US" sz="2000" i="1" dirty="0">
                    <a:solidFill>
                      <a:prstClr val="black"/>
                    </a:solidFill>
                    <a:latin typeface="Calibri"/>
                  </a:rPr>
                  <a:t> </a:t>
                </a:r>
                <a:r>
                  <a:rPr lang="en-US" sz="2000" dirty="0">
                    <a:solidFill>
                      <a:prstClr val="black"/>
                    </a:solidFill>
                    <a:latin typeface="Calibri"/>
                  </a:rPr>
                  <a:t>and proof </a:t>
                </a:r>
                <a14:m>
                  <m:oMath xmlns:m="http://schemas.openxmlformats.org/officeDocument/2006/math">
                    <m:r>
                      <m:rPr>
                        <m:sty m:val="p"/>
                      </m:rPr>
                      <a:rPr lang="en-US" sz="2000">
                        <a:solidFill>
                          <a:prstClr val="black"/>
                        </a:solidFill>
                        <a:latin typeface="Cambria Math" panose="02040503050406030204" pitchFamily="18" charset="0"/>
                      </a:rPr>
                      <m:t>Π</m:t>
                    </m:r>
                  </m:oMath>
                </a14:m>
                <a:r>
                  <a:rPr lang="en-US" sz="2000" dirty="0">
                    <a:solidFill>
                      <a:prstClr val="black"/>
                    </a:solidFill>
                    <a:latin typeface="Calibri"/>
                  </a:rPr>
                  <a:t> such that  </a:t>
                </a:r>
                <a14:m>
                  <m:oMath xmlns:m="http://schemas.openxmlformats.org/officeDocument/2006/math">
                    <m:r>
                      <a:rPr lang="en-US" sz="2000" i="1">
                        <a:solidFill>
                          <a:prstClr val="black"/>
                        </a:solidFill>
                        <a:latin typeface="Cambria Math" panose="02040503050406030204" pitchFamily="18" charset="0"/>
                      </a:rPr>
                      <m:t>𝐹</m:t>
                    </m:r>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m:t>
                        </m:r>
                      </m:e>
                      <m:sub>
                        <m:r>
                          <m:rPr>
                            <m:sty m:val="p"/>
                          </m:rPr>
                          <a:rPr lang="en-US" sz="2000">
                            <a:solidFill>
                              <a:prstClr val="black"/>
                            </a:solidFill>
                            <a:latin typeface="Cambria Math" panose="02040503050406030204" pitchFamily="18" charset="0"/>
                          </a:rPr>
                          <m:t>Π</m:t>
                        </m:r>
                      </m:sub>
                    </m:sSub>
                    <m:acc>
                      <m:accPr>
                        <m:chr m:val="̅"/>
                        <m:ctrlPr>
                          <a:rPr lang="en-US" sz="2000" i="1">
                            <a:solidFill>
                              <a:prstClr val="black"/>
                            </a:solidFill>
                            <a:latin typeface="Cambria Math" panose="02040503050406030204" pitchFamily="18" charset="0"/>
                          </a:rPr>
                        </m:ctrlPr>
                      </m:accPr>
                      <m:e>
                        <m:r>
                          <a:rPr lang="en-US" sz="2000" i="1">
                            <a:solidFill>
                              <a:prstClr val="black"/>
                            </a:solidFill>
                            <a:latin typeface="Cambria Math" panose="02040503050406030204" pitchFamily="18" charset="0"/>
                          </a:rPr>
                          <m:t>𝑀</m:t>
                        </m:r>
                        <m:r>
                          <m:rPr>
                            <m:nor/>
                          </m:rPr>
                          <a:rPr lang="en-US" sz="2000">
                            <a:solidFill>
                              <a:prstClr val="black"/>
                            </a:solidFill>
                            <a:latin typeface="Cambria Math" panose="02040503050406030204" pitchFamily="18" charset="0"/>
                          </a:rPr>
                          <m:t>′</m:t>
                        </m:r>
                        <m:r>
                          <m:rPr>
                            <m:nor/>
                          </m:rPr>
                          <a:rPr lang="en-US" sz="2000" dirty="0">
                            <a:solidFill>
                              <a:prstClr val="black"/>
                            </a:solidFill>
                            <a:latin typeface="Calibri"/>
                          </a:rPr>
                          <m:t> </m:t>
                        </m:r>
                      </m:e>
                    </m:acc>
                  </m:oMath>
                </a14:m>
                <a:endParaRPr lang="en-US" sz="2000" dirty="0">
                  <a:solidFill>
                    <a:prstClr val="black"/>
                  </a:solidFill>
                  <a:latin typeface="Calibri"/>
                </a:endParaRPr>
              </a:p>
              <a:p>
                <a:r>
                  <a:rPr lang="en-US" sz="2000" dirty="0">
                    <a:solidFill>
                      <a:prstClr val="black"/>
                    </a:solidFill>
                    <a:latin typeface="Calibri"/>
                  </a:rPr>
                  <a:t> </a:t>
                </a:r>
              </a:p>
              <a:p>
                <a:r>
                  <a:rPr lang="en-US" sz="2000" dirty="0">
                    <a:solidFill>
                      <a:prstClr val="black"/>
                    </a:solidFill>
                    <a:latin typeface="Calibri"/>
                  </a:rPr>
                  <a:t>Given </a:t>
                </a:r>
                <a14:m>
                  <m:oMath xmlns:m="http://schemas.openxmlformats.org/officeDocument/2006/math">
                    <m:r>
                      <a:rPr lang="en-US" sz="2000" i="1" dirty="0">
                        <a:solidFill>
                          <a:prstClr val="black"/>
                        </a:solidFill>
                        <a:latin typeface="Cambria Math" panose="02040503050406030204" pitchFamily="18" charset="0"/>
                      </a:rPr>
                      <m:t>𝑀</m:t>
                    </m:r>
                  </m:oMath>
                </a14:m>
                <a:r>
                  <a:rPr lang="en-US" sz="2000" dirty="0">
                    <a:solidFill>
                      <a:prstClr val="black"/>
                    </a:solidFill>
                    <a:latin typeface="Calibri"/>
                  </a:rPr>
                  <a:t> can it be extended to </a:t>
                </a:r>
                <a14:m>
                  <m:oMath xmlns:m="http://schemas.openxmlformats.org/officeDocument/2006/math">
                    <m:r>
                      <a:rPr lang="en-US" sz="2000" i="1" dirty="0">
                        <a:solidFill>
                          <a:prstClr val="black"/>
                        </a:solidFill>
                        <a:latin typeface="Cambria Math" panose="02040503050406030204" pitchFamily="18" charset="0"/>
                      </a:rPr>
                      <m:t>𝑀</m:t>
                    </m:r>
                  </m:oMath>
                </a14:m>
                <a:r>
                  <a:rPr lang="en-US" sz="2000" i="1" dirty="0">
                    <a:solidFill>
                      <a:prstClr val="black"/>
                    </a:solidFill>
                    <a:latin typeface="Calibri"/>
                  </a:rPr>
                  <a:t>’ </a:t>
                </a:r>
                <a:r>
                  <a:rPr lang="en-US" sz="2000" dirty="0">
                    <a:solidFill>
                      <a:prstClr val="black"/>
                    </a:solidFill>
                    <a:latin typeface="Calibri"/>
                  </a:rPr>
                  <a:t>to satisfy (1)?</a:t>
                </a:r>
              </a:p>
              <a:p>
                <a:r>
                  <a:rPr lang="en-US" sz="2000" dirty="0">
                    <a:solidFill>
                      <a:prstClr val="black"/>
                    </a:solidFill>
                    <a:latin typeface="Calibri"/>
                  </a:rPr>
                  <a:t>If not, find subset </a:t>
                </a:r>
                <a14:m>
                  <m:oMath xmlns:m="http://schemas.openxmlformats.org/officeDocument/2006/math">
                    <m:r>
                      <a:rPr lang="en-US" sz="2000" i="1" dirty="0">
                        <a:solidFill>
                          <a:prstClr val="black"/>
                        </a:solidFill>
                        <a:latin typeface="Cambria Math" panose="02040503050406030204" pitchFamily="18" charset="0"/>
                      </a:rPr>
                      <m:t>𝑀</m:t>
                    </m:r>
                    <m:r>
                      <a:rPr lang="en-US" sz="2000" i="1" dirty="0">
                        <a:solidFill>
                          <a:prstClr val="black"/>
                        </a:solidFill>
                        <a:latin typeface="Cambria Math" panose="02040503050406030204" pitchFamily="18" charset="0"/>
                      </a:rPr>
                      <m:t>′</m:t>
                    </m:r>
                  </m:oMath>
                </a14:m>
                <a:r>
                  <a:rPr lang="en-US" sz="2000" dirty="0">
                    <a:solidFill>
                      <a:prstClr val="black"/>
                    </a:solidFill>
                    <a:latin typeface="Calibri"/>
                  </a:rPr>
                  <a:t> to establish (2). </a:t>
                </a:r>
              </a:p>
              <a:p>
                <a:r>
                  <a:rPr lang="en-US" sz="2000" dirty="0">
                    <a:solidFill>
                      <a:prstClr val="black"/>
                    </a:solidFill>
                    <a:latin typeface="Calibri"/>
                  </a:rPr>
                  <a:t>(that is inconsistent with </a:t>
                </a:r>
                <a:r>
                  <a:rPr lang="en-US" sz="2000" i="1" dirty="0">
                    <a:solidFill>
                      <a:prstClr val="black"/>
                    </a:solidFill>
                    <a:latin typeface="Calibri"/>
                  </a:rPr>
                  <a:t>F</a:t>
                </a:r>
                <a:r>
                  <a:rPr lang="en-US" sz="2000" dirty="0">
                    <a:solidFill>
                      <a:prstClr val="black"/>
                    </a:solidFill>
                    <a:latin typeface="Calibri"/>
                  </a:rPr>
                  <a:t>)</a:t>
                </a:r>
              </a:p>
              <a:p>
                <a:endParaRPr lang="en-US" sz="2800" dirty="0">
                  <a:solidFill>
                    <a:prstClr val="black"/>
                  </a:solidFill>
                  <a:latin typeface="Calibri"/>
                </a:endParaRPr>
              </a:p>
              <a:p>
                <a:endParaRPr lang="en-US" sz="2800" dirty="0">
                  <a:solidFill>
                    <a:prstClr val="black"/>
                  </a:solidFill>
                  <a:latin typeface="Calibri"/>
                </a:endParaRPr>
              </a:p>
            </p:txBody>
          </p:sp>
        </mc:Choice>
        <mc:Fallback xmlns="">
          <p:sp>
            <p:nvSpPr>
              <p:cNvPr id="9" name="TextBox 8">
                <a:extLst>
                  <a:ext uri="{FF2B5EF4-FFF2-40B4-BE49-F238E27FC236}">
                    <a16:creationId xmlns:a16="http://schemas.microsoft.com/office/drawing/2014/main" id="{25FCAC8E-87D1-428D-691A-153AABED6F25}"/>
                  </a:ext>
                </a:extLst>
              </p:cNvPr>
              <p:cNvSpPr txBox="1">
                <a:spLocks noRot="1" noChangeAspect="1" noMove="1" noResize="1" noEditPoints="1" noAdjustHandles="1" noChangeArrowheads="1" noChangeShapeType="1" noTextEdit="1"/>
              </p:cNvSpPr>
              <p:nvPr/>
            </p:nvSpPr>
            <p:spPr>
              <a:xfrm>
                <a:off x="6188592" y="1606750"/>
                <a:ext cx="5843907" cy="3871381"/>
              </a:xfrm>
              <a:prstGeom prst="rect">
                <a:avLst/>
              </a:prstGeom>
              <a:blipFill>
                <a:blip r:embed="rId3"/>
                <a:stretch>
                  <a:fillRect l="-2086" t="-15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536F600-9C4D-C5DE-8925-ED058D738416}"/>
                  </a:ext>
                </a:extLst>
              </p:cNvPr>
              <p:cNvSpPr txBox="1"/>
              <p:nvPr/>
            </p:nvSpPr>
            <p:spPr>
              <a:xfrm>
                <a:off x="7459422" y="4995567"/>
                <a:ext cx="4732578" cy="1760418"/>
              </a:xfrm>
              <a:prstGeom prst="rect">
                <a:avLst/>
              </a:prstGeom>
              <a:noFill/>
            </p:spPr>
            <p:txBody>
              <a:bodyPr wrap="none" rtlCol="0">
                <a:spAutoFit/>
              </a:bodyPr>
              <a:lstStyle/>
              <a:p>
                <a:r>
                  <a:rPr lang="en-US" dirty="0">
                    <a:solidFill>
                      <a:prstClr val="black"/>
                    </a:solidFill>
                    <a:latin typeface="Calibri"/>
                  </a:rPr>
                  <a:t>If  </a:t>
                </a:r>
                <a14:m>
                  <m:oMath xmlns:m="http://schemas.openxmlformats.org/officeDocument/2006/math">
                    <m:r>
                      <a:rPr lang="en-US" i="1">
                        <a:solidFill>
                          <a:prstClr val="black"/>
                        </a:solidFill>
                        <a:latin typeface="Cambria Math" panose="02040503050406030204" pitchFamily="18" charset="0"/>
                      </a:rPr>
                      <m:t>𝑀</m:t>
                    </m:r>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𝐹</m:t>
                    </m:r>
                  </m:oMath>
                </a14:m>
                <a:r>
                  <a:rPr lang="en-US" dirty="0">
                    <a:solidFill>
                      <a:prstClr val="black"/>
                    </a:solidFill>
                    <a:latin typeface="Calibri"/>
                  </a:rPr>
                  <a:t> then </a:t>
                </a:r>
              </a:p>
              <a:p>
                <a:r>
                  <a:rPr lang="en-US" dirty="0">
                    <a:solidFill>
                      <a:prstClr val="black"/>
                    </a:solidFill>
                    <a:latin typeface="Calibri"/>
                  </a:rPr>
                  <a:t>- </a:t>
                </a:r>
                <a14:m>
                  <m:oMath xmlns:m="http://schemas.openxmlformats.org/officeDocument/2006/math">
                    <m:acc>
                      <m:accPr>
                        <m:chr m:val="̅"/>
                        <m:ctrlPr>
                          <a:rPr lang="en-US" i="1">
                            <a:solidFill>
                              <a:prstClr val="black"/>
                            </a:solidFill>
                            <a:latin typeface="Cambria Math" panose="02040503050406030204" pitchFamily="18" charset="0"/>
                          </a:rPr>
                        </m:ctrlPr>
                      </m:accPr>
                      <m:e>
                        <m:r>
                          <a:rPr lang="en-US" i="1">
                            <a:solidFill>
                              <a:prstClr val="black"/>
                            </a:solidFill>
                            <a:latin typeface="Cambria Math" panose="02040503050406030204" pitchFamily="18" charset="0"/>
                          </a:rPr>
                          <m:t>𝐶</m:t>
                        </m:r>
                        <m:r>
                          <a:rPr lang="en-US" i="1">
                            <a:solidFill>
                              <a:prstClr val="black"/>
                            </a:solidFill>
                            <a:latin typeface="Cambria Math" panose="02040503050406030204" pitchFamily="18" charset="0"/>
                          </a:rPr>
                          <m:t>,ℓ </m:t>
                        </m:r>
                      </m:e>
                    </m:acc>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𝑀</m:t>
                    </m:r>
                  </m:oMath>
                </a14:m>
                <a:r>
                  <a:rPr lang="en-US" dirty="0">
                    <a:solidFill>
                      <a:prstClr val="black"/>
                    </a:solidFill>
                    <a:latin typeface="Calibri"/>
                  </a:rPr>
                  <a:t> for some </a:t>
                </a:r>
                <a14:m>
                  <m:oMath xmlns:m="http://schemas.openxmlformats.org/officeDocument/2006/math">
                    <m:r>
                      <a:rPr lang="en-US" i="1">
                        <a:solidFill>
                          <a:prstClr val="black"/>
                        </a:solidFill>
                        <a:latin typeface="Cambria Math" panose="02040503050406030204" pitchFamily="18" charset="0"/>
                      </a:rPr>
                      <m:t>𝐹</m:t>
                    </m:r>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𝐶</m:t>
                    </m:r>
                    <m:r>
                      <a:rPr lang="en-US" i="1">
                        <a:solidFill>
                          <a:prstClr val="black"/>
                        </a:solidFill>
                        <a:latin typeface="Cambria Math" panose="02040503050406030204" pitchFamily="18" charset="0"/>
                      </a:rPr>
                      <m:t>∨ℓ</m:t>
                    </m:r>
                  </m:oMath>
                </a14:m>
                <a:r>
                  <a:rPr lang="en-US" dirty="0">
                    <a:solidFill>
                      <a:prstClr val="black"/>
                    </a:solidFill>
                    <a:latin typeface="Calibri"/>
                  </a:rPr>
                  <a:t> (or </a:t>
                </a:r>
                <a14:m>
                  <m:oMath xmlns:m="http://schemas.openxmlformats.org/officeDocument/2006/math">
                    <m:r>
                      <a:rPr lang="en-US" i="1">
                        <a:solidFill>
                          <a:prstClr val="black"/>
                        </a:solidFill>
                        <a:latin typeface="Cambria Math" panose="02040503050406030204" pitchFamily="18" charset="0"/>
                      </a:rPr>
                      <m:t>𝐹</m:t>
                    </m:r>
                  </m:oMath>
                </a14:m>
                <a:r>
                  <a:rPr lang="en-US" dirty="0">
                    <a:solidFill>
                      <a:prstClr val="black"/>
                    </a:solidFill>
                    <a:latin typeface="Calibri"/>
                  </a:rPr>
                  <a:t> contains </a:t>
                </a:r>
                <a14:m>
                  <m:oMath xmlns:m="http://schemas.openxmlformats.org/officeDocument/2006/math">
                    <m:r>
                      <a:rPr lang="en-US" i="1">
                        <a:solidFill>
                          <a:prstClr val="black"/>
                        </a:solidFill>
                        <a:latin typeface="Cambria Math" panose="02040503050406030204" pitchFamily="18" charset="0"/>
                      </a:rPr>
                      <m:t>∅</m:t>
                    </m:r>
                  </m:oMath>
                </a14:m>
                <a:r>
                  <a:rPr lang="en-US" dirty="0">
                    <a:solidFill>
                      <a:prstClr val="black"/>
                    </a:solidFill>
                    <a:latin typeface="Calibri"/>
                  </a:rPr>
                  <a:t>)</a:t>
                </a:r>
              </a:p>
              <a:p>
                <a:r>
                  <a:rPr lang="en-US" dirty="0">
                    <a:solidFill>
                      <a:prstClr val="black"/>
                    </a:solidFill>
                    <a:latin typeface="Calibri"/>
                  </a:rPr>
                  <a:t>-  for every </a:t>
                </a:r>
                <a14:m>
                  <m:oMath xmlns:m="http://schemas.openxmlformats.org/officeDocument/2006/math">
                    <m:r>
                      <a:rPr lang="en-US" i="1">
                        <a:solidFill>
                          <a:prstClr val="black"/>
                        </a:solidFill>
                        <a:latin typeface="Cambria Math" panose="02040503050406030204" pitchFamily="18" charset="0"/>
                      </a:rPr>
                      <m:t>𝐷</m:t>
                    </m:r>
                  </m:oMath>
                </a14:m>
                <a:r>
                  <a:rPr lang="en-US" dirty="0">
                    <a:solidFill>
                      <a:prstClr val="black"/>
                    </a:solidFill>
                    <a:latin typeface="Calibri"/>
                  </a:rPr>
                  <a:t>, where </a:t>
                </a:r>
              </a:p>
              <a:p>
                <a:r>
                  <a:rPr lang="en-US" dirty="0">
                    <a:solidFill>
                      <a:prstClr val="black"/>
                    </a:solidFill>
                    <a:latin typeface="Calibri"/>
                  </a:rPr>
                  <a:t>	-  </a:t>
                </a:r>
                <a14:m>
                  <m:oMath xmlns:m="http://schemas.openxmlformats.org/officeDocument/2006/math">
                    <m:acc>
                      <m:accPr>
                        <m:chr m:val="̅"/>
                        <m:ctrlPr>
                          <a:rPr lang="en-US" i="1">
                            <a:solidFill>
                              <a:prstClr val="black"/>
                            </a:solidFill>
                            <a:latin typeface="Cambria Math" panose="02040503050406030204" pitchFamily="18" charset="0"/>
                          </a:rPr>
                        </m:ctrlPr>
                      </m:accPr>
                      <m:e>
                        <m:r>
                          <a:rPr lang="en-US" i="1">
                            <a:solidFill>
                              <a:prstClr val="black"/>
                            </a:solidFill>
                            <a:latin typeface="Cambria Math" panose="02040503050406030204" pitchFamily="18" charset="0"/>
                          </a:rPr>
                          <m:t>𝐷</m:t>
                        </m:r>
                      </m:e>
                    </m:acc>
                    <m:r>
                      <a:rPr lang="en-US" i="1">
                        <a:solidFill>
                          <a:prstClr val="black"/>
                        </a:solidFill>
                        <a:latin typeface="Cambria Math" panose="02040503050406030204" pitchFamily="18" charset="0"/>
                      </a:rPr>
                      <m:t>,</m:t>
                    </m:r>
                    <m:acc>
                      <m:accPr>
                        <m:chr m:val="̅"/>
                        <m:ctrlPr>
                          <a:rPr lang="en-US" i="1">
                            <a:solidFill>
                              <a:prstClr val="black"/>
                            </a:solidFill>
                            <a:latin typeface="Cambria Math" panose="02040503050406030204" pitchFamily="18" charset="0"/>
                          </a:rPr>
                        </m:ctrlPr>
                      </m:accPr>
                      <m:e>
                        <m:r>
                          <a:rPr lang="en-US" i="1">
                            <a:solidFill>
                              <a:prstClr val="black"/>
                            </a:solidFill>
                            <a:latin typeface="Cambria Math" panose="02040503050406030204" pitchFamily="18" charset="0"/>
                          </a:rPr>
                          <m:t>𝐶</m:t>
                        </m:r>
                      </m:e>
                    </m:acc>
                    <m:r>
                      <a:rPr lang="en-US" i="1">
                        <a:solidFill>
                          <a:prstClr val="black"/>
                        </a:solidFill>
                        <a:latin typeface="Cambria Math" panose="02040503050406030204" pitchFamily="18" charset="0"/>
                      </a:rPr>
                      <m:t> ⊆</m:t>
                    </m:r>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𝑀</m:t>
                        </m:r>
                      </m:e>
                      <m:sup>
                        <m:r>
                          <a:rPr lang="en-US" i="1">
                            <a:solidFill>
                              <a:prstClr val="black"/>
                            </a:solidFill>
                            <a:latin typeface="Cambria Math" panose="02040503050406030204" pitchFamily="18" charset="0"/>
                          </a:rPr>
                          <m:t>′</m:t>
                        </m:r>
                      </m:sup>
                    </m:sSup>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𝑀</m:t>
                    </m:r>
                  </m:oMath>
                </a14:m>
                <a:r>
                  <a:rPr lang="en-US" dirty="0">
                    <a:solidFill>
                      <a:prstClr val="black"/>
                    </a:solidFill>
                    <a:latin typeface="Calibri"/>
                  </a:rPr>
                  <a:t>,  </a:t>
                </a:r>
              </a:p>
              <a:p>
                <a:r>
                  <a:rPr lang="en-US" dirty="0">
                    <a:solidFill>
                      <a:prstClr val="black"/>
                    </a:solidFill>
                    <a:latin typeface="Calibri"/>
                  </a:rPr>
                  <a:t>	- </a:t>
                </a:r>
                <a14:m>
                  <m:oMath xmlns:m="http://schemas.openxmlformats.org/officeDocument/2006/math">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𝑀</m:t>
                        </m:r>
                      </m:e>
                      <m:sup>
                        <m:r>
                          <a:rPr lang="en-US" i="1">
                            <a:solidFill>
                              <a:prstClr val="black"/>
                            </a:solidFill>
                            <a:latin typeface="Cambria Math" panose="02040503050406030204" pitchFamily="18" charset="0"/>
                          </a:rPr>
                          <m:t>′</m:t>
                        </m:r>
                      </m:sup>
                    </m:sSup>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𝐷</m:t>
                    </m:r>
                    <m:r>
                      <a:rPr lang="en-US" i="1">
                        <a:solidFill>
                          <a:prstClr val="black"/>
                        </a:solidFill>
                        <a:latin typeface="Cambria Math" panose="02040503050406030204" pitchFamily="18" charset="0"/>
                      </a:rPr>
                      <m:t>∨¬ℓ)</m:t>
                    </m:r>
                  </m:oMath>
                </a14:m>
                <a:endParaRPr lang="en-US" dirty="0">
                  <a:solidFill>
                    <a:prstClr val="black"/>
                  </a:solidFill>
                  <a:latin typeface="Calibri"/>
                </a:endParaRPr>
              </a:p>
              <a:p>
                <a:r>
                  <a:rPr lang="en-US" dirty="0">
                    <a:solidFill>
                      <a:prstClr val="black"/>
                    </a:solidFill>
                    <a:latin typeface="Calibri"/>
                  </a:rPr>
                  <a:t>    it is not possible to extend</a:t>
                </a:r>
                <a14:m>
                  <m:oMath xmlns:m="http://schemas.openxmlformats.org/officeDocument/2006/math">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𝑀</m:t>
                        </m:r>
                      </m:e>
                      <m:sup>
                        <m:r>
                          <a:rPr lang="en-US" i="1">
                            <a:solidFill>
                              <a:prstClr val="black"/>
                            </a:solidFill>
                            <a:latin typeface="Cambria Math" panose="02040503050406030204" pitchFamily="18" charset="0"/>
                          </a:rPr>
                          <m:t>′</m:t>
                        </m:r>
                      </m:sup>
                    </m:sSup>
                  </m:oMath>
                </a14:m>
                <a:r>
                  <a:rPr lang="en-US" dirty="0">
                    <a:solidFill>
                      <a:prstClr val="black"/>
                    </a:solidFill>
                    <a:latin typeface="Calibri"/>
                  </a:rPr>
                  <a:t> to satisfy </a:t>
                </a:r>
                <a14:m>
                  <m:oMath xmlns:m="http://schemas.openxmlformats.org/officeDocument/2006/math">
                    <m:r>
                      <a:rPr lang="en-US" i="1">
                        <a:solidFill>
                          <a:prstClr val="black"/>
                        </a:solidFill>
                        <a:latin typeface="Cambria Math" panose="02040503050406030204" pitchFamily="18" charset="0"/>
                      </a:rPr>
                      <m:t>𝐹</m:t>
                    </m:r>
                  </m:oMath>
                </a14:m>
                <a:endParaRPr lang="en-US" dirty="0">
                  <a:solidFill>
                    <a:prstClr val="black"/>
                  </a:solidFill>
                  <a:latin typeface="Calibri"/>
                </a:endParaRPr>
              </a:p>
            </p:txBody>
          </p:sp>
        </mc:Choice>
        <mc:Fallback xmlns="">
          <p:sp>
            <p:nvSpPr>
              <p:cNvPr id="12" name="TextBox 11">
                <a:extLst>
                  <a:ext uri="{FF2B5EF4-FFF2-40B4-BE49-F238E27FC236}">
                    <a16:creationId xmlns:a16="http://schemas.microsoft.com/office/drawing/2014/main" id="{1536F600-9C4D-C5DE-8925-ED058D738416}"/>
                  </a:ext>
                </a:extLst>
              </p:cNvPr>
              <p:cNvSpPr txBox="1">
                <a:spLocks noRot="1" noChangeAspect="1" noMove="1" noResize="1" noEditPoints="1" noAdjustHandles="1" noChangeArrowheads="1" noChangeShapeType="1" noTextEdit="1"/>
              </p:cNvSpPr>
              <p:nvPr/>
            </p:nvSpPr>
            <p:spPr>
              <a:xfrm>
                <a:off x="7459422" y="4995567"/>
                <a:ext cx="4732578" cy="1760418"/>
              </a:xfrm>
              <a:prstGeom prst="rect">
                <a:avLst/>
              </a:prstGeom>
              <a:blipFill>
                <a:blip r:embed="rId4"/>
                <a:stretch>
                  <a:fillRect l="-1160" t="-1730" r="-129" b="-4498"/>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09EE99CF-DC1C-1434-DE4F-B2832215E930}"/>
              </a:ext>
            </a:extLst>
          </p:cNvPr>
          <p:cNvSpPr txBox="1"/>
          <p:nvPr/>
        </p:nvSpPr>
        <p:spPr>
          <a:xfrm>
            <a:off x="4310689" y="5106034"/>
            <a:ext cx="2915606" cy="1477328"/>
          </a:xfrm>
          <a:prstGeom prst="rect">
            <a:avLst/>
          </a:prstGeom>
          <a:noFill/>
        </p:spPr>
        <p:txBody>
          <a:bodyPr wrap="none" rtlCol="0">
            <a:spAutoFit/>
          </a:bodyPr>
          <a:lstStyle/>
          <a:p>
            <a:r>
              <a:rPr lang="en-US" b="1" dirty="0"/>
              <a:t>Corollary </a:t>
            </a:r>
          </a:p>
          <a:p>
            <a:endParaRPr lang="en-US" b="1" dirty="0"/>
          </a:p>
          <a:p>
            <a:r>
              <a:rPr lang="en-US" b="1" dirty="0"/>
              <a:t>Conflict learning (resolution)</a:t>
            </a:r>
          </a:p>
          <a:p>
            <a:r>
              <a:rPr lang="en-US" b="1" dirty="0"/>
              <a:t>extends </a:t>
            </a:r>
            <a:r>
              <a:rPr lang="en-US" b="1" i="1" dirty="0"/>
              <a:t>F </a:t>
            </a:r>
            <a:r>
              <a:rPr lang="en-US" b="1" dirty="0"/>
              <a:t>by clauses that</a:t>
            </a:r>
            <a:br>
              <a:rPr lang="en-US" b="1" dirty="0"/>
            </a:br>
            <a:r>
              <a:rPr lang="en-US" b="1" dirty="0"/>
              <a:t>block shorter models</a:t>
            </a:r>
          </a:p>
        </p:txBody>
      </p:sp>
    </p:spTree>
    <p:extLst>
      <p:ext uri="{BB962C8B-B14F-4D97-AF65-F5344CB8AC3E}">
        <p14:creationId xmlns:p14="http://schemas.microsoft.com/office/powerpoint/2010/main" val="28084227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FD2DC-6004-B51D-5BAE-02814E8EB90E}"/>
              </a:ext>
            </a:extLst>
          </p:cNvPr>
          <p:cNvSpPr>
            <a:spLocks noGrp="1"/>
          </p:cNvSpPr>
          <p:nvPr>
            <p:ph type="title"/>
          </p:nvPr>
        </p:nvSpPr>
        <p:spPr/>
        <p:txBody>
          <a:bodyPr/>
          <a:lstStyle/>
          <a:p>
            <a:r>
              <a:rPr lang="en-US" sz="4400" dirty="0">
                <a:latin typeface="Calibri" pitchFamily="34" charset="0"/>
                <a:sym typeface="Symbol"/>
              </a:rPr>
              <a:t>CDCL(T) as inference rules</a:t>
            </a:r>
            <a:endParaRPr lang="en-US" dirty="0"/>
          </a:p>
        </p:txBody>
      </p:sp>
      <p:pic>
        <p:nvPicPr>
          <p:cNvPr id="7" name="Picture 6">
            <a:extLst>
              <a:ext uri="{FF2B5EF4-FFF2-40B4-BE49-F238E27FC236}">
                <a16:creationId xmlns:a16="http://schemas.microsoft.com/office/drawing/2014/main" id="{785F40AA-5018-7421-7384-17E7B059653F}"/>
              </a:ext>
            </a:extLst>
          </p:cNvPr>
          <p:cNvPicPr>
            <a:picLocks noChangeAspect="1"/>
          </p:cNvPicPr>
          <p:nvPr/>
        </p:nvPicPr>
        <p:blipFill>
          <a:blip r:embed="rId2"/>
          <a:stretch>
            <a:fillRect/>
          </a:stretch>
        </p:blipFill>
        <p:spPr>
          <a:xfrm>
            <a:off x="706714" y="1417638"/>
            <a:ext cx="11485286" cy="4269229"/>
          </a:xfrm>
          <a:prstGeom prst="rect">
            <a:avLst/>
          </a:prstGeom>
        </p:spPr>
      </p:pic>
    </p:spTree>
    <p:extLst>
      <p:ext uri="{BB962C8B-B14F-4D97-AF65-F5344CB8AC3E}">
        <p14:creationId xmlns:p14="http://schemas.microsoft.com/office/powerpoint/2010/main" val="1618104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4BD36-5BBB-8142-63E5-B39513415769}"/>
              </a:ext>
            </a:extLst>
          </p:cNvPr>
          <p:cNvSpPr>
            <a:spLocks noGrp="1"/>
          </p:cNvSpPr>
          <p:nvPr>
            <p:ph type="title"/>
          </p:nvPr>
        </p:nvSpPr>
        <p:spPr/>
        <p:txBody>
          <a:bodyPr/>
          <a:lstStyle/>
          <a:p>
            <a:r>
              <a:rPr lang="en-US" dirty="0"/>
              <a:t>CDCL(T) – SAT vs SMT</a:t>
            </a:r>
          </a:p>
        </p:txBody>
      </p:sp>
      <p:sp>
        <p:nvSpPr>
          <p:cNvPr id="3" name="Content Placeholder 2">
            <a:extLst>
              <a:ext uri="{FF2B5EF4-FFF2-40B4-BE49-F238E27FC236}">
                <a16:creationId xmlns:a16="http://schemas.microsoft.com/office/drawing/2014/main" id="{EE8458F2-DE91-DFFD-0778-377CE766E379}"/>
              </a:ext>
            </a:extLst>
          </p:cNvPr>
          <p:cNvSpPr>
            <a:spLocks noGrp="1"/>
          </p:cNvSpPr>
          <p:nvPr>
            <p:ph sz="half" idx="1"/>
          </p:nvPr>
        </p:nvSpPr>
        <p:spPr/>
        <p:txBody>
          <a:bodyPr>
            <a:normAutofit fontScale="62500" lnSpcReduction="20000"/>
          </a:bodyPr>
          <a:lstStyle/>
          <a:p>
            <a:pPr marL="0" indent="0">
              <a:buNone/>
            </a:pPr>
            <a:r>
              <a:rPr lang="en-US" b="1" dirty="0"/>
              <a:t>SAT engine</a:t>
            </a:r>
          </a:p>
          <a:p>
            <a:pPr marL="0" indent="0">
              <a:buNone/>
            </a:pPr>
            <a:endParaRPr lang="en-US" dirty="0"/>
          </a:p>
          <a:p>
            <a:r>
              <a:rPr lang="en-US" dirty="0"/>
              <a:t>Truth assignment is symmetric for Boolean variables</a:t>
            </a:r>
          </a:p>
          <a:p>
            <a:endParaRPr lang="en-US" dirty="0"/>
          </a:p>
          <a:p>
            <a:r>
              <a:rPr lang="en-US" dirty="0"/>
              <a:t>Probing (for failed literals)</a:t>
            </a:r>
          </a:p>
          <a:p>
            <a:pPr lvl="1"/>
            <a:r>
              <a:rPr lang="en-US" dirty="0"/>
              <a:t>L is failed if asserting L &amp; F infers false by unit propagation.</a:t>
            </a:r>
          </a:p>
          <a:p>
            <a:pPr lvl="1"/>
            <a:r>
              <a:rPr lang="en-US" dirty="0"/>
              <a:t>Cost of propagation controlled by clause watch list</a:t>
            </a:r>
          </a:p>
          <a:p>
            <a:pPr lvl="1"/>
            <a:endParaRPr lang="en-US" dirty="0"/>
          </a:p>
          <a:p>
            <a:r>
              <a:rPr lang="en-US" dirty="0"/>
              <a:t>Boolean Variables are fixed during search</a:t>
            </a:r>
          </a:p>
          <a:p>
            <a:endParaRPr lang="en-US" dirty="0"/>
          </a:p>
          <a:p>
            <a:endParaRPr lang="en-US" dirty="0"/>
          </a:p>
          <a:p>
            <a:r>
              <a:rPr lang="en-US" dirty="0"/>
              <a:t>“Fast restart” introduced to prioritize variables used in conflicts</a:t>
            </a:r>
          </a:p>
          <a:p>
            <a:pPr marL="0" indent="0">
              <a:buNone/>
            </a:pPr>
            <a:endParaRPr lang="en-US" dirty="0"/>
          </a:p>
          <a:p>
            <a:pPr lvl="1"/>
            <a:endParaRPr lang="en-US"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0451B88E-4EA2-A251-A0D5-E24C674BEA85}"/>
                  </a:ext>
                </a:extLst>
              </p:cNvPr>
              <p:cNvSpPr>
                <a:spLocks noGrp="1"/>
              </p:cNvSpPr>
              <p:nvPr>
                <p:ph sz="half" idx="2"/>
              </p:nvPr>
            </p:nvSpPr>
            <p:spPr/>
            <p:txBody>
              <a:bodyPr>
                <a:normAutofit fontScale="62500" lnSpcReduction="20000"/>
              </a:bodyPr>
              <a:lstStyle/>
              <a:p>
                <a:pPr marL="0" indent="0">
                  <a:buNone/>
                </a:pPr>
                <a:r>
                  <a:rPr lang="en-US" b="1" dirty="0"/>
                  <a:t>SMT engine</a:t>
                </a:r>
              </a:p>
              <a:p>
                <a:pPr marL="0" indent="0">
                  <a:buNone/>
                </a:pPr>
                <a:endParaRPr lang="en-US" dirty="0"/>
              </a:p>
              <a:p>
                <a:r>
                  <a:rPr lang="en-US" dirty="0"/>
                  <a:t>Truth values of Booleans are not independent</a:t>
                </a:r>
              </a:p>
              <a:p>
                <a:pPr lvl="1"/>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≤0, </m:t>
                    </m:r>
                    <m:r>
                      <a:rPr lang="en-US" b="0" i="1" smtClean="0">
                        <a:latin typeface="Cambria Math" panose="02040503050406030204" pitchFamily="18" charset="0"/>
                      </a:rPr>
                      <m:t>𝑥</m:t>
                    </m:r>
                    <m:r>
                      <a:rPr lang="en-US" b="0" i="1" smtClean="0">
                        <a:latin typeface="Cambria Math" panose="02040503050406030204" pitchFamily="18" charset="0"/>
                      </a:rPr>
                      <m:t>≤1</m:t>
                    </m:r>
                  </m:oMath>
                </a14:m>
                <a:r>
                  <a:rPr lang="en-US" dirty="0"/>
                  <a:t> are dependent  </a:t>
                </a:r>
              </a:p>
              <a:p>
                <a:endParaRPr lang="en-US" dirty="0"/>
              </a:p>
              <a:p>
                <a:r>
                  <a:rPr lang="en-US" dirty="0"/>
                  <a:t>Cost of propagation depends on theories</a:t>
                </a:r>
              </a:p>
              <a:p>
                <a:endParaRPr lang="en-US" dirty="0"/>
              </a:p>
              <a:p>
                <a:endParaRPr lang="en-US" dirty="0"/>
              </a:p>
              <a:p>
                <a:pPr marL="0" indent="0">
                  <a:buNone/>
                </a:pPr>
                <a:endParaRPr lang="en-US" dirty="0"/>
              </a:p>
              <a:p>
                <a:r>
                  <a:rPr lang="en-US" dirty="0"/>
                  <a:t>Quantifier instantiation, theory lemmas introduce fresh literals (all the time)</a:t>
                </a:r>
              </a:p>
              <a:p>
                <a:pPr marL="0" indent="0">
                  <a:buNone/>
                </a:pPr>
                <a:endParaRPr lang="en-US" dirty="0"/>
              </a:p>
              <a:p>
                <a:r>
                  <a:rPr lang="en-US" dirty="0"/>
                  <a:t>Fast restarts appears likely not a great idea</a:t>
                </a:r>
              </a:p>
            </p:txBody>
          </p:sp>
        </mc:Choice>
        <mc:Fallback xmlns="">
          <p:sp>
            <p:nvSpPr>
              <p:cNvPr id="4" name="Content Placeholder 3">
                <a:extLst>
                  <a:ext uri="{FF2B5EF4-FFF2-40B4-BE49-F238E27FC236}">
                    <a16:creationId xmlns:a16="http://schemas.microsoft.com/office/drawing/2014/main" id="{0451B88E-4EA2-A251-A0D5-E24C674BEA85}"/>
                  </a:ext>
                </a:extLst>
              </p:cNvPr>
              <p:cNvSpPr>
                <a:spLocks noGrp="1" noRot="1" noChangeAspect="1" noMove="1" noResize="1" noEditPoints="1" noAdjustHandles="1" noChangeArrowheads="1" noChangeShapeType="1" noTextEdit="1"/>
              </p:cNvSpPr>
              <p:nvPr>
                <p:ph sz="half" idx="2"/>
              </p:nvPr>
            </p:nvSpPr>
            <p:spPr>
              <a:blipFill>
                <a:blip r:embed="rId2"/>
                <a:stretch>
                  <a:fillRect l="-1059" t="-2241"/>
                </a:stretch>
              </a:blipFill>
            </p:spPr>
            <p:txBody>
              <a:bodyPr/>
              <a:lstStyle/>
              <a:p>
                <a:r>
                  <a:rPr lang="en-US">
                    <a:noFill/>
                  </a:rPr>
                  <a:t> </a:t>
                </a:r>
              </a:p>
            </p:txBody>
          </p:sp>
        </mc:Fallback>
      </mc:AlternateContent>
    </p:spTree>
    <p:extLst>
      <p:ext uri="{BB962C8B-B14F-4D97-AF65-F5344CB8AC3E}">
        <p14:creationId xmlns:p14="http://schemas.microsoft.com/office/powerpoint/2010/main" val="40637528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5A4A5-8DDE-4A6C-8159-AD3058D36BD7}"/>
              </a:ext>
            </a:extLst>
          </p:cNvPr>
          <p:cNvSpPr>
            <a:spLocks noGrp="1"/>
          </p:cNvSpPr>
          <p:nvPr>
            <p:ph type="title"/>
          </p:nvPr>
        </p:nvSpPr>
        <p:spPr/>
        <p:txBody>
          <a:bodyPr/>
          <a:lstStyle/>
          <a:p>
            <a:r>
              <a:rPr lang="en-US" dirty="0"/>
              <a:t>CDCL – </a:t>
            </a:r>
            <a:r>
              <a:rPr lang="en-US" dirty="0" err="1"/>
              <a:t>CaDiCaL</a:t>
            </a:r>
            <a:r>
              <a:rPr lang="en-US" dirty="0"/>
              <a:t> loop</a:t>
            </a:r>
          </a:p>
        </p:txBody>
      </p:sp>
      <p:pic>
        <p:nvPicPr>
          <p:cNvPr id="5" name="Content Placeholder 4">
            <a:extLst>
              <a:ext uri="{FF2B5EF4-FFF2-40B4-BE49-F238E27FC236}">
                <a16:creationId xmlns:a16="http://schemas.microsoft.com/office/drawing/2014/main" id="{38433D78-67BA-4FFB-AE8E-041B7DBF972D}"/>
              </a:ext>
            </a:extLst>
          </p:cNvPr>
          <p:cNvPicPr>
            <a:picLocks noGrp="1" noChangeAspect="1"/>
          </p:cNvPicPr>
          <p:nvPr>
            <p:ph idx="1"/>
          </p:nvPr>
        </p:nvPicPr>
        <p:blipFill>
          <a:blip r:embed="rId2"/>
          <a:stretch>
            <a:fillRect/>
          </a:stretch>
        </p:blipFill>
        <p:spPr>
          <a:xfrm>
            <a:off x="2247055" y="1760900"/>
            <a:ext cx="8512655" cy="4559889"/>
          </a:xfrm>
        </p:spPr>
      </p:pic>
    </p:spTree>
    <p:extLst>
      <p:ext uri="{BB962C8B-B14F-4D97-AF65-F5344CB8AC3E}">
        <p14:creationId xmlns:p14="http://schemas.microsoft.com/office/powerpoint/2010/main" val="25724178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5A4A5-8DDE-4A6C-8159-AD3058D36BD7}"/>
              </a:ext>
            </a:extLst>
          </p:cNvPr>
          <p:cNvSpPr>
            <a:spLocks noGrp="1"/>
          </p:cNvSpPr>
          <p:nvPr>
            <p:ph type="title"/>
          </p:nvPr>
        </p:nvSpPr>
        <p:spPr/>
        <p:txBody>
          <a:bodyPr/>
          <a:lstStyle/>
          <a:p>
            <a:r>
              <a:rPr lang="en-US" dirty="0"/>
              <a:t>CDCL(T) </a:t>
            </a:r>
          </a:p>
        </p:txBody>
      </p:sp>
      <p:pic>
        <p:nvPicPr>
          <p:cNvPr id="9" name="Picture 8">
            <a:extLst>
              <a:ext uri="{FF2B5EF4-FFF2-40B4-BE49-F238E27FC236}">
                <a16:creationId xmlns:a16="http://schemas.microsoft.com/office/drawing/2014/main" id="{DAFB224F-E26A-4B8F-BB4E-19212BC2BD95}"/>
              </a:ext>
            </a:extLst>
          </p:cNvPr>
          <p:cNvPicPr>
            <a:picLocks noChangeAspect="1"/>
          </p:cNvPicPr>
          <p:nvPr/>
        </p:nvPicPr>
        <p:blipFill>
          <a:blip r:embed="rId2"/>
          <a:stretch>
            <a:fillRect/>
          </a:stretch>
        </p:blipFill>
        <p:spPr>
          <a:xfrm>
            <a:off x="1799155" y="1671377"/>
            <a:ext cx="8774300" cy="4860665"/>
          </a:xfrm>
          <a:prstGeom prst="rect">
            <a:avLst/>
          </a:prstGeom>
        </p:spPr>
      </p:pic>
    </p:spTree>
    <p:extLst>
      <p:ext uri="{BB962C8B-B14F-4D97-AF65-F5344CB8AC3E}">
        <p14:creationId xmlns:p14="http://schemas.microsoft.com/office/powerpoint/2010/main" val="3254401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67119-91FB-321B-3265-CB4EFD82782E}"/>
              </a:ext>
            </a:extLst>
          </p:cNvPr>
          <p:cNvSpPr>
            <a:spLocks noGrp="1"/>
          </p:cNvSpPr>
          <p:nvPr>
            <p:ph type="title"/>
          </p:nvPr>
        </p:nvSpPr>
        <p:spPr/>
        <p:txBody>
          <a:bodyPr/>
          <a:lstStyle/>
          <a:p>
            <a:r>
              <a:rPr lang="en-US" dirty="0"/>
              <a:t>What to expect when expecting a </a:t>
            </a:r>
            <a:r>
              <a:rPr lang="en-US"/>
              <a:t>z3 internals tutorial</a:t>
            </a:r>
            <a:r>
              <a:rPr lang="en-US" dirty="0"/>
              <a:t>?</a:t>
            </a:r>
          </a:p>
        </p:txBody>
      </p:sp>
      <p:sp>
        <p:nvSpPr>
          <p:cNvPr id="5" name="Text Placeholder 4">
            <a:extLst>
              <a:ext uri="{FF2B5EF4-FFF2-40B4-BE49-F238E27FC236}">
                <a16:creationId xmlns:a16="http://schemas.microsoft.com/office/drawing/2014/main" id="{AEC9C125-5AE4-D83B-1847-ED50F52187B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314897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AC9F1-1AC2-FEBA-4860-469C55254D3E}"/>
              </a:ext>
            </a:extLst>
          </p:cNvPr>
          <p:cNvSpPr>
            <a:spLocks noGrp="1"/>
          </p:cNvSpPr>
          <p:nvPr>
            <p:ph type="ctrTitle"/>
          </p:nvPr>
        </p:nvSpPr>
        <p:spPr/>
        <p:txBody>
          <a:bodyPr/>
          <a:lstStyle/>
          <a:p>
            <a:r>
              <a:rPr lang="en-US" dirty="0"/>
              <a:t>Solver Internals</a:t>
            </a:r>
          </a:p>
        </p:txBody>
      </p:sp>
      <p:sp>
        <p:nvSpPr>
          <p:cNvPr id="3" name="Subtitle 2">
            <a:extLst>
              <a:ext uri="{FF2B5EF4-FFF2-40B4-BE49-F238E27FC236}">
                <a16:creationId xmlns:a16="http://schemas.microsoft.com/office/drawing/2014/main" id="{E906C6DA-740A-1E63-C8E5-E23B20305CB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030768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D090E-3B1C-970B-E0C5-2651B9AF7734}"/>
              </a:ext>
            </a:extLst>
          </p:cNvPr>
          <p:cNvSpPr>
            <a:spLocks noGrp="1"/>
          </p:cNvSpPr>
          <p:nvPr>
            <p:ph type="title"/>
          </p:nvPr>
        </p:nvSpPr>
        <p:spPr/>
        <p:txBody>
          <a:bodyPr/>
          <a:lstStyle/>
          <a:p>
            <a:r>
              <a:rPr lang="en-US" dirty="0"/>
              <a:t>Terms and Formulas</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751E3E11-017A-FDE9-3971-2DB057069F22}"/>
                  </a:ext>
                </a:extLst>
              </p:cNvPr>
              <p:cNvSpPr>
                <a:spLocks noGrp="1"/>
              </p:cNvSpPr>
              <p:nvPr>
                <p:ph idx="1"/>
              </p:nvPr>
            </p:nvSpPr>
            <p:spPr/>
            <p:txBody>
              <a:bodyPr>
                <a:normAutofit lnSpcReduction="10000"/>
              </a:bodyPr>
              <a:lstStyle/>
              <a:p>
                <a:endParaRPr lang="en-US" dirty="0"/>
              </a:p>
              <a:p>
                <a:endParaRPr lang="en-US" dirty="0"/>
              </a:p>
              <a:p>
                <a:endParaRPr lang="en-US" dirty="0"/>
              </a:p>
              <a:p>
                <a:endParaRPr lang="en-US" dirty="0"/>
              </a:p>
              <a:p>
                <a:pPr marL="0" indent="0">
                  <a:buNone/>
                </a:pPr>
                <a:r>
                  <a:rPr lang="en-US" dirty="0"/>
                  <a:t>Terms are </a:t>
                </a:r>
                <a:r>
                  <a:rPr lang="en-US" i="1" dirty="0"/>
                  <a:t>hash-</a:t>
                </a:r>
                <a:r>
                  <a:rPr lang="en-US" i="1" dirty="0" err="1"/>
                  <a:t>consed</a:t>
                </a:r>
                <a:endParaRPr lang="en-US" i="1" dirty="0"/>
              </a:p>
              <a:p>
                <a:pPr marL="0" indent="0">
                  <a:buNone/>
                </a:pPr>
                <a:endParaRPr lang="en-US" i="1" dirty="0"/>
              </a:p>
              <a:p>
                <a:pPr marL="457200" lvl="1" indent="0">
                  <a:buNone/>
                </a:pPr>
                <a:r>
                  <a:rPr lang="en-US" b="1" i="1" dirty="0"/>
                  <a:t>			  </a:t>
                </a:r>
                <a:r>
                  <a:rPr lang="en-US" b="1" dirty="0"/>
                  <a:t>let</a:t>
                </a:r>
                <a:r>
                  <a:rPr lang="en-US" i="1" dirty="0"/>
                  <a:t> t = App(</a:t>
                </a:r>
                <a:r>
                  <a:rPr lang="en-US" i="1" dirty="0" err="1"/>
                  <a:t>f,args</a:t>
                </a:r>
                <a:r>
                  <a:rPr lang="en-US" i="1" dirty="0"/>
                  <a:t>)</a:t>
                </a:r>
                <a:br>
                  <a:rPr lang="en-US" i="1" dirty="0"/>
                </a:br>
                <a:r>
                  <a:rPr lang="en-US" i="1" dirty="0"/>
                  <a:t>			  </a:t>
                </a:r>
                <a:r>
                  <a:rPr lang="en-US" b="1" dirty="0"/>
                  <a:t>let</a:t>
                </a:r>
                <a:r>
                  <a:rPr lang="en-US" dirty="0"/>
                  <a:t> </a:t>
                </a:r>
                <a:r>
                  <a:rPr lang="en-US" i="1" dirty="0"/>
                  <a:t>t’ = </a:t>
                </a:r>
                <a:r>
                  <a:rPr lang="en-US" i="1" dirty="0" err="1"/>
                  <a:t>termTable</a:t>
                </a:r>
                <a:r>
                  <a:rPr lang="en-US" i="1" dirty="0"/>
                  <a:t>[t] </a:t>
                </a:r>
                <a:br>
                  <a:rPr lang="en-US" i="1" dirty="0"/>
                </a:br>
                <a:r>
                  <a:rPr lang="en-US" i="1" dirty="0" err="1"/>
                  <a:t>mkApp</a:t>
                </a:r>
                <a:r>
                  <a:rPr lang="en-US" i="1" dirty="0"/>
                  <a:t>(f, </a:t>
                </a:r>
                <a:r>
                  <a:rPr lang="en-US" i="1" dirty="0" err="1"/>
                  <a:t>args</a:t>
                </a:r>
                <a:r>
                  <a:rPr lang="en-US" i="1" dirty="0"/>
                  <a:t>) = 	  </a:t>
                </a:r>
                <a:r>
                  <a:rPr lang="en-US" b="1" dirty="0"/>
                  <a:t>if</a:t>
                </a:r>
                <a:r>
                  <a:rPr lang="en-US" i="1" dirty="0"/>
                  <a:t> t’ = nil </a:t>
                </a:r>
                <a:r>
                  <a:rPr lang="en-US" b="1" dirty="0"/>
                  <a:t>then</a:t>
                </a:r>
                <a:r>
                  <a:rPr lang="en-US" i="1" dirty="0"/>
                  <a:t> </a:t>
                </a:r>
                <a:br>
                  <a:rPr lang="en-US" i="1" dirty="0"/>
                </a:br>
                <a:r>
                  <a:rPr lang="en-US" i="1" dirty="0"/>
                  <a:t>			       </a:t>
                </a:r>
                <a:r>
                  <a:rPr lang="en-US" i="1" dirty="0" err="1"/>
                  <a:t>termTable</a:t>
                </a:r>
                <a:r>
                  <a:rPr lang="en-US" i="1" dirty="0"/>
                  <a:t>[t]</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𝑡</m:t>
                    </m:r>
                  </m:oMath>
                </a14:m>
                <a:r>
                  <a:rPr lang="en-US" i="1" dirty="0"/>
                  <a:t>; t </a:t>
                </a:r>
                <a:br>
                  <a:rPr lang="en-US" i="1" dirty="0"/>
                </a:br>
                <a:r>
                  <a:rPr lang="en-US" i="1" dirty="0"/>
                  <a:t>		   	  </a:t>
                </a:r>
                <a:r>
                  <a:rPr lang="en-US" b="1" dirty="0"/>
                  <a:t>else</a:t>
                </a:r>
                <a:r>
                  <a:rPr lang="en-US" i="1" dirty="0"/>
                  <a:t> t’</a:t>
                </a:r>
              </a:p>
            </p:txBody>
          </p:sp>
        </mc:Choice>
        <mc:Fallback xmlns="">
          <p:sp>
            <p:nvSpPr>
              <p:cNvPr id="8" name="Content Placeholder 7">
                <a:extLst>
                  <a:ext uri="{FF2B5EF4-FFF2-40B4-BE49-F238E27FC236}">
                    <a16:creationId xmlns:a16="http://schemas.microsoft.com/office/drawing/2014/main" id="{751E3E11-017A-FDE9-3971-2DB057069F22}"/>
                  </a:ext>
                </a:extLst>
              </p:cNvPr>
              <p:cNvSpPr>
                <a:spLocks noGrp="1" noRot="1" noChangeAspect="1" noMove="1" noResize="1" noEditPoints="1" noAdjustHandles="1" noChangeArrowheads="1" noChangeShapeType="1" noTextEdit="1"/>
              </p:cNvSpPr>
              <p:nvPr>
                <p:ph idx="1"/>
              </p:nvPr>
            </p:nvSpPr>
            <p:spPr>
              <a:blipFill>
                <a:blip r:embed="rId2"/>
                <a:stretch>
                  <a:fillRect l="-1217" b="-224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93B1CE44-AA3D-FE17-C8D5-D95B76BDF105}"/>
              </a:ext>
            </a:extLst>
          </p:cNvPr>
          <p:cNvPicPr>
            <a:picLocks noChangeAspect="1"/>
          </p:cNvPicPr>
          <p:nvPr/>
        </p:nvPicPr>
        <p:blipFill>
          <a:blip r:embed="rId3"/>
          <a:stretch>
            <a:fillRect/>
          </a:stretch>
        </p:blipFill>
        <p:spPr>
          <a:xfrm>
            <a:off x="1077198" y="1855682"/>
            <a:ext cx="10037603" cy="1718559"/>
          </a:xfrm>
          <a:prstGeom prst="rect">
            <a:avLst/>
          </a:prstGeom>
        </p:spPr>
      </p:pic>
      <p:sp>
        <p:nvSpPr>
          <p:cNvPr id="9" name="Speech Bubble: Rectangle with Corners Rounded 8">
            <a:extLst>
              <a:ext uri="{FF2B5EF4-FFF2-40B4-BE49-F238E27FC236}">
                <a16:creationId xmlns:a16="http://schemas.microsoft.com/office/drawing/2014/main" id="{1A1DFBEF-C6B5-F463-050A-C69AA343D031}"/>
              </a:ext>
            </a:extLst>
          </p:cNvPr>
          <p:cNvSpPr/>
          <p:nvPr/>
        </p:nvSpPr>
        <p:spPr>
          <a:xfrm>
            <a:off x="7567125" y="790960"/>
            <a:ext cx="1586205" cy="699796"/>
          </a:xfrm>
          <a:prstGeom prst="wedgeRoundRectCallout">
            <a:avLst>
              <a:gd name="adj1" fmla="val -290612"/>
              <a:gd name="adj2" fmla="val 1651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 Bruijn index</a:t>
            </a:r>
          </a:p>
        </p:txBody>
      </p:sp>
    </p:spTree>
    <p:extLst>
      <p:ext uri="{BB962C8B-B14F-4D97-AF65-F5344CB8AC3E}">
        <p14:creationId xmlns:p14="http://schemas.microsoft.com/office/powerpoint/2010/main" val="13610141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D090E-3B1C-970B-E0C5-2651B9AF7734}"/>
              </a:ext>
            </a:extLst>
          </p:cNvPr>
          <p:cNvSpPr>
            <a:spLocks noGrp="1"/>
          </p:cNvSpPr>
          <p:nvPr>
            <p:ph type="title"/>
          </p:nvPr>
        </p:nvSpPr>
        <p:spPr/>
        <p:txBody>
          <a:bodyPr/>
          <a:lstStyle/>
          <a:p>
            <a:r>
              <a:rPr lang="en-US" dirty="0"/>
              <a:t>Assertion Internals</a:t>
            </a:r>
          </a:p>
        </p:txBody>
      </p:sp>
      <p:pic>
        <p:nvPicPr>
          <p:cNvPr id="5" name="Picture 4">
            <a:extLst>
              <a:ext uri="{FF2B5EF4-FFF2-40B4-BE49-F238E27FC236}">
                <a16:creationId xmlns:a16="http://schemas.microsoft.com/office/drawing/2014/main" id="{92E39F1D-18AF-60F1-2FA6-1B8A5BA5468E}"/>
              </a:ext>
            </a:extLst>
          </p:cNvPr>
          <p:cNvPicPr>
            <a:picLocks noChangeAspect="1"/>
          </p:cNvPicPr>
          <p:nvPr/>
        </p:nvPicPr>
        <p:blipFill rotWithShape="1">
          <a:blip r:embed="rId2"/>
          <a:srcRect l="4044" t="7253" r="16952"/>
          <a:stretch/>
        </p:blipFill>
        <p:spPr>
          <a:xfrm>
            <a:off x="4861248" y="2025637"/>
            <a:ext cx="6148874" cy="1042579"/>
          </a:xfrm>
          <a:prstGeom prst="rect">
            <a:avLst/>
          </a:prstGeom>
        </p:spPr>
      </p:pic>
      <p:sp>
        <p:nvSpPr>
          <p:cNvPr id="3" name="Rectangle: Rounded Corners 2">
            <a:extLst>
              <a:ext uri="{FF2B5EF4-FFF2-40B4-BE49-F238E27FC236}">
                <a16:creationId xmlns:a16="http://schemas.microsoft.com/office/drawing/2014/main" id="{FE0F030F-3799-7D18-7785-F21C4E4C3216}"/>
              </a:ext>
            </a:extLst>
          </p:cNvPr>
          <p:cNvSpPr/>
          <p:nvPr/>
        </p:nvSpPr>
        <p:spPr>
          <a:xfrm>
            <a:off x="531845" y="1782147"/>
            <a:ext cx="2677886" cy="914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(assert (! p :named q))</a:t>
            </a:r>
          </a:p>
        </p:txBody>
      </p:sp>
      <p:sp>
        <p:nvSpPr>
          <p:cNvPr id="4" name="Rectangle: Rounded Corners 3">
            <a:extLst>
              <a:ext uri="{FF2B5EF4-FFF2-40B4-BE49-F238E27FC236}">
                <a16:creationId xmlns:a16="http://schemas.microsoft.com/office/drawing/2014/main" id="{C1AB216D-7D32-B09A-E5D4-251D44AE1B8B}"/>
              </a:ext>
            </a:extLst>
          </p:cNvPr>
          <p:cNvSpPr/>
          <p:nvPr/>
        </p:nvSpPr>
        <p:spPr>
          <a:xfrm>
            <a:off x="531845" y="3082212"/>
            <a:ext cx="2677886" cy="914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assert_and_track</a:t>
            </a:r>
            <a:r>
              <a:rPr lang="en-US" dirty="0"/>
              <a:t>(p, q);</a:t>
            </a:r>
          </a:p>
        </p:txBody>
      </p:sp>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DA5F35DE-735E-A3BA-46EE-8F4A60D7FC7A}"/>
                  </a:ext>
                </a:extLst>
              </p:cNvPr>
              <p:cNvSpPr/>
              <p:nvPr/>
            </p:nvSpPr>
            <p:spPr>
              <a:xfrm>
                <a:off x="5327778" y="3534747"/>
                <a:ext cx="4823927" cy="914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m:t>
                      </m:r>
                      <m:r>
                        <a:rPr lang="en-US" b="0" i="1" dirty="0" smtClean="0">
                          <a:latin typeface="Cambria Math" panose="02040503050406030204" pitchFamily="18" charset="0"/>
                        </a:rPr>
                        <m:t>𝜑</m:t>
                      </m:r>
                      <m:r>
                        <a:rPr lang="en-US" b="0" i="1" dirty="0" smtClean="0">
                          <a:latin typeface="Cambria Math" panose="02040503050406030204" pitchFamily="18" charset="0"/>
                        </a:rPr>
                        <m:t>=</m:t>
                      </m:r>
                      <m:r>
                        <a:rPr lang="en-US" b="0" i="1" dirty="0" smtClean="0">
                          <a:latin typeface="Cambria Math" panose="02040503050406030204" pitchFamily="18" charset="0"/>
                        </a:rPr>
                        <m:t>𝑝</m:t>
                      </m:r>
                      <m:r>
                        <a:rPr lang="en-US" b="0" i="1" dirty="0" smtClean="0">
                          <a:latin typeface="Cambria Math" panose="02040503050406030204" pitchFamily="18" charset="0"/>
                        </a:rPr>
                        <m:t>,   </m:t>
                      </m:r>
                      <m:r>
                        <a:rPr lang="en-US" b="0" i="1" dirty="0" smtClean="0">
                          <a:latin typeface="Cambria Math" panose="02040503050406030204" pitchFamily="18" charset="0"/>
                        </a:rPr>
                        <m:t>𝜋</m:t>
                      </m:r>
                      <m:r>
                        <a:rPr lang="en-US" b="0" i="1" dirty="0" smtClean="0">
                          <a:latin typeface="Cambria Math" panose="02040503050406030204" pitchFamily="18" charset="0"/>
                        </a:rPr>
                        <m:t>=</m:t>
                      </m:r>
                      <m:r>
                        <a:rPr lang="en-US" b="0" i="1" dirty="0" smtClean="0">
                          <a:latin typeface="Cambria Math" panose="02040503050406030204" pitchFamily="18" charset="0"/>
                        </a:rPr>
                        <m:t>𝑎𝑠𝑠𝑢𝑚𝑒</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𝑝</m:t>
                          </m:r>
                        </m:e>
                      </m:d>
                      <m:r>
                        <a:rPr lang="en-US" b="0" i="1" dirty="0" smtClean="0">
                          <a:latin typeface="Cambria Math" panose="02040503050406030204" pitchFamily="18" charset="0"/>
                        </a:rPr>
                        <m:t>,  </m:t>
                      </m:r>
                      <m:r>
                        <a:rPr lang="en-US" b="0" i="1" dirty="0" smtClean="0">
                          <a:latin typeface="Cambria Math" panose="02040503050406030204" pitchFamily="18" charset="0"/>
                        </a:rPr>
                        <m:t>𝛿</m:t>
                      </m:r>
                      <m:r>
                        <a:rPr lang="en-US" b="0" i="1" dirty="0" smtClean="0">
                          <a:latin typeface="Cambria Math" panose="02040503050406030204" pitchFamily="18" charset="0"/>
                        </a:rPr>
                        <m:t>=</m:t>
                      </m:r>
                      <m:r>
                        <a:rPr lang="en-US" b="0" i="1" dirty="0" smtClean="0">
                          <a:latin typeface="Cambria Math" panose="02040503050406030204" pitchFamily="18" charset="0"/>
                        </a:rPr>
                        <m:t>𝑞</m:t>
                      </m:r>
                      <m:r>
                        <a:rPr lang="en-US" b="0" i="1" dirty="0" smtClean="0">
                          <a:latin typeface="Cambria Math" panose="02040503050406030204" pitchFamily="18" charset="0"/>
                        </a:rPr>
                        <m:t>⟩</m:t>
                      </m:r>
                    </m:oMath>
                  </m:oMathPara>
                </a14:m>
                <a:endParaRPr lang="en-US" dirty="0"/>
              </a:p>
            </p:txBody>
          </p:sp>
        </mc:Choice>
        <mc:Fallback xmlns="">
          <p:sp>
            <p:nvSpPr>
              <p:cNvPr id="6" name="Rectangle: Rounded Corners 5">
                <a:extLst>
                  <a:ext uri="{FF2B5EF4-FFF2-40B4-BE49-F238E27FC236}">
                    <a16:creationId xmlns:a16="http://schemas.microsoft.com/office/drawing/2014/main" id="{DA5F35DE-735E-A3BA-46EE-8F4A60D7FC7A}"/>
                  </a:ext>
                </a:extLst>
              </p:cNvPr>
              <p:cNvSpPr>
                <a:spLocks noRot="1" noChangeAspect="1" noMove="1" noResize="1" noEditPoints="1" noAdjustHandles="1" noChangeArrowheads="1" noChangeShapeType="1" noTextEdit="1"/>
              </p:cNvSpPr>
              <p:nvPr/>
            </p:nvSpPr>
            <p:spPr>
              <a:xfrm>
                <a:off x="5327778" y="3534747"/>
                <a:ext cx="4823927" cy="914400"/>
              </a:xfrm>
              <a:prstGeom prst="roundRect">
                <a:avLst/>
              </a:prstGeom>
              <a:blipFill>
                <a:blip r:embed="rId3"/>
                <a:stretch>
                  <a:fillRect/>
                </a:stretch>
              </a:blipFill>
            </p:spPr>
            <p:txBody>
              <a:bodyPr/>
              <a:lstStyle/>
              <a:p>
                <a:r>
                  <a:rPr lang="en-US">
                    <a:noFill/>
                  </a:rPr>
                  <a:t> </a:t>
                </a:r>
              </a:p>
            </p:txBody>
          </p:sp>
        </mc:Fallback>
      </mc:AlternateContent>
      <p:cxnSp>
        <p:nvCxnSpPr>
          <p:cNvPr id="12" name="Connector: Elbow 11">
            <a:extLst>
              <a:ext uri="{FF2B5EF4-FFF2-40B4-BE49-F238E27FC236}">
                <a16:creationId xmlns:a16="http://schemas.microsoft.com/office/drawing/2014/main" id="{1520209A-8AEA-E070-B2E2-310050BF48F0}"/>
              </a:ext>
            </a:extLst>
          </p:cNvPr>
          <p:cNvCxnSpPr>
            <a:stCxn id="3" idx="3"/>
            <a:endCxn id="6" idx="1"/>
          </p:cNvCxnSpPr>
          <p:nvPr/>
        </p:nvCxnSpPr>
        <p:spPr>
          <a:xfrm>
            <a:off x="3209731" y="2239347"/>
            <a:ext cx="2118047" cy="175260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D3C8B507-71EE-4BC5-92B0-676A944F574E}"/>
              </a:ext>
            </a:extLst>
          </p:cNvPr>
          <p:cNvCxnSpPr>
            <a:cxnSpLocks/>
            <a:stCxn id="4" idx="3"/>
            <a:endCxn id="6" idx="1"/>
          </p:cNvCxnSpPr>
          <p:nvPr/>
        </p:nvCxnSpPr>
        <p:spPr>
          <a:xfrm>
            <a:off x="3209731" y="3539412"/>
            <a:ext cx="2118047" cy="452535"/>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CE7815D-390A-5F7D-F15D-2CAF546C4EAF}"/>
              </a:ext>
            </a:extLst>
          </p:cNvPr>
          <p:cNvSpPr txBox="1"/>
          <p:nvPr/>
        </p:nvSpPr>
        <p:spPr>
          <a:xfrm>
            <a:off x="3271365" y="1792552"/>
            <a:ext cx="1061509" cy="369332"/>
          </a:xfrm>
          <a:prstGeom prst="rect">
            <a:avLst/>
          </a:prstGeom>
          <a:noFill/>
        </p:spPr>
        <p:txBody>
          <a:bodyPr wrap="none" rtlCol="0">
            <a:spAutoFit/>
          </a:bodyPr>
          <a:lstStyle/>
          <a:p>
            <a:r>
              <a:rPr lang="en-US" dirty="0"/>
              <a:t>SMT2 file</a:t>
            </a:r>
          </a:p>
        </p:txBody>
      </p:sp>
      <p:sp>
        <p:nvSpPr>
          <p:cNvPr id="17" name="TextBox 16">
            <a:extLst>
              <a:ext uri="{FF2B5EF4-FFF2-40B4-BE49-F238E27FC236}">
                <a16:creationId xmlns:a16="http://schemas.microsoft.com/office/drawing/2014/main" id="{0EFE10D8-9447-536E-158C-35F7731EA240}"/>
              </a:ext>
            </a:extLst>
          </p:cNvPr>
          <p:cNvSpPr txBox="1"/>
          <p:nvPr/>
        </p:nvSpPr>
        <p:spPr>
          <a:xfrm>
            <a:off x="3308073" y="3165415"/>
            <a:ext cx="494046" cy="369332"/>
          </a:xfrm>
          <a:prstGeom prst="rect">
            <a:avLst/>
          </a:prstGeom>
          <a:noFill/>
        </p:spPr>
        <p:txBody>
          <a:bodyPr wrap="none" rtlCol="0">
            <a:spAutoFit/>
          </a:bodyPr>
          <a:lstStyle/>
          <a:p>
            <a:r>
              <a:rPr lang="en-US" dirty="0"/>
              <a:t>API</a:t>
            </a:r>
          </a:p>
        </p:txBody>
      </p:sp>
      <p:cxnSp>
        <p:nvCxnSpPr>
          <p:cNvPr id="19" name="Connector: Elbow 18">
            <a:extLst>
              <a:ext uri="{FF2B5EF4-FFF2-40B4-BE49-F238E27FC236}">
                <a16:creationId xmlns:a16="http://schemas.microsoft.com/office/drawing/2014/main" id="{6B128F0B-AA53-BE9B-2A97-EA7040BFB51E}"/>
              </a:ext>
            </a:extLst>
          </p:cNvPr>
          <p:cNvCxnSpPr>
            <a:cxnSpLocks/>
            <a:stCxn id="3" idx="3"/>
            <a:endCxn id="6" idx="1"/>
          </p:cNvCxnSpPr>
          <p:nvPr/>
        </p:nvCxnSpPr>
        <p:spPr>
          <a:xfrm>
            <a:off x="3209731" y="2239347"/>
            <a:ext cx="2118047" cy="17526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D95B49F0-1D62-8C65-8F9C-0699B916480F}"/>
              </a:ext>
            </a:extLst>
          </p:cNvPr>
          <p:cNvSpPr/>
          <p:nvPr/>
        </p:nvSpPr>
        <p:spPr>
          <a:xfrm>
            <a:off x="2183362" y="4689410"/>
            <a:ext cx="2677886" cy="74800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Pre-processing simplification</a:t>
            </a:r>
          </a:p>
        </p:txBody>
      </p:sp>
      <p:sp>
        <p:nvSpPr>
          <p:cNvPr id="22" name="Rectangle: Rounded Corners 21">
            <a:extLst>
              <a:ext uri="{FF2B5EF4-FFF2-40B4-BE49-F238E27FC236}">
                <a16:creationId xmlns:a16="http://schemas.microsoft.com/office/drawing/2014/main" id="{EF20F683-7B14-C537-B61B-8709D704E080}"/>
              </a:ext>
            </a:extLst>
          </p:cNvPr>
          <p:cNvSpPr/>
          <p:nvPr/>
        </p:nvSpPr>
        <p:spPr>
          <a:xfrm>
            <a:off x="7159585" y="4689410"/>
            <a:ext cx="1349934" cy="74800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Tactics</a:t>
            </a:r>
          </a:p>
        </p:txBody>
      </p:sp>
      <p:sp>
        <p:nvSpPr>
          <p:cNvPr id="24" name="Rectangle: Rounded Corners 23">
            <a:extLst>
              <a:ext uri="{FF2B5EF4-FFF2-40B4-BE49-F238E27FC236}">
                <a16:creationId xmlns:a16="http://schemas.microsoft.com/office/drawing/2014/main" id="{208F2956-D77D-EAC5-4CB7-7E56AC3780D1}"/>
              </a:ext>
            </a:extLst>
          </p:cNvPr>
          <p:cNvSpPr/>
          <p:nvPr/>
        </p:nvSpPr>
        <p:spPr>
          <a:xfrm>
            <a:off x="2183363" y="5774872"/>
            <a:ext cx="2677886" cy="74800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Solver</a:t>
            </a:r>
          </a:p>
        </p:txBody>
      </p:sp>
      <p:sp>
        <p:nvSpPr>
          <p:cNvPr id="25" name="Rectangle: Rounded Corners 24">
            <a:extLst>
              <a:ext uri="{FF2B5EF4-FFF2-40B4-BE49-F238E27FC236}">
                <a16:creationId xmlns:a16="http://schemas.microsoft.com/office/drawing/2014/main" id="{011E6F3C-0B7D-D4C3-F47D-8DB51F53E0B9}"/>
              </a:ext>
            </a:extLst>
          </p:cNvPr>
          <p:cNvSpPr/>
          <p:nvPr/>
        </p:nvSpPr>
        <p:spPr>
          <a:xfrm>
            <a:off x="6495609" y="5744871"/>
            <a:ext cx="2677886" cy="74800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Transformed Assertions</a:t>
            </a:r>
          </a:p>
        </p:txBody>
      </p:sp>
      <p:cxnSp>
        <p:nvCxnSpPr>
          <p:cNvPr id="27" name="Connector: Elbow 26">
            <a:extLst>
              <a:ext uri="{FF2B5EF4-FFF2-40B4-BE49-F238E27FC236}">
                <a16:creationId xmlns:a16="http://schemas.microsoft.com/office/drawing/2014/main" id="{B80AB67A-2778-2BA4-5873-A0CD6ECC40C7}"/>
              </a:ext>
            </a:extLst>
          </p:cNvPr>
          <p:cNvCxnSpPr>
            <a:stCxn id="6" idx="2"/>
            <a:endCxn id="21" idx="0"/>
          </p:cNvCxnSpPr>
          <p:nvPr/>
        </p:nvCxnSpPr>
        <p:spPr>
          <a:xfrm rot="5400000">
            <a:off x="5510893" y="2460560"/>
            <a:ext cx="240263" cy="421743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B7BD8DD-F53D-1FE7-9C0D-1BFC6F218627}"/>
              </a:ext>
            </a:extLst>
          </p:cNvPr>
          <p:cNvCxnSpPr>
            <a:cxnSpLocks/>
            <a:endCxn id="22" idx="0"/>
          </p:cNvCxnSpPr>
          <p:nvPr/>
        </p:nvCxnSpPr>
        <p:spPr>
          <a:xfrm>
            <a:off x="7834552" y="4449147"/>
            <a:ext cx="0" cy="240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5B2554A-535C-0A1C-B080-448217B691A4}"/>
              </a:ext>
            </a:extLst>
          </p:cNvPr>
          <p:cNvCxnSpPr>
            <a:cxnSpLocks/>
            <a:endCxn id="25" idx="0"/>
          </p:cNvCxnSpPr>
          <p:nvPr/>
        </p:nvCxnSpPr>
        <p:spPr>
          <a:xfrm>
            <a:off x="7834552" y="5437414"/>
            <a:ext cx="0" cy="307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35B768D-020D-A81D-158B-05B943D72C57}"/>
              </a:ext>
            </a:extLst>
          </p:cNvPr>
          <p:cNvCxnSpPr>
            <a:cxnSpLocks/>
            <a:stCxn id="21" idx="2"/>
            <a:endCxn id="24" idx="0"/>
          </p:cNvCxnSpPr>
          <p:nvPr/>
        </p:nvCxnSpPr>
        <p:spPr>
          <a:xfrm>
            <a:off x="3522305" y="5437414"/>
            <a:ext cx="1" cy="337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Arrow: Left 36">
            <a:extLst>
              <a:ext uri="{FF2B5EF4-FFF2-40B4-BE49-F238E27FC236}">
                <a16:creationId xmlns:a16="http://schemas.microsoft.com/office/drawing/2014/main" id="{AD2EF1D4-7357-6BAC-4D03-EFD1FC99BB92}"/>
              </a:ext>
            </a:extLst>
          </p:cNvPr>
          <p:cNvSpPr/>
          <p:nvPr/>
        </p:nvSpPr>
        <p:spPr>
          <a:xfrm>
            <a:off x="933061" y="5822302"/>
            <a:ext cx="1240970" cy="205273"/>
          </a:xfrm>
          <a:prstGeom prst="leftArrow">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40000"/>
                  <a:lumOff val="60000"/>
                </a:schemeClr>
              </a:solidFill>
            </a:endParaRPr>
          </a:p>
        </p:txBody>
      </p:sp>
      <p:sp>
        <p:nvSpPr>
          <p:cNvPr id="38" name="Arrow: Left 37">
            <a:extLst>
              <a:ext uri="{FF2B5EF4-FFF2-40B4-BE49-F238E27FC236}">
                <a16:creationId xmlns:a16="http://schemas.microsoft.com/office/drawing/2014/main" id="{56EF0202-8112-38A0-9C74-92B90F78EF39}"/>
              </a:ext>
            </a:extLst>
          </p:cNvPr>
          <p:cNvSpPr/>
          <p:nvPr/>
        </p:nvSpPr>
        <p:spPr>
          <a:xfrm>
            <a:off x="933061" y="6262397"/>
            <a:ext cx="1240970" cy="205273"/>
          </a:xfrm>
          <a:prstGeom prst="leftArrow">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58DA9507-C585-2812-325C-1A70F62431A3}"/>
              </a:ext>
            </a:extLst>
          </p:cNvPr>
          <p:cNvSpPr txBox="1"/>
          <p:nvPr/>
        </p:nvSpPr>
        <p:spPr>
          <a:xfrm>
            <a:off x="687440" y="5203574"/>
            <a:ext cx="1495922" cy="646331"/>
          </a:xfrm>
          <a:prstGeom prst="rect">
            <a:avLst/>
          </a:prstGeom>
          <a:noFill/>
        </p:spPr>
        <p:txBody>
          <a:bodyPr wrap="none" rtlCol="0">
            <a:spAutoFit/>
          </a:bodyPr>
          <a:lstStyle/>
          <a:p>
            <a:r>
              <a:rPr lang="en-US" dirty="0"/>
              <a:t>Core uses </a:t>
            </a:r>
          </a:p>
          <a:p>
            <a:r>
              <a:rPr lang="en-US" dirty="0"/>
              <a:t>dependencies</a:t>
            </a:r>
          </a:p>
        </p:txBody>
      </p:sp>
      <p:sp>
        <p:nvSpPr>
          <p:cNvPr id="40" name="TextBox 39">
            <a:extLst>
              <a:ext uri="{FF2B5EF4-FFF2-40B4-BE49-F238E27FC236}">
                <a16:creationId xmlns:a16="http://schemas.microsoft.com/office/drawing/2014/main" id="{B5B92E67-E4DF-82A2-402A-B8CC6B7267DE}"/>
              </a:ext>
            </a:extLst>
          </p:cNvPr>
          <p:cNvSpPr txBox="1"/>
          <p:nvPr/>
        </p:nvSpPr>
        <p:spPr>
          <a:xfrm>
            <a:off x="625151" y="6503830"/>
            <a:ext cx="2584580" cy="369332"/>
          </a:xfrm>
          <a:prstGeom prst="rect">
            <a:avLst/>
          </a:prstGeom>
          <a:noFill/>
        </p:spPr>
        <p:txBody>
          <a:bodyPr wrap="square" rtlCol="0">
            <a:spAutoFit/>
          </a:bodyPr>
          <a:lstStyle/>
          <a:p>
            <a:r>
              <a:rPr lang="en-US" dirty="0"/>
              <a:t>Proof uses justifications</a:t>
            </a:r>
          </a:p>
        </p:txBody>
      </p:sp>
    </p:spTree>
    <p:extLst>
      <p:ext uri="{BB962C8B-B14F-4D97-AF65-F5344CB8AC3E}">
        <p14:creationId xmlns:p14="http://schemas.microsoft.com/office/powerpoint/2010/main" val="6249256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D090E-3B1C-970B-E0C5-2651B9AF7734}"/>
              </a:ext>
            </a:extLst>
          </p:cNvPr>
          <p:cNvSpPr>
            <a:spLocks noGrp="1"/>
          </p:cNvSpPr>
          <p:nvPr>
            <p:ph type="title"/>
          </p:nvPr>
        </p:nvSpPr>
        <p:spPr/>
        <p:txBody>
          <a:bodyPr/>
          <a:lstStyle/>
          <a:p>
            <a:r>
              <a:rPr lang="en-US" dirty="0"/>
              <a:t>From Assertions to Solver State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1780DAF-4456-FF92-2761-13D06FBCB759}"/>
                  </a:ext>
                </a:extLst>
              </p:cNvPr>
              <p:cNvSpPr txBox="1"/>
              <p:nvPr/>
            </p:nvSpPr>
            <p:spPr>
              <a:xfrm>
                <a:off x="1124339" y="1690688"/>
                <a:ext cx="3493970"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𝑥</m:t>
                      </m:r>
                      <m:r>
                        <a:rPr lang="en-US" sz="3200" b="0" i="1" smtClean="0">
                          <a:latin typeface="Cambria Math" panose="02040503050406030204" pitchFamily="18" charset="0"/>
                        </a:rPr>
                        <m:t>≥0 ∨ (</m:t>
                      </m:r>
                      <m:r>
                        <a:rPr lang="en-US" sz="3200" b="0" i="1" smtClean="0">
                          <a:latin typeface="Cambria Math" panose="02040503050406030204" pitchFamily="18" charset="0"/>
                        </a:rPr>
                        <m:t>𝑝</m:t>
                      </m:r>
                      <m:r>
                        <a:rPr lang="en-US" sz="3200" b="0" i="1" smtClean="0">
                          <a:latin typeface="Cambria Math" panose="02040503050406030204" pitchFamily="18" charset="0"/>
                        </a:rPr>
                        <m:t>∧</m:t>
                      </m:r>
                      <m:r>
                        <a:rPr lang="en-US" sz="3200" b="0" i="1" smtClean="0">
                          <a:latin typeface="Cambria Math" panose="02040503050406030204" pitchFamily="18" charset="0"/>
                        </a:rPr>
                        <m:t>𝑞</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e>
                      </m:d>
                      <m:r>
                        <a:rPr lang="en-US" sz="3200" b="0" i="1" smtClean="0">
                          <a:latin typeface="Cambria Math" panose="02040503050406030204" pitchFamily="18" charset="0"/>
                        </a:rPr>
                        <m:t>)</m:t>
                      </m:r>
                    </m:oMath>
                  </m:oMathPara>
                </a14:m>
                <a:endParaRPr lang="en-US" sz="3200" dirty="0"/>
              </a:p>
            </p:txBody>
          </p:sp>
        </mc:Choice>
        <mc:Fallback xmlns="">
          <p:sp>
            <p:nvSpPr>
              <p:cNvPr id="4" name="TextBox 3">
                <a:extLst>
                  <a:ext uri="{FF2B5EF4-FFF2-40B4-BE49-F238E27FC236}">
                    <a16:creationId xmlns:a16="http://schemas.microsoft.com/office/drawing/2014/main" id="{01780DAF-4456-FF92-2761-13D06FBCB759}"/>
                  </a:ext>
                </a:extLst>
              </p:cNvPr>
              <p:cNvSpPr txBox="1">
                <a:spLocks noRot="1" noChangeAspect="1" noMove="1" noResize="1" noEditPoints="1" noAdjustHandles="1" noChangeArrowheads="1" noChangeShapeType="1" noTextEdit="1"/>
              </p:cNvSpPr>
              <p:nvPr/>
            </p:nvSpPr>
            <p:spPr>
              <a:xfrm>
                <a:off x="1124339" y="1690688"/>
                <a:ext cx="3493970" cy="492443"/>
              </a:xfrm>
              <a:prstGeom prst="rect">
                <a:avLst/>
              </a:prstGeom>
              <a:blipFill>
                <a:blip r:embed="rId3"/>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F116F404-2946-9528-F113-3203F7A6FB21}"/>
              </a:ext>
            </a:extLst>
          </p:cNvPr>
          <p:cNvPicPr>
            <a:picLocks noChangeAspect="1"/>
          </p:cNvPicPr>
          <p:nvPr/>
        </p:nvPicPr>
        <p:blipFill>
          <a:blip r:embed="rId4"/>
          <a:stretch>
            <a:fillRect/>
          </a:stretch>
        </p:blipFill>
        <p:spPr>
          <a:xfrm>
            <a:off x="8825630" y="0"/>
            <a:ext cx="3366370" cy="685800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F7A92E8-53D9-A6DC-7B2B-20B0D16FED5C}"/>
                  </a:ext>
                </a:extLst>
              </p:cNvPr>
              <p:cNvSpPr txBox="1"/>
              <p:nvPr/>
            </p:nvSpPr>
            <p:spPr>
              <a:xfrm>
                <a:off x="3366371" y="2684961"/>
                <a:ext cx="4871077" cy="3447098"/>
              </a:xfrm>
              <a:prstGeom prst="rect">
                <a:avLst/>
              </a:prstGeom>
              <a:noFill/>
            </p:spPr>
            <p:txBody>
              <a:bodyPr wrap="none" lIns="0" tIns="0" rIns="0" bIns="0" rtlCol="0">
                <a:spAutoFit/>
              </a:bodyPr>
              <a:lstStyle/>
              <a:p>
                <a:r>
                  <a:rPr lang="en-US" sz="3200" b="0" dirty="0"/>
                  <a:t> </a:t>
                </a:r>
                <a14:m>
                  <m:oMath xmlns:m="http://schemas.openxmlformats.org/officeDocument/2006/math">
                    <m:d>
                      <m:dPr>
                        <m:ctrlPr>
                          <a:rPr lang="en-US" sz="3200" b="0" i="1" smtClean="0">
                            <a:latin typeface="Cambria Math" panose="02040503050406030204" pitchFamily="18" charset="0"/>
                          </a:rPr>
                        </m:ctrlPr>
                      </m:dPr>
                      <m:e>
                        <m:r>
                          <a:rPr lang="en-US" sz="3200" b="0" i="1" smtClean="0">
                            <a:latin typeface="Cambria Math" panose="02040503050406030204" pitchFamily="18" charset="0"/>
                          </a:rPr>
                          <m:t>1 2</m:t>
                        </m:r>
                      </m:e>
                    </m:d>
                    <m:r>
                      <a:rPr lang="en-US" sz="3200" b="0" i="1" smtClean="0">
                        <a:latin typeface="Cambria Math" panose="02040503050406030204" pitchFamily="18" charset="0"/>
                      </a:rPr>
                      <m:t> </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1 3</m:t>
                        </m:r>
                      </m:e>
                    </m:d>
                  </m:oMath>
                </a14:m>
                <a:endParaRPr lang="en-US" sz="3200" b="0" dirty="0"/>
              </a:p>
              <a:p>
                <a:endParaRPr lang="en-US" sz="3200" b="0" dirty="0"/>
              </a:p>
              <a:p>
                <a:r>
                  <a:rPr lang="en-US" sz="3200" b="0" dirty="0"/>
                  <a:t> </a:t>
                </a:r>
                <a14:m>
                  <m:oMath xmlns:m="http://schemas.openxmlformats.org/officeDocument/2006/math">
                    <m:r>
                      <a:rPr lang="en-US" sz="3200" b="0" i="1" smtClean="0">
                        <a:latin typeface="Cambria Math" panose="02040503050406030204" pitchFamily="18" charset="0"/>
                      </a:rPr>
                      <m:t>1↦</m:t>
                    </m:r>
                    <m:r>
                      <a:rPr lang="en-US" sz="3200" b="0" i="1" smtClean="0">
                        <a:latin typeface="Cambria Math" panose="02040503050406030204" pitchFamily="18" charset="0"/>
                      </a:rPr>
                      <m:t>𝑥</m:t>
                    </m:r>
                    <m:r>
                      <a:rPr lang="en-US" sz="3200" b="0" i="1" smtClean="0">
                        <a:latin typeface="Cambria Math" panose="02040503050406030204" pitchFamily="18" charset="0"/>
                      </a:rPr>
                      <m:t>≥0, 2↦</m:t>
                    </m:r>
                    <m:r>
                      <a:rPr lang="en-US" sz="3200" b="0" i="1" smtClean="0">
                        <a:latin typeface="Cambria Math" panose="02040503050406030204" pitchFamily="18" charset="0"/>
                      </a:rPr>
                      <m:t>𝑝</m:t>
                    </m:r>
                    <m:r>
                      <a:rPr lang="en-US" sz="3200" b="0" i="1" smtClean="0">
                        <a:latin typeface="Cambria Math" panose="02040503050406030204" pitchFamily="18" charset="0"/>
                      </a:rPr>
                      <m:t>, 3↦</m:t>
                    </m:r>
                    <m:r>
                      <a:rPr lang="en-US" sz="3200" b="0" i="1" smtClean="0">
                        <a:latin typeface="Cambria Math" panose="02040503050406030204" pitchFamily="18" charset="0"/>
                      </a:rPr>
                      <m:t>𝑞</m:t>
                    </m:r>
                    <m:r>
                      <a:rPr lang="en-US" sz="3200" b="0" i="1" smtClean="0">
                        <a:latin typeface="Cambria Math" panose="02040503050406030204" pitchFamily="18" charset="0"/>
                      </a:rPr>
                      <m:t>(</m:t>
                    </m:r>
                    <m:r>
                      <a:rPr lang="en-US" sz="3200" b="0" i="1" smtClean="0">
                        <a:latin typeface="Cambria Math" panose="02040503050406030204" pitchFamily="18" charset="0"/>
                      </a:rPr>
                      <m:t>𝑥</m:t>
                    </m:r>
                    <m:r>
                      <a:rPr lang="en-US" sz="3200" b="0" i="1" smtClean="0">
                        <a:latin typeface="Cambria Math" panose="02040503050406030204" pitchFamily="18" charset="0"/>
                      </a:rPr>
                      <m:t>)</m:t>
                    </m:r>
                  </m:oMath>
                </a14:m>
                <a:endParaRPr lang="en-US" sz="3200" b="0" dirty="0"/>
              </a:p>
              <a:p>
                <a:endParaRPr lang="en-US" sz="3200" b="0" dirty="0"/>
              </a:p>
              <a:p>
                <a:r>
                  <a:rPr lang="en-US" sz="3200" b="0" dirty="0"/>
                  <a:t>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𝑛</m:t>
                        </m:r>
                      </m:e>
                      <m:sub>
                        <m:r>
                          <a:rPr lang="en-US" sz="3200" b="0" i="1" smtClean="0">
                            <a:latin typeface="Cambria Math" panose="02040503050406030204" pitchFamily="18" charset="0"/>
                          </a:rPr>
                          <m:t>23</m:t>
                        </m:r>
                      </m:sub>
                    </m:sSub>
                    <m:r>
                      <a:rPr lang="en-US" sz="3200" b="0" i="1" smtClean="0">
                        <a:latin typeface="Cambria Math" panose="02040503050406030204" pitchFamily="18" charset="0"/>
                      </a:rPr>
                      <m:t>:⟨</m:t>
                    </m:r>
                    <m:r>
                      <a:rPr lang="en-US" sz="3200" b="0" i="1" smtClean="0">
                        <a:latin typeface="Cambria Math" panose="02040503050406030204" pitchFamily="18" charset="0"/>
                      </a:rPr>
                      <m:t>𝑓</m:t>
                    </m:r>
                    <m:r>
                      <a:rPr lang="en-US" sz="3200" b="0" i="1" smtClean="0">
                        <a:latin typeface="Cambria Math" panose="02040503050406030204" pitchFamily="18" charset="0"/>
                      </a:rPr>
                      <m:t>=</m:t>
                    </m:r>
                    <m:r>
                      <a:rPr lang="en-US" sz="3200" b="0" i="1" smtClean="0">
                        <a:latin typeface="Cambria Math" panose="02040503050406030204" pitchFamily="18" charset="0"/>
                      </a:rPr>
                      <m:t>𝑥</m:t>
                    </m:r>
                    <m:r>
                      <a:rPr lang="en-US" sz="3200" b="0" i="1" smtClean="0">
                        <a:latin typeface="Cambria Math" panose="02040503050406030204" pitchFamily="18" charset="0"/>
                      </a:rPr>
                      <m:t>,</m:t>
                    </m:r>
                    <m:r>
                      <a:rPr lang="en-US" sz="3200" b="0" i="1" smtClean="0">
                        <a:latin typeface="Cambria Math" panose="02040503050406030204" pitchFamily="18" charset="0"/>
                      </a:rPr>
                      <m:t>𝑎𝑟𝑔𝑠</m:t>
                    </m:r>
                    <m:r>
                      <a:rPr lang="en-US" sz="3200" b="0" i="1" smtClean="0">
                        <a:latin typeface="Cambria Math" panose="02040503050406030204" pitchFamily="18" charset="0"/>
                      </a:rPr>
                      <m:t>=</m:t>
                    </m:r>
                    <m:r>
                      <a:rPr lang="en-US" sz="3200" b="0" i="1" smtClean="0">
                        <a:latin typeface="Cambria Math" panose="02040503050406030204" pitchFamily="18" charset="0"/>
                      </a:rPr>
                      <m:t>𝜖</m:t>
                    </m:r>
                    <m:r>
                      <a:rPr lang="en-US" sz="3200" b="0" i="1" smtClean="0">
                        <a:latin typeface="Cambria Math" panose="02040503050406030204" pitchFamily="18" charset="0"/>
                      </a:rPr>
                      <m:t>, </m:t>
                    </m:r>
                  </m:oMath>
                </a14:m>
                <a:br>
                  <a:rPr lang="en-US" sz="3200" b="0" i="1" dirty="0">
                    <a:latin typeface="Cambria Math" panose="02040503050406030204" pitchFamily="18" charset="0"/>
                  </a:rPr>
                </a:br>
                <a:r>
                  <a:rPr lang="en-US" sz="3200" b="0" i="1" dirty="0">
                    <a:latin typeface="Cambria Math" panose="02040503050406030204" pitchFamily="18" charset="0"/>
                  </a:rPr>
                  <a:t>            </a:t>
                </a:r>
                <a14:m>
                  <m:oMath xmlns:m="http://schemas.openxmlformats.org/officeDocument/2006/math">
                    <m:r>
                      <a:rPr lang="en-US" sz="3200" b="0" i="1" smtClean="0">
                        <a:latin typeface="Cambria Math" panose="02040503050406030204" pitchFamily="18" charset="0"/>
                      </a:rPr>
                      <m:t>𝑃</m:t>
                    </m:r>
                    <m:r>
                      <a:rPr lang="en-US" sz="3200" b="0" i="1" smtClean="0">
                        <a:latin typeface="Cambria Math" panose="02040503050406030204" pitchFamily="18" charset="0"/>
                      </a:rPr>
                      <m:t>=</m:t>
                    </m:r>
                    <m:d>
                      <m:dPr>
                        <m:begChr m:val="["/>
                        <m:endChr m:val="]"/>
                        <m:ctrlPr>
                          <a:rPr lang="en-US" sz="3200" b="0" i="1" smtClean="0">
                            <a:latin typeface="Cambria Math" panose="02040503050406030204" pitchFamily="18" charset="0"/>
                          </a:rPr>
                        </m:ctrlPr>
                      </m:dPr>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𝑛</m:t>
                            </m:r>
                          </m:e>
                          <m:sub>
                            <m:r>
                              <a:rPr lang="en-US" sz="3200" b="0" i="1" smtClean="0">
                                <a:latin typeface="Cambria Math" panose="02040503050406030204" pitchFamily="18" charset="0"/>
                              </a:rPr>
                              <m:t>27</m:t>
                            </m:r>
                          </m:sub>
                        </m:sSub>
                      </m:e>
                    </m:d>
                    <m:r>
                      <a:rPr lang="en-US" sz="3200" b="0" i="1" smtClean="0">
                        <a:latin typeface="Cambria Math" panose="02040503050406030204" pitchFamily="18" charset="0"/>
                      </a:rPr>
                      <m:t>, </m:t>
                    </m:r>
                  </m:oMath>
                </a14:m>
                <a:br>
                  <a:rPr lang="en-US" sz="3200" b="0" i="1" dirty="0">
                    <a:latin typeface="Cambria Math" panose="02040503050406030204" pitchFamily="18" charset="0"/>
                  </a:rPr>
                </a:br>
                <a:r>
                  <a:rPr lang="en-US" sz="3200" b="0" i="1" dirty="0">
                    <a:latin typeface="Cambria Math" panose="02040503050406030204" pitchFamily="18" charset="0"/>
                  </a:rPr>
                  <a:t>            </a:t>
                </a:r>
                <a14:m>
                  <m:oMath xmlns:m="http://schemas.openxmlformats.org/officeDocument/2006/math">
                    <m:r>
                      <a:rPr lang="en-US" sz="3200" b="0" i="1" smtClean="0">
                        <a:latin typeface="Cambria Math" panose="02040503050406030204" pitchFamily="18" charset="0"/>
                      </a:rPr>
                      <m:t>𝑡h</m:t>
                    </m:r>
                    <m:r>
                      <a:rPr lang="en-US" sz="3200" b="0" i="1" smtClean="0">
                        <a:latin typeface="Cambria Math" panose="02040503050406030204" pitchFamily="18" charset="0"/>
                      </a:rPr>
                      <m:t>=</m:t>
                    </m:r>
                    <m:d>
                      <m:dPr>
                        <m:begChr m:val="["/>
                        <m:endChr m:val="]"/>
                        <m:ctrlPr>
                          <a:rPr lang="en-US" sz="3200" b="0" i="1" smtClean="0">
                            <a:latin typeface="Cambria Math" panose="02040503050406030204" pitchFamily="18" charset="0"/>
                          </a:rPr>
                        </m:ctrlPr>
                      </m:dPr>
                      <m:e>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𝑎𝑟𝑖𝑡h</m:t>
                            </m:r>
                            <m:r>
                              <a:rPr lang="en-US" sz="3200" b="0" i="1" smtClean="0">
                                <a:latin typeface="Cambria Math" panose="02040503050406030204" pitchFamily="18" charset="0"/>
                              </a:rPr>
                              <m:t>, 4</m:t>
                            </m:r>
                          </m:e>
                        </m:d>
                      </m:e>
                    </m:d>
                    <m:r>
                      <a:rPr lang="en-US" sz="3200" b="0" i="1" smtClean="0">
                        <a:latin typeface="Cambria Math" panose="02040503050406030204" pitchFamily="18" charset="0"/>
                      </a:rPr>
                      <m:t>⟩</m:t>
                    </m:r>
                  </m:oMath>
                </a14:m>
                <a:endParaRPr lang="en-US" sz="3200" b="0" dirty="0"/>
              </a:p>
            </p:txBody>
          </p:sp>
        </mc:Choice>
        <mc:Fallback xmlns="">
          <p:sp>
            <p:nvSpPr>
              <p:cNvPr id="10" name="TextBox 9">
                <a:extLst>
                  <a:ext uri="{FF2B5EF4-FFF2-40B4-BE49-F238E27FC236}">
                    <a16:creationId xmlns:a16="http://schemas.microsoft.com/office/drawing/2014/main" id="{0F7A92E8-53D9-A6DC-7B2B-20B0D16FED5C}"/>
                  </a:ext>
                </a:extLst>
              </p:cNvPr>
              <p:cNvSpPr txBox="1">
                <a:spLocks noRot="1" noChangeAspect="1" noMove="1" noResize="1" noEditPoints="1" noAdjustHandles="1" noChangeArrowheads="1" noChangeShapeType="1" noTextEdit="1"/>
              </p:cNvSpPr>
              <p:nvPr/>
            </p:nvSpPr>
            <p:spPr>
              <a:xfrm>
                <a:off x="3366371" y="2684961"/>
                <a:ext cx="4871077" cy="3447098"/>
              </a:xfrm>
              <a:prstGeom prst="rect">
                <a:avLst/>
              </a:prstGeom>
              <a:blipFill>
                <a:blip r:embed="rId5"/>
                <a:stretch>
                  <a:fillRect/>
                </a:stretch>
              </a:blipFill>
            </p:spPr>
            <p:txBody>
              <a:bodyPr/>
              <a:lstStyle/>
              <a:p>
                <a:r>
                  <a:rPr lang="en-US">
                    <a:noFill/>
                  </a:rPr>
                  <a:t> </a:t>
                </a:r>
              </a:p>
            </p:txBody>
          </p:sp>
        </mc:Fallback>
      </mc:AlternateContent>
      <p:sp>
        <p:nvSpPr>
          <p:cNvPr id="12" name="Speech Bubble: Rectangle 11">
            <a:extLst>
              <a:ext uri="{FF2B5EF4-FFF2-40B4-BE49-F238E27FC236}">
                <a16:creationId xmlns:a16="http://schemas.microsoft.com/office/drawing/2014/main" id="{CB7221CC-931D-81D8-7C0E-36F347895FEA}"/>
              </a:ext>
            </a:extLst>
          </p:cNvPr>
          <p:cNvSpPr/>
          <p:nvPr/>
        </p:nvSpPr>
        <p:spPr>
          <a:xfrm>
            <a:off x="637590" y="2708618"/>
            <a:ext cx="1810139" cy="492443"/>
          </a:xfrm>
          <a:prstGeom prst="wedgeRectCallout">
            <a:avLst>
              <a:gd name="adj1" fmla="val 86277"/>
              <a:gd name="adj2" fmla="val 94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Clauses</a:t>
            </a:r>
          </a:p>
        </p:txBody>
      </p:sp>
      <p:sp>
        <p:nvSpPr>
          <p:cNvPr id="13" name="Speech Bubble: Rectangle 12">
            <a:extLst>
              <a:ext uri="{FF2B5EF4-FFF2-40B4-BE49-F238E27FC236}">
                <a16:creationId xmlns:a16="http://schemas.microsoft.com/office/drawing/2014/main" id="{99868D7B-ECF3-C9F5-BCE7-D9E94DBE5F47}"/>
              </a:ext>
            </a:extLst>
          </p:cNvPr>
          <p:cNvSpPr/>
          <p:nvPr/>
        </p:nvSpPr>
        <p:spPr>
          <a:xfrm>
            <a:off x="637592" y="3679234"/>
            <a:ext cx="1810139" cy="492443"/>
          </a:xfrm>
          <a:prstGeom prst="wedgeRectCallout">
            <a:avLst>
              <a:gd name="adj1" fmla="val 86277"/>
              <a:gd name="adj2" fmla="val 94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bool_var2expr</a:t>
            </a:r>
          </a:p>
        </p:txBody>
      </p:sp>
      <p:sp>
        <p:nvSpPr>
          <p:cNvPr id="14" name="Speech Bubble: Rectangle 13">
            <a:extLst>
              <a:ext uri="{FF2B5EF4-FFF2-40B4-BE49-F238E27FC236}">
                <a16:creationId xmlns:a16="http://schemas.microsoft.com/office/drawing/2014/main" id="{4582979E-21F4-9A52-D265-EF1B12913ACB}"/>
              </a:ext>
            </a:extLst>
          </p:cNvPr>
          <p:cNvSpPr/>
          <p:nvPr/>
        </p:nvSpPr>
        <p:spPr>
          <a:xfrm>
            <a:off x="637591" y="4802018"/>
            <a:ext cx="1810139" cy="492443"/>
          </a:xfrm>
          <a:prstGeom prst="wedgeRectCallout">
            <a:avLst>
              <a:gd name="adj1" fmla="val 86277"/>
              <a:gd name="adj2" fmla="val 94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expr2enode</a:t>
            </a:r>
          </a:p>
        </p:txBody>
      </p:sp>
      <p:sp>
        <p:nvSpPr>
          <p:cNvPr id="16" name="TextBox 15">
            <a:extLst>
              <a:ext uri="{FF2B5EF4-FFF2-40B4-BE49-F238E27FC236}">
                <a16:creationId xmlns:a16="http://schemas.microsoft.com/office/drawing/2014/main" id="{261E10F1-1B62-A7D3-1956-BE3C5F739358}"/>
              </a:ext>
            </a:extLst>
          </p:cNvPr>
          <p:cNvSpPr txBox="1"/>
          <p:nvPr/>
        </p:nvSpPr>
        <p:spPr>
          <a:xfrm>
            <a:off x="4239083" y="6567653"/>
            <a:ext cx="4652991" cy="307777"/>
          </a:xfrm>
          <a:prstGeom prst="rect">
            <a:avLst/>
          </a:prstGeom>
          <a:noFill/>
        </p:spPr>
        <p:txBody>
          <a:bodyPr wrap="square">
            <a:spAutoFit/>
          </a:bodyPr>
          <a:lstStyle/>
          <a:p>
            <a:r>
              <a:rPr lang="en-US" sz="1400" dirty="0"/>
              <a:t>z3 search.smt2 /</a:t>
            </a:r>
            <a:r>
              <a:rPr lang="en-US" sz="1400" dirty="0" err="1"/>
              <a:t>tr:euf</a:t>
            </a:r>
            <a:r>
              <a:rPr lang="en-US" sz="1400" dirty="0"/>
              <a:t> </a:t>
            </a:r>
            <a:r>
              <a:rPr lang="en-US" sz="1400" dirty="0" err="1"/>
              <a:t>tactic.default_tactic</a:t>
            </a:r>
            <a:r>
              <a:rPr lang="en-US" sz="1400" dirty="0"/>
              <a:t>=</a:t>
            </a:r>
            <a:r>
              <a:rPr lang="en-US" sz="1400" dirty="0" err="1"/>
              <a:t>smt</a:t>
            </a:r>
            <a:r>
              <a:rPr lang="en-US" sz="1400" dirty="0"/>
              <a:t> </a:t>
            </a:r>
            <a:r>
              <a:rPr lang="en-US" sz="1400" dirty="0" err="1"/>
              <a:t>sat.smt</a:t>
            </a:r>
            <a:r>
              <a:rPr lang="en-US" sz="1400" dirty="0"/>
              <a:t>=true</a:t>
            </a:r>
          </a:p>
        </p:txBody>
      </p:sp>
    </p:spTree>
    <p:extLst>
      <p:ext uri="{BB962C8B-B14F-4D97-AF65-F5344CB8AC3E}">
        <p14:creationId xmlns:p14="http://schemas.microsoft.com/office/powerpoint/2010/main" val="38012378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E6D090E-3B1C-970B-E0C5-2651B9AF7734}"/>
                  </a:ext>
                </a:extLst>
              </p:cNvPr>
              <p:cNvSpPr>
                <a:spLocks noGrp="1"/>
              </p:cNvSpPr>
              <p:nvPr>
                <p:ph type="title"/>
              </p:nvPr>
            </p:nvSpPr>
            <p:spPr/>
            <p:txBody>
              <a:bodyPr/>
              <a:lstStyle/>
              <a:p>
                <a:r>
                  <a:rPr lang="en-US" dirty="0"/>
                  <a:t>Core </a:t>
                </a:r>
                <a14:m>
                  <m:oMath xmlns:m="http://schemas.openxmlformats.org/officeDocument/2006/math">
                    <m:r>
                      <a:rPr lang="en-US" b="0" i="1" dirty="0" smtClean="0">
                        <a:latin typeface="Cambria Math" panose="02040503050406030204" pitchFamily="18" charset="0"/>
                      </a:rPr>
                      <m:t>↔</m:t>
                    </m:r>
                  </m:oMath>
                </a14:m>
                <a:r>
                  <a:rPr lang="en-US" dirty="0"/>
                  <a:t> Solver interface</a:t>
                </a:r>
              </a:p>
            </p:txBody>
          </p:sp>
        </mc:Choice>
        <mc:Fallback xmlns="">
          <p:sp>
            <p:nvSpPr>
              <p:cNvPr id="2" name="Title 1">
                <a:extLst>
                  <a:ext uri="{FF2B5EF4-FFF2-40B4-BE49-F238E27FC236}">
                    <a16:creationId xmlns:a16="http://schemas.microsoft.com/office/drawing/2014/main" id="{1E6D090E-3B1C-970B-E0C5-2651B9AF7734}"/>
                  </a:ext>
                </a:extLst>
              </p:cNvPr>
              <p:cNvSpPr>
                <a:spLocks noGrp="1" noRot="1" noChangeAspect="1" noMove="1" noResize="1" noEditPoints="1" noAdjustHandles="1" noChangeArrowheads="1" noChangeShapeType="1" noTextEdit="1"/>
              </p:cNvSpPr>
              <p:nvPr>
                <p:ph type="title"/>
              </p:nvPr>
            </p:nvSpPr>
            <p:spPr>
              <a:blipFill>
                <a:blip r:embed="rId2"/>
                <a:stretch>
                  <a:fillRect l="-2377"/>
                </a:stretch>
              </a:blipFill>
            </p:spPr>
            <p:txBody>
              <a:bodyPr/>
              <a:lstStyle/>
              <a:p>
                <a:r>
                  <a:rPr lang="en-US">
                    <a:noFill/>
                  </a:rPr>
                  <a:t> </a:t>
                </a:r>
              </a:p>
            </p:txBody>
          </p:sp>
        </mc:Fallback>
      </mc:AlternateContent>
      <p:sp>
        <p:nvSpPr>
          <p:cNvPr id="8" name="Content Placeholder 7">
            <a:extLst>
              <a:ext uri="{FF2B5EF4-FFF2-40B4-BE49-F238E27FC236}">
                <a16:creationId xmlns:a16="http://schemas.microsoft.com/office/drawing/2014/main" id="{D9D72B51-9D36-368F-16B4-C19E830D11AE}"/>
              </a:ext>
            </a:extLst>
          </p:cNvPr>
          <p:cNvSpPr>
            <a:spLocks noGrp="1"/>
          </p:cNvSpPr>
          <p:nvPr>
            <p:ph sz="half" idx="1"/>
          </p:nvPr>
        </p:nvSpPr>
        <p:spPr>
          <a:xfrm>
            <a:off x="3713376" y="1706367"/>
            <a:ext cx="4115550" cy="4351338"/>
          </a:xfrm>
        </p:spPr>
        <p:txBody>
          <a:bodyPr/>
          <a:lstStyle/>
          <a:p>
            <a:pPr marL="0" indent="0">
              <a:buNone/>
            </a:pPr>
            <a:r>
              <a:rPr lang="en-US" dirty="0"/>
              <a:t>EUF Core</a:t>
            </a:r>
          </a:p>
          <a:p>
            <a:pPr marL="0" indent="0">
              <a:buNone/>
            </a:pPr>
            <a:endParaRPr lang="en-US" dirty="0"/>
          </a:p>
          <a:p>
            <a:pPr marL="0" indent="0">
              <a:buNone/>
            </a:pPr>
            <a:endParaRPr lang="en-US" dirty="0"/>
          </a:p>
        </p:txBody>
      </p:sp>
      <p:sp>
        <p:nvSpPr>
          <p:cNvPr id="9" name="Content Placeholder 8">
            <a:extLst>
              <a:ext uri="{FF2B5EF4-FFF2-40B4-BE49-F238E27FC236}">
                <a16:creationId xmlns:a16="http://schemas.microsoft.com/office/drawing/2014/main" id="{EECA4AD6-4DF2-6F8E-4A8B-98AC1DDDEFB0}"/>
              </a:ext>
            </a:extLst>
          </p:cNvPr>
          <p:cNvSpPr>
            <a:spLocks noGrp="1"/>
          </p:cNvSpPr>
          <p:nvPr>
            <p:ph sz="half" idx="2"/>
          </p:nvPr>
        </p:nvSpPr>
        <p:spPr>
          <a:xfrm>
            <a:off x="8562850" y="1650334"/>
            <a:ext cx="3443140" cy="4351338"/>
          </a:xfrm>
        </p:spPr>
        <p:txBody>
          <a:bodyPr/>
          <a:lstStyle/>
          <a:p>
            <a:pPr marL="0" indent="0">
              <a:buNone/>
            </a:pPr>
            <a:r>
              <a:rPr lang="en-US" dirty="0"/>
              <a:t>Solver</a:t>
            </a:r>
          </a:p>
          <a:p>
            <a:pPr marL="0" indent="0">
              <a:buNone/>
            </a:pPr>
            <a:endParaRPr lang="en-US" dirty="0"/>
          </a:p>
        </p:txBody>
      </p:sp>
      <p:sp>
        <p:nvSpPr>
          <p:cNvPr id="10" name="Content Placeholder 7">
            <a:extLst>
              <a:ext uri="{FF2B5EF4-FFF2-40B4-BE49-F238E27FC236}">
                <a16:creationId xmlns:a16="http://schemas.microsoft.com/office/drawing/2014/main" id="{80C7F05B-E2AE-79C7-902B-C71EA7F82C23}"/>
              </a:ext>
            </a:extLst>
          </p:cNvPr>
          <p:cNvSpPr txBox="1">
            <a:spLocks/>
          </p:cNvSpPr>
          <p:nvPr/>
        </p:nvSpPr>
        <p:spPr>
          <a:xfrm>
            <a:off x="552452" y="1706367"/>
            <a:ext cx="329368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CDCL</a:t>
            </a:r>
          </a:p>
          <a:p>
            <a:pPr marL="0" indent="0">
              <a:buFont typeface="Arial" panose="020B0604020202020204" pitchFamily="34" charset="0"/>
              <a:buNone/>
            </a:pPr>
            <a:endParaRPr lang="en-US" dirty="0"/>
          </a:p>
          <a:p>
            <a:pPr marL="0" indent="0">
              <a:buNone/>
            </a:pPr>
            <a:endParaRPr lang="en-US" dirty="0"/>
          </a:p>
          <a:p>
            <a:pPr marL="0" indent="0">
              <a:buNone/>
            </a:pPr>
            <a:r>
              <a:rPr lang="en-US" dirty="0"/>
              <a:t> </a:t>
            </a:r>
            <a:endParaRPr lang="en-US" b="0" dirty="0"/>
          </a:p>
          <a:p>
            <a:pPr marL="0" indent="0">
              <a:buNone/>
            </a:pPr>
            <a:endParaRPr lang="en-US" b="0" dirty="0"/>
          </a:p>
          <a:p>
            <a:pPr marL="0" indent="0">
              <a:buNone/>
            </a:pPr>
            <a:endParaRPr lang="en-US" b="0" dirty="0"/>
          </a:p>
          <a:p>
            <a:endParaRPr lang="en-US" b="0" dirty="0"/>
          </a:p>
          <a:p>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5D6AFA8-C471-DF58-DC4A-9E7D77EFDD35}"/>
                  </a:ext>
                </a:extLst>
              </p:cNvPr>
              <p:cNvSpPr txBox="1"/>
              <p:nvPr/>
            </p:nvSpPr>
            <p:spPr>
              <a:xfrm>
                <a:off x="4193931" y="2355444"/>
                <a:ext cx="3085717" cy="2585323"/>
              </a:xfrm>
              <a:prstGeom prst="rect">
                <a:avLst/>
              </a:prstGeom>
              <a:noFill/>
            </p:spPr>
            <p:txBody>
              <a:bodyPr wrap="none" lIns="0" tIns="0" rIns="0" bIns="0" rtlCol="0">
                <a:spAutoFit/>
              </a:bodyPr>
              <a:lstStyle/>
              <a:p>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23</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𝑎𝑟𝑔𝑠</m:t>
                    </m:r>
                    <m:r>
                      <a:rPr lang="en-US" sz="2400" b="0" i="1" smtClean="0">
                        <a:latin typeface="Cambria Math" panose="02040503050406030204" pitchFamily="18" charset="0"/>
                      </a:rPr>
                      <m:t>=</m:t>
                    </m:r>
                    <m:r>
                      <a:rPr lang="en-US" sz="2400" b="0" i="1" smtClean="0">
                        <a:latin typeface="Cambria Math" panose="02040503050406030204" pitchFamily="18" charset="0"/>
                      </a:rPr>
                      <m:t>𝜖</m:t>
                    </m:r>
                    <m:r>
                      <a:rPr lang="en-US" sz="2400" b="0" i="1" smtClean="0">
                        <a:latin typeface="Cambria Math" panose="02040503050406030204" pitchFamily="18" charset="0"/>
                      </a:rPr>
                      <m:t>, </m:t>
                    </m:r>
                  </m:oMath>
                </a14:m>
                <a:br>
                  <a:rPr lang="en-US" sz="2400" b="0" i="1" dirty="0">
                    <a:latin typeface="Cambria Math" panose="02040503050406030204" pitchFamily="18" charset="0"/>
                  </a:rPr>
                </a:br>
                <a:r>
                  <a:rPr lang="en-US" sz="2400" b="0" i="1" dirty="0">
                    <a:latin typeface="Cambria Math" panose="02040503050406030204" pitchFamily="18" charset="0"/>
                  </a:rPr>
                  <a:t>            </a:t>
                </a:r>
                <a14:m>
                  <m:oMath xmlns:m="http://schemas.openxmlformats.org/officeDocument/2006/math">
                    <m:r>
                      <a:rPr lang="en-US" sz="2400" b="0" i="1" smtClean="0">
                        <a:latin typeface="Cambria Math" panose="02040503050406030204" pitchFamily="18" charset="0"/>
                      </a:rPr>
                      <m:t>𝑃</m:t>
                    </m:r>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27</m:t>
                            </m:r>
                          </m:sub>
                        </m:sSub>
                      </m:e>
                    </m:d>
                    <m:r>
                      <a:rPr lang="en-US" sz="2400" b="0" i="1" smtClean="0">
                        <a:latin typeface="Cambria Math" panose="02040503050406030204" pitchFamily="18" charset="0"/>
                      </a:rPr>
                      <m:t>, </m:t>
                    </m:r>
                  </m:oMath>
                </a14:m>
                <a:br>
                  <a:rPr lang="en-US" sz="2400" b="0" i="1" dirty="0">
                    <a:latin typeface="Cambria Math" panose="02040503050406030204" pitchFamily="18" charset="0"/>
                  </a:rPr>
                </a:br>
                <a:r>
                  <a:rPr lang="en-US" sz="2400" b="0" i="1" dirty="0">
                    <a:latin typeface="Cambria Math" panose="02040503050406030204" pitchFamily="18" charset="0"/>
                  </a:rPr>
                  <a:t>            </a:t>
                </a:r>
                <a14:m>
                  <m:oMath xmlns:m="http://schemas.openxmlformats.org/officeDocument/2006/math">
                    <m:r>
                      <a:rPr lang="en-US" sz="2400" b="0" i="1" smtClean="0">
                        <a:latin typeface="Cambria Math" panose="02040503050406030204" pitchFamily="18" charset="0"/>
                      </a:rPr>
                      <m:t>𝑡h</m:t>
                    </m:r>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𝑎𝑟𝑖𝑡h</m:t>
                            </m:r>
                            <m:r>
                              <a:rPr lang="en-US" sz="2400" b="0" i="1" smtClean="0">
                                <a:latin typeface="Cambria Math" panose="02040503050406030204" pitchFamily="18" charset="0"/>
                              </a:rPr>
                              <m:t>, 4</m:t>
                            </m:r>
                          </m:e>
                        </m:d>
                      </m:e>
                    </m:d>
                    <m:r>
                      <a:rPr lang="en-US" sz="2400" b="0" i="1" smtClean="0">
                        <a:latin typeface="Cambria Math" panose="02040503050406030204" pitchFamily="18" charset="0"/>
                      </a:rPr>
                      <m:t>⟩</m:t>
                    </m:r>
                  </m:oMath>
                </a14:m>
                <a:endParaRPr lang="en-US" sz="2400" b="0" i="1" dirty="0">
                  <a:latin typeface="Cambria Math" panose="02040503050406030204" pitchFamily="18" charset="0"/>
                </a:endParaRPr>
              </a:p>
              <a:p>
                <a:endParaRPr lang="en-US" sz="2400" b="0" dirty="0"/>
              </a:p>
              <a:p>
                <a:pP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25</m:t>
                        </m:r>
                      </m:sub>
                    </m:sSub>
                    <m:r>
                      <a:rPr lang="en-US" sz="2400" b="0" i="1" smtClean="0">
                        <a:latin typeface="Cambria Math" panose="02040503050406030204" pitchFamily="18" charset="0"/>
                      </a:rPr>
                      <m:t>:⟨≥, </m:t>
                    </m:r>
                    <m:r>
                      <a:rPr lang="en-US" sz="2400" b="0" i="1" smtClean="0">
                        <a:latin typeface="Cambria Math" panose="02040503050406030204" pitchFamily="18" charset="0"/>
                      </a:rPr>
                      <m:t>𝑎𝑟𝑔𝑠</m:t>
                    </m:r>
                    <m:r>
                      <a:rPr lang="en-US" sz="2400" b="0" i="1" smtClean="0">
                        <a:latin typeface="Cambria Math" panose="02040503050406030204" pitchFamily="18" charset="0"/>
                      </a:rPr>
                      <m:t>=</m:t>
                    </m:r>
                    <m:r>
                      <a:rPr lang="en-US" sz="2400" b="0" i="1" smtClean="0">
                        <a:latin typeface="Cambria Math" panose="02040503050406030204" pitchFamily="18" charset="0"/>
                      </a:rPr>
                      <m:t>𝜖</m:t>
                    </m:r>
                    <m:r>
                      <a:rPr lang="en-US" sz="2400" b="0" i="1" smtClean="0">
                        <a:latin typeface="Cambria Math" panose="02040503050406030204" pitchFamily="18" charset="0"/>
                      </a:rPr>
                      <m:t>, </m:t>
                    </m:r>
                  </m:oMath>
                </a14:m>
                <a:br>
                  <a:rPr lang="en-US" sz="2400"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𝑏𝑜𝑜𝑙𝑉𝑎𝑟</m:t>
                      </m:r>
                      <m:r>
                        <a:rPr lang="en-US" sz="2400" b="0" i="1" smtClean="0">
                          <a:latin typeface="Cambria Math" panose="02040503050406030204" pitchFamily="18" charset="0"/>
                        </a:rPr>
                        <m:t>=1,</m:t>
                      </m:r>
                    </m:oMath>
                    <m:oMath xmlns:m="http://schemas.openxmlformats.org/officeDocument/2006/math">
                      <m:r>
                        <a:rPr lang="en-US" sz="2400" b="0" i="1" smtClean="0">
                          <a:latin typeface="Cambria Math" panose="02040503050406030204" pitchFamily="18" charset="0"/>
                        </a:rPr>
                        <m:t>𝑡h</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𝑎𝑟𝑖𝑡h</m:t>
                          </m:r>
                          <m:r>
                            <a:rPr lang="en-US" sz="2400" b="0" i="1" smtClean="0">
                              <a:latin typeface="Cambria Math" panose="02040503050406030204" pitchFamily="18" charset="0"/>
                            </a:rPr>
                            <m:t>,5</m:t>
                          </m:r>
                        </m:e>
                      </m:d>
                      <m:r>
                        <a:rPr lang="en-US" sz="2400" b="0" i="1" smtClean="0">
                          <a:latin typeface="Cambria Math" panose="02040503050406030204" pitchFamily="18" charset="0"/>
                        </a:rPr>
                        <m:t>]</m:t>
                      </m:r>
                    </m:oMath>
                  </m:oMathPara>
                </a14:m>
                <a:endParaRPr lang="en-US" sz="2400" b="0" dirty="0"/>
              </a:p>
            </p:txBody>
          </p:sp>
        </mc:Choice>
        <mc:Fallback xmlns="">
          <p:sp>
            <p:nvSpPr>
              <p:cNvPr id="11" name="TextBox 10">
                <a:extLst>
                  <a:ext uri="{FF2B5EF4-FFF2-40B4-BE49-F238E27FC236}">
                    <a16:creationId xmlns:a16="http://schemas.microsoft.com/office/drawing/2014/main" id="{95D6AFA8-C471-DF58-DC4A-9E7D77EFDD35}"/>
                  </a:ext>
                </a:extLst>
              </p:cNvPr>
              <p:cNvSpPr txBox="1">
                <a:spLocks noRot="1" noChangeAspect="1" noMove="1" noResize="1" noEditPoints="1" noAdjustHandles="1" noChangeArrowheads="1" noChangeShapeType="1" noTextEdit="1"/>
              </p:cNvSpPr>
              <p:nvPr/>
            </p:nvSpPr>
            <p:spPr>
              <a:xfrm>
                <a:off x="4193931" y="2355444"/>
                <a:ext cx="3085717" cy="2585323"/>
              </a:xfrm>
              <a:prstGeom prst="rect">
                <a:avLst/>
              </a:prstGeom>
              <a:blipFill>
                <a:blip r:embed="rId3"/>
                <a:stretch>
                  <a:fillRect l="-395" r="-3755" b="-42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5DE48FE-53D9-9262-C8C8-DC9B1B0AE785}"/>
                  </a:ext>
                </a:extLst>
              </p:cNvPr>
              <p:cNvSpPr txBox="1"/>
              <p:nvPr/>
            </p:nvSpPr>
            <p:spPr>
              <a:xfrm>
                <a:off x="960791" y="2773613"/>
                <a:ext cx="185127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𝑎𝑠𝑠𝑖𝑔𝑛𝑒𝑑</m:t>
                      </m:r>
                      <m:d>
                        <m:dPr>
                          <m:ctrlPr>
                            <a:rPr lang="en-US" b="0" i="1" smtClean="0">
                              <a:latin typeface="Cambria Math" panose="02040503050406030204" pitchFamily="18" charset="0"/>
                            </a:rPr>
                          </m:ctrlPr>
                        </m:dPr>
                        <m:e>
                          <m:r>
                            <a:rPr lang="en-US" b="0" i="1" smtClean="0">
                              <a:latin typeface="Cambria Math" panose="02040503050406030204" pitchFamily="18" charset="0"/>
                            </a:rPr>
                            <m:t>ℓ@1</m:t>
                          </m:r>
                        </m:e>
                      </m:d>
                    </m:oMath>
                  </m:oMathPara>
                </a14:m>
                <a:endParaRPr lang="en-US" dirty="0"/>
              </a:p>
            </p:txBody>
          </p:sp>
        </mc:Choice>
        <mc:Fallback xmlns="">
          <p:sp>
            <p:nvSpPr>
              <p:cNvPr id="13" name="TextBox 12">
                <a:extLst>
                  <a:ext uri="{FF2B5EF4-FFF2-40B4-BE49-F238E27FC236}">
                    <a16:creationId xmlns:a16="http://schemas.microsoft.com/office/drawing/2014/main" id="{D5DE48FE-53D9-9262-C8C8-DC9B1B0AE785}"/>
                  </a:ext>
                </a:extLst>
              </p:cNvPr>
              <p:cNvSpPr txBox="1">
                <a:spLocks noRot="1" noChangeAspect="1" noMove="1" noResize="1" noEditPoints="1" noAdjustHandles="1" noChangeArrowheads="1" noChangeShapeType="1" noTextEdit="1"/>
              </p:cNvSpPr>
              <p:nvPr/>
            </p:nvSpPr>
            <p:spPr>
              <a:xfrm>
                <a:off x="960791" y="2773613"/>
                <a:ext cx="1851272" cy="369332"/>
              </a:xfrm>
              <a:prstGeom prst="rect">
                <a:avLst/>
              </a:prstGeom>
              <a:blipFill>
                <a:blip r:embed="rId4"/>
                <a:stretch>
                  <a:fillRect b="-11475"/>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8D488B5A-C60D-1CA3-288E-8C1D52D34D33}"/>
              </a:ext>
            </a:extLst>
          </p:cNvPr>
          <p:cNvCxnSpPr/>
          <p:nvPr/>
        </p:nvCxnSpPr>
        <p:spPr>
          <a:xfrm>
            <a:off x="955931" y="3277277"/>
            <a:ext cx="1913641"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AD04E87-A367-DEB4-F304-FE53A2EF9BE6}"/>
                  </a:ext>
                </a:extLst>
              </p:cNvPr>
              <p:cNvSpPr txBox="1"/>
              <p:nvPr/>
            </p:nvSpPr>
            <p:spPr>
              <a:xfrm>
                <a:off x="451861" y="4152412"/>
                <a:ext cx="287987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𝑝𝑟𝑜𝑝𝑎𝑔𝑎𝑡𝑒</m:t>
                      </m:r>
                      <m:d>
                        <m:dPr>
                          <m:ctrlPr>
                            <a:rPr lang="en-US" b="0" i="1" smtClean="0">
                              <a:latin typeface="Cambria Math" panose="02040503050406030204" pitchFamily="18" charset="0"/>
                            </a:rPr>
                          </m:ctrlPr>
                        </m:dPr>
                        <m:e>
                          <m:r>
                            <a:rPr lang="en-US" b="0" i="1" smtClean="0">
                              <a:latin typeface="Cambria Math" panose="02040503050406030204" pitchFamily="18" charset="0"/>
                            </a:rPr>
                            <m:t>ℓ, </m:t>
                          </m:r>
                          <m:r>
                            <a:rPr lang="en-US" b="0" i="1" smtClean="0">
                              <a:latin typeface="Cambria Math" panose="02040503050406030204" pitchFamily="18" charset="0"/>
                            </a:rPr>
                            <m:t>𝐸𝑥𝑝𝑙𝑎𝑖𝑛</m:t>
                          </m:r>
                        </m:e>
                      </m:d>
                    </m:oMath>
                  </m:oMathPara>
                </a14:m>
                <a:endParaRPr lang="en-US" dirty="0"/>
              </a:p>
            </p:txBody>
          </p:sp>
        </mc:Choice>
        <mc:Fallback xmlns="">
          <p:sp>
            <p:nvSpPr>
              <p:cNvPr id="17" name="TextBox 16">
                <a:extLst>
                  <a:ext uri="{FF2B5EF4-FFF2-40B4-BE49-F238E27FC236}">
                    <a16:creationId xmlns:a16="http://schemas.microsoft.com/office/drawing/2014/main" id="{3AD04E87-A367-DEB4-F304-FE53A2EF9BE6}"/>
                  </a:ext>
                </a:extLst>
              </p:cNvPr>
              <p:cNvSpPr txBox="1">
                <a:spLocks noRot="1" noChangeAspect="1" noMove="1" noResize="1" noEditPoints="1" noAdjustHandles="1" noChangeArrowheads="1" noChangeShapeType="1" noTextEdit="1"/>
              </p:cNvSpPr>
              <p:nvPr/>
            </p:nvSpPr>
            <p:spPr>
              <a:xfrm>
                <a:off x="451861" y="4152412"/>
                <a:ext cx="2879875" cy="369332"/>
              </a:xfrm>
              <a:prstGeom prst="rect">
                <a:avLst/>
              </a:prstGeom>
              <a:blipFill>
                <a:blip r:embed="rId5"/>
                <a:stretch>
                  <a:fillRect b="-13115"/>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C79277EF-6A85-4382-4C6E-6BEA5EA1030E}"/>
              </a:ext>
            </a:extLst>
          </p:cNvPr>
          <p:cNvCxnSpPr>
            <a:cxnSpLocks/>
          </p:cNvCxnSpPr>
          <p:nvPr/>
        </p:nvCxnSpPr>
        <p:spPr>
          <a:xfrm flipH="1">
            <a:off x="1009972" y="4630389"/>
            <a:ext cx="1802091"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0" name="Speech Bubble: Rectangle 19">
            <a:extLst>
              <a:ext uri="{FF2B5EF4-FFF2-40B4-BE49-F238E27FC236}">
                <a16:creationId xmlns:a16="http://schemas.microsoft.com/office/drawing/2014/main" id="{A9CF4028-8029-3CF2-D950-B6B119C466FC}"/>
              </a:ext>
            </a:extLst>
          </p:cNvPr>
          <p:cNvSpPr/>
          <p:nvPr/>
        </p:nvSpPr>
        <p:spPr>
          <a:xfrm>
            <a:off x="6799908" y="3826003"/>
            <a:ext cx="1253764" cy="806210"/>
          </a:xfrm>
          <a:prstGeom prst="wedgeRectCallout">
            <a:avLst>
              <a:gd name="adj1" fmla="val -65844"/>
              <a:gd name="adj2" fmla="val -903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Dispatch Theory Solver</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517ADFB-1A72-9224-8EBE-403CB27A54AD}"/>
                  </a:ext>
                </a:extLst>
              </p:cNvPr>
              <p:cNvSpPr txBox="1"/>
              <p:nvPr/>
            </p:nvSpPr>
            <p:spPr>
              <a:xfrm>
                <a:off x="8369534" y="2864529"/>
                <a:ext cx="344314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𝑝𝑟𝑜𝑝𝑎𝑔𝑎𝑡𝑒</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≥0@5, </m:t>
                          </m:r>
                          <m:r>
                            <a:rPr lang="en-US" b="0" i="1" smtClean="0">
                              <a:latin typeface="Cambria Math" panose="02040503050406030204" pitchFamily="18" charset="0"/>
                            </a:rPr>
                            <m:t>𝐸𝑥𝑝𝑙𝑎𝑖𝑛</m:t>
                          </m:r>
                        </m:e>
                      </m:d>
                    </m:oMath>
                  </m:oMathPara>
                </a14:m>
                <a:endParaRPr lang="en-US" dirty="0"/>
              </a:p>
            </p:txBody>
          </p:sp>
        </mc:Choice>
        <mc:Fallback xmlns="">
          <p:sp>
            <p:nvSpPr>
              <p:cNvPr id="23" name="TextBox 22">
                <a:extLst>
                  <a:ext uri="{FF2B5EF4-FFF2-40B4-BE49-F238E27FC236}">
                    <a16:creationId xmlns:a16="http://schemas.microsoft.com/office/drawing/2014/main" id="{7517ADFB-1A72-9224-8EBE-403CB27A54AD}"/>
                  </a:ext>
                </a:extLst>
              </p:cNvPr>
              <p:cNvSpPr txBox="1">
                <a:spLocks noRot="1" noChangeAspect="1" noMove="1" noResize="1" noEditPoints="1" noAdjustHandles="1" noChangeArrowheads="1" noChangeShapeType="1" noTextEdit="1"/>
              </p:cNvSpPr>
              <p:nvPr/>
            </p:nvSpPr>
            <p:spPr>
              <a:xfrm>
                <a:off x="8369534" y="2864529"/>
                <a:ext cx="3443140" cy="369332"/>
              </a:xfrm>
              <a:prstGeom prst="rect">
                <a:avLst/>
              </a:prstGeom>
              <a:blipFill>
                <a:blip r:embed="rId6"/>
                <a:stretch>
                  <a:fillRect b="-13333"/>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36A84AFB-7510-BFF5-4D41-11F856E21CF7}"/>
              </a:ext>
            </a:extLst>
          </p:cNvPr>
          <p:cNvCxnSpPr>
            <a:cxnSpLocks/>
          </p:cNvCxnSpPr>
          <p:nvPr/>
        </p:nvCxnSpPr>
        <p:spPr>
          <a:xfrm flipH="1">
            <a:off x="8927645" y="3342506"/>
            <a:ext cx="1802091"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157F99E-FC16-FC3C-F4D5-6E7CCECC8922}"/>
                  </a:ext>
                </a:extLst>
              </p:cNvPr>
              <p:cNvSpPr txBox="1"/>
              <p:nvPr/>
            </p:nvSpPr>
            <p:spPr>
              <a:xfrm>
                <a:off x="8420114" y="4126695"/>
                <a:ext cx="32194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𝑝𝑟𝑜𝑝𝑎𝑔𝑎𝑡𝑒</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 </m:t>
                          </m:r>
                          <m:r>
                            <a:rPr lang="en-US" b="0" i="1" smtClean="0">
                              <a:latin typeface="Cambria Math" panose="02040503050406030204" pitchFamily="18" charset="0"/>
                            </a:rPr>
                            <m:t>𝐸𝑥𝑝𝑙𝑎𝑖𝑛</m:t>
                          </m:r>
                        </m:e>
                      </m:d>
                    </m:oMath>
                  </m:oMathPara>
                </a14:m>
                <a:endParaRPr lang="en-US" dirty="0"/>
              </a:p>
            </p:txBody>
          </p:sp>
        </mc:Choice>
        <mc:Fallback xmlns="">
          <p:sp>
            <p:nvSpPr>
              <p:cNvPr id="25" name="TextBox 24">
                <a:extLst>
                  <a:ext uri="{FF2B5EF4-FFF2-40B4-BE49-F238E27FC236}">
                    <a16:creationId xmlns:a16="http://schemas.microsoft.com/office/drawing/2014/main" id="{F157F99E-FC16-FC3C-F4D5-6E7CCECC8922}"/>
                  </a:ext>
                </a:extLst>
              </p:cNvPr>
              <p:cNvSpPr txBox="1">
                <a:spLocks noRot="1" noChangeAspect="1" noMove="1" noResize="1" noEditPoints="1" noAdjustHandles="1" noChangeArrowheads="1" noChangeShapeType="1" noTextEdit="1"/>
              </p:cNvSpPr>
              <p:nvPr/>
            </p:nvSpPr>
            <p:spPr>
              <a:xfrm>
                <a:off x="8420114" y="4126695"/>
                <a:ext cx="3219434" cy="369332"/>
              </a:xfrm>
              <a:prstGeom prst="rect">
                <a:avLst/>
              </a:prstGeom>
              <a:blipFill>
                <a:blip r:embed="rId7"/>
                <a:stretch>
                  <a:fillRect b="-11475"/>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80D40B98-7439-5949-B334-0073921E6E9E}"/>
              </a:ext>
            </a:extLst>
          </p:cNvPr>
          <p:cNvCxnSpPr>
            <a:cxnSpLocks/>
          </p:cNvCxnSpPr>
          <p:nvPr/>
        </p:nvCxnSpPr>
        <p:spPr>
          <a:xfrm flipH="1">
            <a:off x="8978225" y="4604672"/>
            <a:ext cx="1802091"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27" name="Speech Bubble: Rectangle 26">
            <a:extLst>
              <a:ext uri="{FF2B5EF4-FFF2-40B4-BE49-F238E27FC236}">
                <a16:creationId xmlns:a16="http://schemas.microsoft.com/office/drawing/2014/main" id="{4B619D51-9B51-B706-131A-34059000F72D}"/>
              </a:ext>
            </a:extLst>
          </p:cNvPr>
          <p:cNvSpPr/>
          <p:nvPr/>
        </p:nvSpPr>
        <p:spPr>
          <a:xfrm>
            <a:off x="2731349" y="5396878"/>
            <a:ext cx="2016100" cy="969536"/>
          </a:xfrm>
          <a:prstGeom prst="wedgeRectCallout">
            <a:avLst>
              <a:gd name="adj1" fmla="val 37256"/>
              <a:gd name="adj2" fmla="val -1555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Does not participate in congruence closure</a:t>
            </a:r>
          </a:p>
        </p:txBody>
      </p:sp>
      <p:sp>
        <p:nvSpPr>
          <p:cNvPr id="28" name="Speech Bubble: Rectangle 27">
            <a:extLst>
              <a:ext uri="{FF2B5EF4-FFF2-40B4-BE49-F238E27FC236}">
                <a16:creationId xmlns:a16="http://schemas.microsoft.com/office/drawing/2014/main" id="{B5ABEE55-AB3D-D9CA-DC1A-9B560D004548}"/>
              </a:ext>
            </a:extLst>
          </p:cNvPr>
          <p:cNvSpPr/>
          <p:nvPr/>
        </p:nvSpPr>
        <p:spPr>
          <a:xfrm>
            <a:off x="6768478" y="5334141"/>
            <a:ext cx="1253764" cy="806210"/>
          </a:xfrm>
          <a:prstGeom prst="wedgeRectCallout">
            <a:avLst>
              <a:gd name="adj1" fmla="val -64356"/>
              <a:gd name="adj2" fmla="val -1030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Theory variable</a:t>
            </a:r>
          </a:p>
        </p:txBody>
      </p:sp>
    </p:spTree>
    <p:extLst>
      <p:ext uri="{BB962C8B-B14F-4D97-AF65-F5344CB8AC3E}">
        <p14:creationId xmlns:p14="http://schemas.microsoft.com/office/powerpoint/2010/main" val="15660540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F127-9CF0-619B-76EB-645A71F88376}"/>
              </a:ext>
            </a:extLst>
          </p:cNvPr>
          <p:cNvSpPr>
            <a:spLocks noGrp="1"/>
          </p:cNvSpPr>
          <p:nvPr>
            <p:ph type="title"/>
          </p:nvPr>
        </p:nvSpPr>
        <p:spPr>
          <a:xfrm>
            <a:off x="245433" y="115963"/>
            <a:ext cx="6037938" cy="1326338"/>
          </a:xfrm>
        </p:spPr>
        <p:txBody>
          <a:bodyPr>
            <a:normAutofit/>
          </a:bodyPr>
          <a:lstStyle/>
          <a:p>
            <a:r>
              <a:rPr lang="en-US" dirty="0"/>
              <a:t>Custom Theories </a:t>
            </a:r>
          </a:p>
        </p:txBody>
      </p:sp>
      <p:pic>
        <p:nvPicPr>
          <p:cNvPr id="5" name="Content Placeholder 4" descr="Diagram&#10;&#10;Description automatically generated">
            <a:extLst>
              <a:ext uri="{FF2B5EF4-FFF2-40B4-BE49-F238E27FC236}">
                <a16:creationId xmlns:a16="http://schemas.microsoft.com/office/drawing/2014/main" id="{91DAE29A-5D30-FFA4-EE90-607D30D4D2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3371" y="0"/>
            <a:ext cx="5584485" cy="6858000"/>
          </a:xfrm>
        </p:spPr>
      </p:pic>
      <p:pic>
        <p:nvPicPr>
          <p:cNvPr id="4" name="Picture 3">
            <a:extLst>
              <a:ext uri="{FF2B5EF4-FFF2-40B4-BE49-F238E27FC236}">
                <a16:creationId xmlns:a16="http://schemas.microsoft.com/office/drawing/2014/main" id="{0128E507-7FE9-E398-3AFD-1A88671B9496}"/>
              </a:ext>
            </a:extLst>
          </p:cNvPr>
          <p:cNvPicPr>
            <a:picLocks noChangeAspect="1"/>
          </p:cNvPicPr>
          <p:nvPr/>
        </p:nvPicPr>
        <p:blipFill>
          <a:blip r:embed="rId3"/>
          <a:stretch>
            <a:fillRect/>
          </a:stretch>
        </p:blipFill>
        <p:spPr>
          <a:xfrm>
            <a:off x="929574" y="1442301"/>
            <a:ext cx="5353797" cy="5191850"/>
          </a:xfrm>
          <a:prstGeom prst="rect">
            <a:avLst/>
          </a:prstGeom>
        </p:spPr>
      </p:pic>
    </p:spTree>
    <p:extLst>
      <p:ext uri="{BB962C8B-B14F-4D97-AF65-F5344CB8AC3E}">
        <p14:creationId xmlns:p14="http://schemas.microsoft.com/office/powerpoint/2010/main" val="4282161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D090E-3B1C-970B-E0C5-2651B9AF7734}"/>
              </a:ext>
            </a:extLst>
          </p:cNvPr>
          <p:cNvSpPr>
            <a:spLocks noGrp="1"/>
          </p:cNvSpPr>
          <p:nvPr>
            <p:ph type="title"/>
          </p:nvPr>
        </p:nvSpPr>
        <p:spPr/>
        <p:txBody>
          <a:bodyPr/>
          <a:lstStyle/>
          <a:p>
            <a:r>
              <a:rPr lang="en-US" dirty="0"/>
              <a:t>Model-based Theory Combination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87EE730-2BF1-C092-43EC-CF11128647E2}"/>
                  </a:ext>
                </a:extLst>
              </p:cNvPr>
              <p:cNvSpPr txBox="1"/>
              <p:nvPr/>
            </p:nvSpPr>
            <p:spPr>
              <a:xfrm>
                <a:off x="2038738" y="1701161"/>
                <a:ext cx="8616129" cy="369332"/>
              </a:xfrm>
              <a:prstGeom prst="rect">
                <a:avLst/>
              </a:prstGeom>
              <a:noFill/>
              <a:ln>
                <a:solidFill>
                  <a:schemeClr val="accent1">
                    <a:lumMod val="75000"/>
                  </a:schemeClr>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1"/>
                          </a:solidFill>
                          <a:latin typeface="Cambria Math" panose="02040503050406030204" pitchFamily="18" charset="0"/>
                        </a:rPr>
                        <m:t>𝑥</m:t>
                      </m:r>
                      <m:r>
                        <a:rPr lang="en-US" sz="2400" b="0" i="1" smtClean="0">
                          <a:solidFill>
                            <a:schemeClr val="accent1"/>
                          </a:solidFill>
                          <a:latin typeface="Cambria Math" panose="02040503050406030204" pitchFamily="18" charset="0"/>
                        </a:rPr>
                        <m:t>=</m:t>
                      </m:r>
                      <m:r>
                        <a:rPr lang="en-US" sz="2400" b="0" i="1" smtClean="0">
                          <a:solidFill>
                            <a:schemeClr val="accent1"/>
                          </a:solidFill>
                          <a:latin typeface="Cambria Math" panose="02040503050406030204" pitchFamily="18" charset="0"/>
                        </a:rPr>
                        <m:t>𝑓</m:t>
                      </m:r>
                      <m:d>
                        <m:dPr>
                          <m:ctrlPr>
                            <a:rPr lang="en-US" sz="2400" b="0" i="1" smtClean="0">
                              <a:solidFill>
                                <a:schemeClr val="accent1"/>
                              </a:solidFill>
                              <a:latin typeface="Cambria Math" panose="02040503050406030204" pitchFamily="18" charset="0"/>
                            </a:rPr>
                          </m:ctrlPr>
                        </m:dPr>
                        <m:e>
                          <m:r>
                            <a:rPr lang="en-US" sz="2400" b="0" i="1" smtClean="0">
                              <a:solidFill>
                                <a:schemeClr val="accent1"/>
                              </a:solidFill>
                              <a:latin typeface="Cambria Math" panose="02040503050406030204" pitchFamily="18" charset="0"/>
                            </a:rPr>
                            <m:t>𝑧</m:t>
                          </m:r>
                        </m:e>
                      </m:d>
                      <m:r>
                        <a:rPr lang="en-US" sz="2400" b="0" i="1" smtClean="0">
                          <a:solidFill>
                            <a:schemeClr val="accent1"/>
                          </a:solidFill>
                          <a:latin typeface="Cambria Math" panose="02040503050406030204" pitchFamily="18" charset="0"/>
                        </a:rPr>
                        <m:t>, </m:t>
                      </m:r>
                      <m:r>
                        <a:rPr lang="en-US" sz="2400" b="0" i="1" smtClean="0">
                          <a:solidFill>
                            <a:schemeClr val="accent1"/>
                          </a:solidFill>
                          <a:latin typeface="Cambria Math" panose="02040503050406030204" pitchFamily="18" charset="0"/>
                        </a:rPr>
                        <m:t>𝑓</m:t>
                      </m:r>
                      <m:d>
                        <m:dPr>
                          <m:ctrlPr>
                            <a:rPr lang="en-US" sz="2400" b="0" i="1" smtClean="0">
                              <a:solidFill>
                                <a:schemeClr val="accent1"/>
                              </a:solidFill>
                              <a:latin typeface="Cambria Math" panose="02040503050406030204" pitchFamily="18" charset="0"/>
                            </a:rPr>
                          </m:ctrlPr>
                        </m:dPr>
                        <m:e>
                          <m:r>
                            <a:rPr lang="en-US" sz="2400" b="0" i="1" smtClean="0">
                              <a:solidFill>
                                <a:schemeClr val="accent1"/>
                              </a:solidFill>
                              <a:latin typeface="Cambria Math" panose="02040503050406030204" pitchFamily="18" charset="0"/>
                            </a:rPr>
                            <m:t>𝑥</m:t>
                          </m:r>
                        </m:e>
                      </m:d>
                      <m:r>
                        <a:rPr lang="en-US" sz="2400" b="0" i="1" smtClean="0">
                          <a:solidFill>
                            <a:schemeClr val="accent1"/>
                          </a:solidFill>
                          <a:latin typeface="Cambria Math" panose="02040503050406030204" pitchFamily="18" charset="0"/>
                        </a:rPr>
                        <m:t>≃</m:t>
                      </m:r>
                      <m:r>
                        <a:rPr lang="en-US" sz="2400" b="0" i="1" smtClean="0">
                          <a:solidFill>
                            <a:schemeClr val="accent1"/>
                          </a:solidFill>
                          <a:latin typeface="Cambria Math" panose="02040503050406030204" pitchFamily="18" charset="0"/>
                        </a:rPr>
                        <m:t>𝑓</m:t>
                      </m:r>
                      <m:d>
                        <m:dPr>
                          <m:ctrlPr>
                            <a:rPr lang="en-US" sz="2400" b="0" i="1" smtClean="0">
                              <a:solidFill>
                                <a:schemeClr val="accent1"/>
                              </a:solidFill>
                              <a:latin typeface="Cambria Math" panose="02040503050406030204" pitchFamily="18" charset="0"/>
                            </a:rPr>
                          </m:ctrlPr>
                        </m:dPr>
                        <m:e>
                          <m:r>
                            <a:rPr lang="en-US" sz="2400" b="0" i="1" smtClean="0">
                              <a:solidFill>
                                <a:schemeClr val="accent1"/>
                              </a:solidFill>
                              <a:latin typeface="Cambria Math" panose="02040503050406030204" pitchFamily="18" charset="0"/>
                            </a:rPr>
                            <m:t>𝑦</m:t>
                          </m:r>
                        </m:e>
                      </m:d>
                      <m:r>
                        <a:rPr lang="en-US" sz="2400" b="0" i="1" smtClean="0">
                          <a:latin typeface="Cambria Math" panose="02040503050406030204" pitchFamily="18" charset="0"/>
                        </a:rPr>
                        <m:t>,   </m:t>
                      </m:r>
                      <m:r>
                        <a:rPr lang="en-US" sz="2400" b="0" i="1" smtClean="0">
                          <a:solidFill>
                            <a:srgbClr val="C00000"/>
                          </a:solidFill>
                          <a:latin typeface="Cambria Math" panose="02040503050406030204" pitchFamily="18" charset="0"/>
                        </a:rPr>
                        <m:t>0≤</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≤1, 0≤</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≤1, </m:t>
                      </m:r>
                      <m:r>
                        <a:rPr lang="en-US" sz="2400" b="0" i="1" smtClean="0">
                          <a:solidFill>
                            <a:srgbClr val="C00000"/>
                          </a:solidFill>
                          <a:latin typeface="Cambria Math" panose="02040503050406030204" pitchFamily="18" charset="0"/>
                        </a:rPr>
                        <m:t>𝑧</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 −1</m:t>
                      </m:r>
                    </m:oMath>
                  </m:oMathPara>
                </a14:m>
                <a:endParaRPr lang="en-US" sz="2400" dirty="0"/>
              </a:p>
            </p:txBody>
          </p:sp>
        </mc:Choice>
        <mc:Fallback xmlns="">
          <p:sp>
            <p:nvSpPr>
              <p:cNvPr id="4" name="TextBox 3">
                <a:extLst>
                  <a:ext uri="{FF2B5EF4-FFF2-40B4-BE49-F238E27FC236}">
                    <a16:creationId xmlns:a16="http://schemas.microsoft.com/office/drawing/2014/main" id="{487EE730-2BF1-C092-43EC-CF11128647E2}"/>
                  </a:ext>
                </a:extLst>
              </p:cNvPr>
              <p:cNvSpPr txBox="1">
                <a:spLocks noRot="1" noChangeAspect="1" noMove="1" noResize="1" noEditPoints="1" noAdjustHandles="1" noChangeArrowheads="1" noChangeShapeType="1" noTextEdit="1"/>
              </p:cNvSpPr>
              <p:nvPr/>
            </p:nvSpPr>
            <p:spPr>
              <a:xfrm>
                <a:off x="2038738" y="1701161"/>
                <a:ext cx="8616129" cy="369332"/>
              </a:xfrm>
              <a:prstGeom prst="rect">
                <a:avLst/>
              </a:prstGeom>
              <a:blipFill>
                <a:blip r:embed="rId3"/>
                <a:stretch>
                  <a:fillRect b="-31746"/>
                </a:stretch>
              </a:blipFill>
              <a:ln>
                <a:solidFill>
                  <a:schemeClr val="accent1">
                    <a:lumMod val="75000"/>
                  </a:schemeClr>
                </a:solidFill>
              </a:ln>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367C9C6D-CE5E-73EA-492E-1162BFFCF0C1}"/>
              </a:ext>
            </a:extLst>
          </p:cNvPr>
          <p:cNvCxnSpPr>
            <a:cxnSpLocks/>
          </p:cNvCxnSpPr>
          <p:nvPr/>
        </p:nvCxnSpPr>
        <p:spPr>
          <a:xfrm flipH="1">
            <a:off x="4471081" y="1770272"/>
            <a:ext cx="91440" cy="234010"/>
          </a:xfrm>
          <a:prstGeom prst="line">
            <a:avLst/>
          </a:prstGeom>
          <a:ln w="25400"/>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73E00F3-82D8-8B38-8E54-46AC1BFEACF4}"/>
                  </a:ext>
                </a:extLst>
              </p:cNvPr>
              <p:cNvSpPr txBox="1"/>
              <p:nvPr/>
            </p:nvSpPr>
            <p:spPr>
              <a:xfrm>
                <a:off x="1923326" y="2328916"/>
                <a:ext cx="9300178" cy="738664"/>
              </a:xfrm>
              <a:prstGeom prst="rect">
                <a:avLst/>
              </a:prstGeom>
              <a:noFill/>
            </p:spPr>
            <p:txBody>
              <a:bodyPr wrap="square" lIns="0" tIns="0" rIns="0" bIns="0" rtlCol="0">
                <a:spAutoFit/>
              </a:bodyPr>
              <a:lstStyle/>
              <a:p>
                <a:r>
                  <a:rPr lang="en-US" sz="2400" b="0" dirty="0">
                    <a:solidFill>
                      <a:schemeClr val="accent1"/>
                    </a:solidFill>
                  </a:rPr>
                  <a:t> </a:t>
                </a:r>
                <a14:m>
                  <m:oMath xmlns:m="http://schemas.openxmlformats.org/officeDocument/2006/math">
                    <m:r>
                      <a:rPr lang="en-US" sz="2400" b="0" i="1" smtClean="0">
                        <a:solidFill>
                          <a:schemeClr val="accent1"/>
                        </a:solidFill>
                        <a:latin typeface="Cambria Math" panose="02040503050406030204" pitchFamily="18" charset="0"/>
                      </a:rPr>
                      <m:t> </m:t>
                    </m:r>
                    <m:r>
                      <a:rPr lang="en-US" sz="2400" b="0" i="1" smtClean="0">
                        <a:solidFill>
                          <a:schemeClr val="accent1"/>
                        </a:solidFill>
                        <a:latin typeface="Cambria Math" panose="02040503050406030204" pitchFamily="18" charset="0"/>
                      </a:rPr>
                      <m:t>𝑥</m:t>
                    </m:r>
                    <m:r>
                      <a:rPr lang="en-US" sz="2400" b="0" i="1" smtClean="0">
                        <a:solidFill>
                          <a:schemeClr val="accent1"/>
                        </a:solidFill>
                        <a:latin typeface="Cambria Math" panose="02040503050406030204" pitchFamily="18" charset="0"/>
                      </a:rPr>
                      <m:t>= </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m:t>
                        </m:r>
                      </m:e>
                      <m:sub>
                        <m:r>
                          <a:rPr lang="en-US" sz="2400" b="0" i="1" smtClean="0">
                            <a:solidFill>
                              <a:schemeClr val="accent1"/>
                            </a:solidFill>
                            <a:latin typeface="Cambria Math" panose="02040503050406030204" pitchFamily="18" charset="0"/>
                          </a:rPr>
                          <m:t>1</m:t>
                        </m:r>
                      </m:sub>
                    </m:sSub>
                    <m:r>
                      <a:rPr lang="en-US" sz="2400" b="0" i="1" smtClean="0">
                        <a:solidFill>
                          <a:schemeClr val="accent1"/>
                        </a:solidFill>
                        <a:latin typeface="Cambria Math" panose="02040503050406030204" pitchFamily="18" charset="0"/>
                      </a:rPr>
                      <m:t>𝑦</m:t>
                    </m:r>
                    <m:r>
                      <a:rPr lang="en-US" sz="2400" b="0" i="1" smtClean="0">
                        <a:solidFill>
                          <a:schemeClr val="accent1"/>
                        </a:solidFill>
                        <a:latin typeface="Cambria Math" panose="02040503050406030204" pitchFamily="18" charset="0"/>
                      </a:rPr>
                      <m:t>= </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m:t>
                        </m:r>
                      </m:e>
                      <m:sub>
                        <m:r>
                          <a:rPr lang="en-US" sz="2400" b="0" i="1" smtClean="0">
                            <a:solidFill>
                              <a:schemeClr val="accent1"/>
                            </a:solidFill>
                            <a:latin typeface="Cambria Math" panose="02040503050406030204" pitchFamily="18" charset="0"/>
                          </a:rPr>
                          <m:t>2</m:t>
                        </m:r>
                      </m:sub>
                    </m:sSub>
                    <m:r>
                      <a:rPr lang="en-US" sz="2400" b="0" i="1" smtClean="0">
                        <a:solidFill>
                          <a:schemeClr val="accent1"/>
                        </a:solidFill>
                        <a:latin typeface="Cambria Math" panose="02040503050406030204" pitchFamily="18" charset="0"/>
                      </a:rPr>
                      <m:t>𝑧</m:t>
                    </m:r>
                    <m:r>
                      <a:rPr lang="en-US" sz="2400" b="0" i="1" smtClean="0">
                        <a:solidFill>
                          <a:schemeClr val="accent1"/>
                        </a:solidFill>
                        <a:latin typeface="Cambria Math" panose="02040503050406030204" pitchFamily="18" charset="0"/>
                      </a:rPr>
                      <m:t>= </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m:t>
                        </m:r>
                      </m:e>
                      <m:sub>
                        <m:r>
                          <a:rPr lang="en-US" sz="2400" b="0" i="1" smtClean="0">
                            <a:solidFill>
                              <a:schemeClr val="accent1"/>
                            </a:solidFill>
                            <a:latin typeface="Cambria Math" panose="02040503050406030204" pitchFamily="18" charset="0"/>
                          </a:rPr>
                          <m:t>3</m:t>
                        </m:r>
                      </m:sub>
                    </m:sSub>
                  </m:oMath>
                </a14:m>
                <a:r>
                  <a:rPr lang="en-US" sz="2400" b="0" i="1" dirty="0">
                    <a:solidFill>
                      <a:schemeClr val="accent1"/>
                    </a:solidFill>
                    <a:latin typeface="Cambria Math" panose="02040503050406030204" pitchFamily="18" charset="0"/>
                  </a:rPr>
                  <a:t>			</a:t>
                </a:r>
                <a:r>
                  <a:rPr lang="en-US" sz="2400" dirty="0">
                    <a:solidFill>
                      <a:srgbClr val="C00000"/>
                    </a:solidFill>
                  </a:rPr>
                  <a:t> </a:t>
                </a:r>
                <a14:m>
                  <m:oMath xmlns:m="http://schemas.openxmlformats.org/officeDocument/2006/math">
                    <m:r>
                      <a:rPr lang="en-US" sz="2400" i="1">
                        <a:solidFill>
                          <a:srgbClr val="C00000"/>
                        </a:solidFill>
                        <a:latin typeface="Cambria Math" panose="02040503050406030204" pitchFamily="18" charset="0"/>
                      </a:rPr>
                      <m:t>𝑥</m:t>
                    </m:r>
                    <m:r>
                      <a:rPr lang="en-US" sz="2400" i="1">
                        <a:solidFill>
                          <a:srgbClr val="C00000"/>
                        </a:solidFill>
                        <a:latin typeface="Cambria Math" panose="02040503050406030204" pitchFamily="18" charset="0"/>
                      </a:rPr>
                      <m:t>=1, </m:t>
                    </m:r>
                    <m:r>
                      <a:rPr lang="en-US" sz="2400" i="1">
                        <a:solidFill>
                          <a:srgbClr val="C00000"/>
                        </a:solidFill>
                        <a:latin typeface="Cambria Math" panose="02040503050406030204" pitchFamily="18" charset="0"/>
                      </a:rPr>
                      <m:t>𝑦</m:t>
                    </m:r>
                    <m:r>
                      <a:rPr lang="en-US" sz="2400" i="1">
                        <a:solidFill>
                          <a:srgbClr val="C00000"/>
                        </a:solidFill>
                        <a:latin typeface="Cambria Math" panose="02040503050406030204" pitchFamily="18" charset="0"/>
                      </a:rPr>
                      <m:t>=1, </m:t>
                    </m:r>
                    <m:r>
                      <a:rPr lang="en-US" sz="2400" i="1">
                        <a:solidFill>
                          <a:srgbClr val="C00000"/>
                        </a:solidFill>
                        <a:latin typeface="Cambria Math" panose="02040503050406030204" pitchFamily="18" charset="0"/>
                      </a:rPr>
                      <m:t>𝑧</m:t>
                    </m:r>
                    <m:r>
                      <a:rPr lang="en-US" sz="2400" i="1">
                        <a:solidFill>
                          <a:srgbClr val="C00000"/>
                        </a:solidFill>
                        <a:latin typeface="Cambria Math" panose="02040503050406030204" pitchFamily="18" charset="0"/>
                      </a:rPr>
                      <m:t>=0</m:t>
                    </m:r>
                  </m:oMath>
                </a14:m>
                <a:r>
                  <a:rPr lang="en-US" sz="2400" dirty="0"/>
                  <a:t> </a:t>
                </a:r>
                <a:endParaRPr lang="en-US" sz="2400" b="0" i="1" dirty="0">
                  <a:solidFill>
                    <a:schemeClr val="accent1"/>
                  </a:solidFill>
                  <a:latin typeface="Cambria Math" panose="02040503050406030204" pitchFamily="18" charset="0"/>
                </a:endParaRPr>
              </a:p>
              <a:p>
                <a:r>
                  <a:rPr lang="en-US" sz="2400" b="0" dirty="0">
                    <a:solidFill>
                      <a:schemeClr val="accent1"/>
                    </a:solidFill>
                  </a:rPr>
                  <a:t> </a:t>
                </a:r>
                <a14:m>
                  <m:oMath xmlns:m="http://schemas.openxmlformats.org/officeDocument/2006/math">
                    <m:r>
                      <a:rPr lang="en-US" sz="2400" b="0" i="1" smtClean="0">
                        <a:solidFill>
                          <a:schemeClr val="accent1"/>
                        </a:solidFill>
                        <a:latin typeface="Cambria Math" panose="02040503050406030204" pitchFamily="18" charset="0"/>
                      </a:rPr>
                      <m:t>𝑓</m:t>
                    </m:r>
                    <m:d>
                      <m:dPr>
                        <m:ctrlPr>
                          <a:rPr lang="en-US" sz="2400" b="0" i="1" smtClean="0">
                            <a:solidFill>
                              <a:schemeClr val="accent1"/>
                            </a:solidFill>
                            <a:latin typeface="Cambria Math" panose="02040503050406030204" pitchFamily="18" charset="0"/>
                          </a:rPr>
                        </m:ctrlPr>
                      </m:dPr>
                      <m:e>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m:t>
                            </m:r>
                          </m:e>
                          <m:sub>
                            <m:r>
                              <a:rPr lang="en-US" sz="2400" b="0" i="1" smtClean="0">
                                <a:solidFill>
                                  <a:schemeClr val="accent1"/>
                                </a:solidFill>
                                <a:latin typeface="Cambria Math" panose="02040503050406030204" pitchFamily="18" charset="0"/>
                              </a:rPr>
                              <m:t>1</m:t>
                            </m:r>
                          </m:sub>
                        </m:sSub>
                      </m:e>
                    </m:d>
                    <m:r>
                      <a:rPr lang="en-US" sz="2400" b="0" i="1" smtClean="0">
                        <a:solidFill>
                          <a:schemeClr val="accent1"/>
                        </a:solidFill>
                        <a:latin typeface="Cambria Math" panose="02040503050406030204" pitchFamily="18" charset="0"/>
                      </a:rPr>
                      <m:t>= </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m:t>
                        </m:r>
                      </m:e>
                      <m:sub>
                        <m:r>
                          <a:rPr lang="en-US" sz="2400" b="0" i="1" smtClean="0">
                            <a:solidFill>
                              <a:schemeClr val="accent1"/>
                            </a:solidFill>
                            <a:latin typeface="Cambria Math" panose="02040503050406030204" pitchFamily="18" charset="0"/>
                          </a:rPr>
                          <m:t>1</m:t>
                        </m:r>
                      </m:sub>
                    </m:sSub>
                    <m:r>
                      <a:rPr lang="en-US" sz="2400" b="0" i="1" smtClean="0">
                        <a:solidFill>
                          <a:schemeClr val="accent1"/>
                        </a:solidFill>
                        <a:latin typeface="Cambria Math" panose="02040503050406030204" pitchFamily="18" charset="0"/>
                      </a:rPr>
                      <m:t>𝑓</m:t>
                    </m:r>
                    <m:d>
                      <m:dPr>
                        <m:ctrlPr>
                          <a:rPr lang="en-US" sz="2400" b="0" i="1" smtClean="0">
                            <a:solidFill>
                              <a:schemeClr val="accent1"/>
                            </a:solidFill>
                            <a:latin typeface="Cambria Math" panose="02040503050406030204" pitchFamily="18" charset="0"/>
                          </a:rPr>
                        </m:ctrlPr>
                      </m:dPr>
                      <m:e>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m:t>
                            </m:r>
                          </m:e>
                          <m:sub>
                            <m:r>
                              <a:rPr lang="en-US" sz="2400" b="0" i="1" smtClean="0">
                                <a:solidFill>
                                  <a:schemeClr val="accent1"/>
                                </a:solidFill>
                                <a:latin typeface="Cambria Math" panose="02040503050406030204" pitchFamily="18" charset="0"/>
                              </a:rPr>
                              <m:t>2</m:t>
                            </m:r>
                          </m:sub>
                        </m:sSub>
                      </m:e>
                    </m:d>
                    <m:r>
                      <a:rPr lang="en-US" sz="2400" b="0" i="1" smtClean="0">
                        <a:solidFill>
                          <a:schemeClr val="accent1"/>
                        </a:solidFill>
                        <a:latin typeface="Cambria Math" panose="02040503050406030204" pitchFamily="18" charset="0"/>
                      </a:rPr>
                      <m:t>= </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m:t>
                        </m:r>
                      </m:e>
                      <m:sub>
                        <m:r>
                          <a:rPr lang="en-US" sz="2400" b="0" i="1" smtClean="0">
                            <a:solidFill>
                              <a:schemeClr val="accent1"/>
                            </a:solidFill>
                            <a:latin typeface="Cambria Math" panose="02040503050406030204" pitchFamily="18" charset="0"/>
                          </a:rPr>
                          <m:t>2</m:t>
                        </m:r>
                      </m:sub>
                    </m:sSub>
                    <m:r>
                      <a:rPr lang="en-US" sz="2400" b="0" i="1" smtClean="0">
                        <a:solidFill>
                          <a:schemeClr val="accent1"/>
                        </a:solidFill>
                        <a:latin typeface="Cambria Math" panose="02040503050406030204" pitchFamily="18" charset="0"/>
                      </a:rPr>
                      <m:t>𝑓</m:t>
                    </m:r>
                    <m:d>
                      <m:dPr>
                        <m:ctrlPr>
                          <a:rPr lang="en-US" sz="2400" b="0" i="1" smtClean="0">
                            <a:solidFill>
                              <a:schemeClr val="accent1"/>
                            </a:solidFill>
                            <a:latin typeface="Cambria Math" panose="02040503050406030204" pitchFamily="18" charset="0"/>
                          </a:rPr>
                        </m:ctrlPr>
                      </m:dPr>
                      <m:e>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m:t>
                            </m:r>
                          </m:e>
                          <m:sub>
                            <m:r>
                              <a:rPr lang="en-US" sz="2400" b="0" i="1" smtClean="0">
                                <a:solidFill>
                                  <a:schemeClr val="accent1"/>
                                </a:solidFill>
                                <a:latin typeface="Cambria Math" panose="02040503050406030204" pitchFamily="18" charset="0"/>
                              </a:rPr>
                              <m:t>3</m:t>
                            </m:r>
                          </m:sub>
                        </m:sSub>
                      </m:e>
                    </m:d>
                    <m:r>
                      <a:rPr lang="en-US" sz="2400" b="0" i="1" smtClean="0">
                        <a:solidFill>
                          <a:schemeClr val="accent1"/>
                        </a:solidFill>
                        <a:latin typeface="Cambria Math" panose="02040503050406030204" pitchFamily="18" charset="0"/>
                      </a:rPr>
                      <m:t>=</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m:t>
                        </m:r>
                      </m:e>
                      <m:sub>
                        <m:r>
                          <a:rPr lang="en-US" sz="2400" b="0" i="1" smtClean="0">
                            <a:solidFill>
                              <a:schemeClr val="accent1"/>
                            </a:solidFill>
                            <a:latin typeface="Cambria Math" panose="02040503050406030204" pitchFamily="18" charset="0"/>
                          </a:rPr>
                          <m:t>1</m:t>
                        </m:r>
                      </m:sub>
                    </m:sSub>
                  </m:oMath>
                </a14:m>
                <a:r>
                  <a:rPr lang="en-US" sz="2400" dirty="0"/>
                  <a:t>   		</a:t>
                </a:r>
              </a:p>
            </p:txBody>
          </p:sp>
        </mc:Choice>
        <mc:Fallback xmlns="">
          <p:sp>
            <p:nvSpPr>
              <p:cNvPr id="8" name="TextBox 7">
                <a:extLst>
                  <a:ext uri="{FF2B5EF4-FFF2-40B4-BE49-F238E27FC236}">
                    <a16:creationId xmlns:a16="http://schemas.microsoft.com/office/drawing/2014/main" id="{173E00F3-82D8-8B38-8E54-46AC1BFEACF4}"/>
                  </a:ext>
                </a:extLst>
              </p:cNvPr>
              <p:cNvSpPr txBox="1">
                <a:spLocks noRot="1" noChangeAspect="1" noMove="1" noResize="1" noEditPoints="1" noAdjustHandles="1" noChangeArrowheads="1" noChangeShapeType="1" noTextEdit="1"/>
              </p:cNvSpPr>
              <p:nvPr/>
            </p:nvSpPr>
            <p:spPr>
              <a:xfrm>
                <a:off x="1923326" y="2328916"/>
                <a:ext cx="9300178" cy="738664"/>
              </a:xfrm>
              <a:prstGeom prst="rect">
                <a:avLst/>
              </a:prstGeom>
              <a:blipFill>
                <a:blip r:embed="rId4"/>
                <a:stretch>
                  <a:fillRect l="-852" b="-17355"/>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1B267C2E-2048-9156-5AA7-E4AA71A5C0DB}"/>
              </a:ext>
            </a:extLst>
          </p:cNvPr>
          <p:cNvGrpSpPr/>
          <p:nvPr/>
        </p:nvGrpSpPr>
        <p:grpSpPr>
          <a:xfrm>
            <a:off x="1318869" y="3131731"/>
            <a:ext cx="6070976" cy="900741"/>
            <a:chOff x="1318869" y="3131731"/>
            <a:chExt cx="6070976" cy="900741"/>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2B95733-8D56-5576-9586-614F597F4E14}"/>
                    </a:ext>
                  </a:extLst>
                </p:cNvPr>
                <p:cNvSpPr txBox="1"/>
                <p:nvPr/>
              </p:nvSpPr>
              <p:spPr>
                <a:xfrm>
                  <a:off x="1318869" y="3201475"/>
                  <a:ext cx="3847610" cy="830997"/>
                </a:xfrm>
                <a:prstGeom prst="rect">
                  <a:avLst/>
                </a:prstGeom>
                <a:noFill/>
              </p:spPr>
              <p:txBody>
                <a:bodyPr wrap="square">
                  <a:spAutoFit/>
                </a:bodyPr>
                <a:lstStyle/>
                <a:p>
                  <a:r>
                    <a:rPr lang="en-US" sz="2400" dirty="0"/>
                    <a:t>Create fresh literal </a:t>
                  </a:r>
                  <a14:m>
                    <m:oMath xmlns:m="http://schemas.openxmlformats.org/officeDocument/2006/math">
                      <m:r>
                        <a:rPr lang="en-US" sz="2400" b="0" i="1" smtClean="0">
                          <a:solidFill>
                            <a:schemeClr val="accent1"/>
                          </a:solidFill>
                          <a:latin typeface="Cambria Math" panose="02040503050406030204" pitchFamily="18" charset="0"/>
                        </a:rPr>
                        <m:t>𝑥</m:t>
                      </m:r>
                      <m:r>
                        <a:rPr lang="en-US" sz="2400" b="0" i="1" smtClean="0">
                          <a:solidFill>
                            <a:schemeClr val="accent1"/>
                          </a:solidFill>
                          <a:latin typeface="Cambria Math" panose="02040503050406030204" pitchFamily="18" charset="0"/>
                        </a:rPr>
                        <m:t>≃</m:t>
                      </m:r>
                      <m:r>
                        <a:rPr lang="en-US" sz="2400" b="0" i="1" smtClean="0">
                          <a:solidFill>
                            <a:schemeClr val="accent1"/>
                          </a:solidFill>
                          <a:latin typeface="Cambria Math" panose="02040503050406030204" pitchFamily="18" charset="0"/>
                        </a:rPr>
                        <m:t>𝑦</m:t>
                      </m:r>
                    </m:oMath>
                  </a14:m>
                  <a:endParaRPr lang="en-US" sz="2400" dirty="0"/>
                </a:p>
                <a:p>
                  <a:r>
                    <a:rPr lang="en-US" sz="2400" dirty="0"/>
                    <a:t>Case split on </a:t>
                  </a:r>
                  <a14:m>
                    <m:oMath xmlns:m="http://schemas.openxmlformats.org/officeDocument/2006/math">
                      <m:r>
                        <a:rPr lang="en-US" sz="2400" b="0" i="1" smtClean="0">
                          <a:solidFill>
                            <a:schemeClr val="accent1"/>
                          </a:solidFill>
                          <a:latin typeface="Cambria Math" panose="02040503050406030204" pitchFamily="18" charset="0"/>
                        </a:rPr>
                        <m:t>𝑥</m:t>
                      </m:r>
                      <m:r>
                        <a:rPr lang="en-US" sz="2400" b="0" i="1" smtClean="0">
                          <a:solidFill>
                            <a:schemeClr val="accent1"/>
                          </a:solidFill>
                          <a:latin typeface="Cambria Math" panose="02040503050406030204" pitchFamily="18" charset="0"/>
                        </a:rPr>
                        <m:t>≃</m:t>
                      </m:r>
                      <m:r>
                        <a:rPr lang="en-US" sz="2400" b="0" i="1" smtClean="0">
                          <a:solidFill>
                            <a:schemeClr val="accent1"/>
                          </a:solidFill>
                          <a:latin typeface="Cambria Math" panose="02040503050406030204" pitchFamily="18" charset="0"/>
                        </a:rPr>
                        <m:t>𝑦</m:t>
                      </m:r>
                      <m:r>
                        <a:rPr lang="en-US" sz="2400" b="0" i="1" smtClean="0">
                          <a:solidFill>
                            <a:schemeClr val="tx1"/>
                          </a:solidFill>
                          <a:latin typeface="Cambria Math" panose="02040503050406030204" pitchFamily="18" charset="0"/>
                        </a:rPr>
                        <m:t>←⊤</m:t>
                      </m:r>
                    </m:oMath>
                  </a14:m>
                  <a:r>
                    <a:rPr lang="en-US" sz="2400" dirty="0"/>
                    <a:t> </a:t>
                  </a:r>
                </a:p>
              </p:txBody>
            </p:sp>
          </mc:Choice>
          <mc:Fallback xmlns="">
            <p:sp>
              <p:nvSpPr>
                <p:cNvPr id="12" name="TextBox 11">
                  <a:extLst>
                    <a:ext uri="{FF2B5EF4-FFF2-40B4-BE49-F238E27FC236}">
                      <a16:creationId xmlns:a16="http://schemas.microsoft.com/office/drawing/2014/main" id="{B2B95733-8D56-5576-9586-614F597F4E14}"/>
                    </a:ext>
                  </a:extLst>
                </p:cNvPr>
                <p:cNvSpPr txBox="1">
                  <a:spLocks noRot="1" noChangeAspect="1" noMove="1" noResize="1" noEditPoints="1" noAdjustHandles="1" noChangeArrowheads="1" noChangeShapeType="1" noTextEdit="1"/>
                </p:cNvSpPr>
                <p:nvPr/>
              </p:nvSpPr>
              <p:spPr>
                <a:xfrm>
                  <a:off x="1318869" y="3201475"/>
                  <a:ext cx="3847610" cy="830997"/>
                </a:xfrm>
                <a:prstGeom prst="rect">
                  <a:avLst/>
                </a:prstGeom>
                <a:blipFill>
                  <a:blip r:embed="rId5"/>
                  <a:stretch>
                    <a:fillRect l="-2373" t="-5882" b="-16176"/>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A817862C-E42C-698C-5352-479C06C585B5}"/>
                </a:ext>
              </a:extLst>
            </p:cNvPr>
            <p:cNvCxnSpPr>
              <a:cxnSpLocks/>
            </p:cNvCxnSpPr>
            <p:nvPr/>
          </p:nvCxnSpPr>
          <p:spPr>
            <a:xfrm flipH="1">
              <a:off x="4879910" y="3131731"/>
              <a:ext cx="2509935" cy="388086"/>
            </a:xfrm>
            <a:prstGeom prst="straightConnector1">
              <a:avLst/>
            </a:prstGeom>
            <a:ln>
              <a:solidFill>
                <a:srgbClr val="C00000"/>
              </a:solidFill>
              <a:tailEnd type="triangle"/>
            </a:ln>
          </p:spPr>
          <p:style>
            <a:lnRef idx="3">
              <a:schemeClr val="accent1"/>
            </a:lnRef>
            <a:fillRef idx="0">
              <a:schemeClr val="accent1"/>
            </a:fillRef>
            <a:effectRef idx="2">
              <a:schemeClr val="accent1"/>
            </a:effectRef>
            <a:fontRef idx="minor">
              <a:schemeClr val="tx1"/>
            </a:fontRef>
          </p:style>
        </p:cxnSp>
      </p:grpSp>
      <p:grpSp>
        <p:nvGrpSpPr>
          <p:cNvPr id="5" name="Group 4">
            <a:extLst>
              <a:ext uri="{FF2B5EF4-FFF2-40B4-BE49-F238E27FC236}">
                <a16:creationId xmlns:a16="http://schemas.microsoft.com/office/drawing/2014/main" id="{3A7CA0DB-92F1-0AF1-E17A-56879838F6D0}"/>
              </a:ext>
            </a:extLst>
          </p:cNvPr>
          <p:cNvGrpSpPr/>
          <p:nvPr/>
        </p:nvGrpSpPr>
        <p:grpSpPr>
          <a:xfrm>
            <a:off x="1696712" y="3772449"/>
            <a:ext cx="9300178" cy="864945"/>
            <a:chOff x="1696712" y="3772449"/>
            <a:chExt cx="9300178" cy="864945"/>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04C4920-ABF8-AC22-2E01-0569DDA00F14}"/>
                    </a:ext>
                  </a:extLst>
                </p:cNvPr>
                <p:cNvSpPr txBox="1"/>
                <p:nvPr/>
              </p:nvSpPr>
              <p:spPr>
                <a:xfrm>
                  <a:off x="1696712" y="4268062"/>
                  <a:ext cx="9300178" cy="369332"/>
                </a:xfrm>
                <a:prstGeom prst="rect">
                  <a:avLst/>
                </a:prstGeom>
                <a:noFill/>
                <a:ln>
                  <a:solidFill>
                    <a:schemeClr val="accent1">
                      <a:lumMod val="75000"/>
                    </a:schemeClr>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1"/>
                            </a:solidFill>
                            <a:latin typeface="Cambria Math" panose="02040503050406030204" pitchFamily="18" charset="0"/>
                          </a:rPr>
                          <m:t>𝑥</m:t>
                        </m:r>
                        <m:r>
                          <a:rPr lang="en-US" sz="2400" b="0" i="1" smtClean="0">
                            <a:solidFill>
                              <a:schemeClr val="accent1"/>
                            </a:solidFill>
                            <a:latin typeface="Cambria Math" panose="02040503050406030204" pitchFamily="18" charset="0"/>
                          </a:rPr>
                          <m:t>=</m:t>
                        </m:r>
                        <m:r>
                          <a:rPr lang="en-US" sz="2400" b="0" i="1" smtClean="0">
                            <a:solidFill>
                              <a:schemeClr val="accent1"/>
                            </a:solidFill>
                            <a:latin typeface="Cambria Math" panose="02040503050406030204" pitchFamily="18" charset="0"/>
                          </a:rPr>
                          <m:t>𝑓</m:t>
                        </m:r>
                        <m:d>
                          <m:dPr>
                            <m:ctrlPr>
                              <a:rPr lang="en-US" sz="2400" b="0" i="1" smtClean="0">
                                <a:solidFill>
                                  <a:schemeClr val="accent1"/>
                                </a:solidFill>
                                <a:latin typeface="Cambria Math" panose="02040503050406030204" pitchFamily="18" charset="0"/>
                              </a:rPr>
                            </m:ctrlPr>
                          </m:dPr>
                          <m:e>
                            <m:r>
                              <a:rPr lang="en-US" sz="2400" b="0" i="1" smtClean="0">
                                <a:solidFill>
                                  <a:schemeClr val="accent1"/>
                                </a:solidFill>
                                <a:latin typeface="Cambria Math" panose="02040503050406030204" pitchFamily="18" charset="0"/>
                              </a:rPr>
                              <m:t>𝑧</m:t>
                            </m:r>
                          </m:e>
                        </m:d>
                        <m:r>
                          <a:rPr lang="en-US" sz="2400" b="0" i="1" smtClean="0">
                            <a:solidFill>
                              <a:schemeClr val="accent1"/>
                            </a:solidFill>
                            <a:latin typeface="Cambria Math" panose="02040503050406030204" pitchFamily="18" charset="0"/>
                          </a:rPr>
                          <m:t>, </m:t>
                        </m:r>
                        <m:r>
                          <a:rPr lang="en-US" sz="2400" b="0" i="1" smtClean="0">
                            <a:solidFill>
                              <a:schemeClr val="accent1"/>
                            </a:solidFill>
                            <a:latin typeface="Cambria Math" panose="02040503050406030204" pitchFamily="18" charset="0"/>
                          </a:rPr>
                          <m:t>𝑓</m:t>
                        </m:r>
                        <m:d>
                          <m:dPr>
                            <m:ctrlPr>
                              <a:rPr lang="en-US" sz="2400" b="0" i="1" smtClean="0">
                                <a:solidFill>
                                  <a:schemeClr val="accent1"/>
                                </a:solidFill>
                                <a:latin typeface="Cambria Math" panose="02040503050406030204" pitchFamily="18" charset="0"/>
                              </a:rPr>
                            </m:ctrlPr>
                          </m:dPr>
                          <m:e>
                            <m:r>
                              <a:rPr lang="en-US" sz="2400" b="0" i="1" smtClean="0">
                                <a:solidFill>
                                  <a:schemeClr val="accent1"/>
                                </a:solidFill>
                                <a:latin typeface="Cambria Math" panose="02040503050406030204" pitchFamily="18" charset="0"/>
                              </a:rPr>
                              <m:t>𝑥</m:t>
                            </m:r>
                          </m:e>
                        </m:d>
                        <m:r>
                          <a:rPr lang="en-US" sz="2400" b="0" i="1" smtClean="0">
                            <a:solidFill>
                              <a:schemeClr val="accent1"/>
                            </a:solidFill>
                            <a:latin typeface="Cambria Math" panose="02040503050406030204" pitchFamily="18" charset="0"/>
                          </a:rPr>
                          <m:t>≃</m:t>
                        </m:r>
                        <m:r>
                          <a:rPr lang="en-US" sz="2400" b="0" i="1" smtClean="0">
                            <a:solidFill>
                              <a:schemeClr val="accent1"/>
                            </a:solidFill>
                            <a:latin typeface="Cambria Math" panose="02040503050406030204" pitchFamily="18" charset="0"/>
                          </a:rPr>
                          <m:t>𝑓</m:t>
                        </m:r>
                        <m:d>
                          <m:dPr>
                            <m:ctrlPr>
                              <a:rPr lang="en-US" sz="2400" b="0" i="1" smtClean="0">
                                <a:solidFill>
                                  <a:schemeClr val="accent1"/>
                                </a:solidFill>
                                <a:latin typeface="Cambria Math" panose="02040503050406030204" pitchFamily="18" charset="0"/>
                              </a:rPr>
                            </m:ctrlPr>
                          </m:dPr>
                          <m:e>
                            <m:r>
                              <a:rPr lang="en-US" sz="2400" b="0" i="1" smtClean="0">
                                <a:solidFill>
                                  <a:schemeClr val="accent1"/>
                                </a:solidFill>
                                <a:latin typeface="Cambria Math" panose="02040503050406030204" pitchFamily="18" charset="0"/>
                              </a:rPr>
                              <m:t>𝑦</m:t>
                            </m:r>
                          </m:e>
                        </m:d>
                        <m:r>
                          <a:rPr lang="en-US" sz="2400" b="0" i="1" smtClean="0">
                            <a:latin typeface="Cambria Math" panose="02040503050406030204" pitchFamily="18" charset="0"/>
                          </a:rPr>
                          <m:t>,   </m:t>
                        </m:r>
                        <m:r>
                          <a:rPr lang="en-US" sz="2400" i="1">
                            <a:solidFill>
                              <a:srgbClr val="C00000"/>
                            </a:solidFill>
                            <a:latin typeface="Cambria Math" panose="02040503050406030204" pitchFamily="18" charset="0"/>
                          </a:rPr>
                          <m:t>0≤</m:t>
                        </m:r>
                        <m:r>
                          <a:rPr lang="en-US" sz="2400" i="1">
                            <a:solidFill>
                              <a:srgbClr val="C00000"/>
                            </a:solidFill>
                            <a:latin typeface="Cambria Math" panose="02040503050406030204" pitchFamily="18" charset="0"/>
                          </a:rPr>
                          <m:t>𝑥</m:t>
                        </m:r>
                        <m:r>
                          <a:rPr lang="en-US" sz="2400" i="1">
                            <a:solidFill>
                              <a:srgbClr val="C00000"/>
                            </a:solidFill>
                            <a:latin typeface="Cambria Math" panose="02040503050406030204" pitchFamily="18" charset="0"/>
                          </a:rPr>
                          <m:t>≤1, 0≤</m:t>
                        </m:r>
                        <m:r>
                          <a:rPr lang="en-US" sz="2400" i="1">
                            <a:solidFill>
                              <a:srgbClr val="C00000"/>
                            </a:solidFill>
                            <a:latin typeface="Cambria Math" panose="02040503050406030204" pitchFamily="18" charset="0"/>
                          </a:rPr>
                          <m:t>𝑦</m:t>
                        </m:r>
                        <m:r>
                          <a:rPr lang="en-US" sz="2400" i="1">
                            <a:solidFill>
                              <a:srgbClr val="C00000"/>
                            </a:solidFill>
                            <a:latin typeface="Cambria Math" panose="02040503050406030204" pitchFamily="18" charset="0"/>
                          </a:rPr>
                          <m:t>≤1, </m:t>
                        </m:r>
                        <m:r>
                          <a:rPr lang="en-US" sz="2400" i="1">
                            <a:solidFill>
                              <a:srgbClr val="C00000"/>
                            </a:solidFill>
                            <a:latin typeface="Cambria Math" panose="02040503050406030204" pitchFamily="18" charset="0"/>
                          </a:rPr>
                          <m:t>𝑧</m:t>
                        </m:r>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𝑦</m:t>
                        </m:r>
                        <m:r>
                          <a:rPr lang="en-US" sz="2400" i="1">
                            <a:solidFill>
                              <a:srgbClr val="C00000"/>
                            </a:solidFill>
                            <a:latin typeface="Cambria Math" panose="02040503050406030204" pitchFamily="18" charset="0"/>
                          </a:rPr>
                          <m:t> −1,</m:t>
                        </m:r>
                        <m:r>
                          <a:rPr lang="en-US" sz="2400" b="1" i="1">
                            <a:solidFill>
                              <a:srgbClr val="C00000"/>
                            </a:solidFill>
                            <a:latin typeface="Cambria Math" panose="02040503050406030204" pitchFamily="18" charset="0"/>
                          </a:rPr>
                          <m:t>𝒙</m:t>
                        </m:r>
                        <m:r>
                          <a:rPr lang="en-US" sz="2400" b="1" i="1">
                            <a:solidFill>
                              <a:srgbClr val="C00000"/>
                            </a:solidFill>
                            <a:latin typeface="Cambria Math" panose="02040503050406030204" pitchFamily="18" charset="0"/>
                          </a:rPr>
                          <m:t>≠</m:t>
                        </m:r>
                        <m:r>
                          <a:rPr lang="en-US" sz="2400" b="1" i="1">
                            <a:solidFill>
                              <a:srgbClr val="C00000"/>
                            </a:solidFill>
                            <a:latin typeface="Cambria Math" panose="02040503050406030204" pitchFamily="18" charset="0"/>
                          </a:rPr>
                          <m:t>𝒚</m:t>
                        </m:r>
                      </m:oMath>
                    </m:oMathPara>
                  </a14:m>
                  <a:endParaRPr lang="en-US" sz="2400" b="1" dirty="0"/>
                </a:p>
              </p:txBody>
            </p:sp>
          </mc:Choice>
          <mc:Fallback xmlns="">
            <p:sp>
              <p:nvSpPr>
                <p:cNvPr id="18" name="TextBox 17">
                  <a:extLst>
                    <a:ext uri="{FF2B5EF4-FFF2-40B4-BE49-F238E27FC236}">
                      <a16:creationId xmlns:a16="http://schemas.microsoft.com/office/drawing/2014/main" id="{104C4920-ABF8-AC22-2E01-0569DDA00F14}"/>
                    </a:ext>
                  </a:extLst>
                </p:cNvPr>
                <p:cNvSpPr txBox="1">
                  <a:spLocks noRot="1" noChangeAspect="1" noMove="1" noResize="1" noEditPoints="1" noAdjustHandles="1" noChangeArrowheads="1" noChangeShapeType="1" noTextEdit="1"/>
                </p:cNvSpPr>
                <p:nvPr/>
              </p:nvSpPr>
              <p:spPr>
                <a:xfrm>
                  <a:off x="1696712" y="4268062"/>
                  <a:ext cx="9300178" cy="369332"/>
                </a:xfrm>
                <a:prstGeom prst="rect">
                  <a:avLst/>
                </a:prstGeom>
                <a:blipFill>
                  <a:blip r:embed="rId6"/>
                  <a:stretch>
                    <a:fillRect b="-31746"/>
                  </a:stretch>
                </a:blipFill>
                <a:ln>
                  <a:solidFill>
                    <a:schemeClr val="accent1">
                      <a:lumMod val="75000"/>
                    </a:schemeClr>
                  </a:solidFill>
                </a:ln>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DC3BBDC0-26C7-77FC-1FB8-E21D6DBEB233}"/>
                </a:ext>
              </a:extLst>
            </p:cNvPr>
            <p:cNvCxnSpPr>
              <a:cxnSpLocks/>
            </p:cNvCxnSpPr>
            <p:nvPr/>
          </p:nvCxnSpPr>
          <p:spPr>
            <a:xfrm>
              <a:off x="4879910" y="3790421"/>
              <a:ext cx="2509935" cy="182569"/>
            </a:xfrm>
            <a:prstGeom prst="straightConnector1">
              <a:avLst/>
            </a:prstGeom>
            <a:ln>
              <a:solidFill>
                <a:srgbClr val="C00000"/>
              </a:solidFill>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6176F55-1B6E-E379-3FBF-236DE44E34AA}"/>
                    </a:ext>
                  </a:extLst>
                </p:cNvPr>
                <p:cNvSpPr txBox="1"/>
                <p:nvPr/>
              </p:nvSpPr>
              <p:spPr>
                <a:xfrm>
                  <a:off x="7486549" y="3772449"/>
                  <a:ext cx="3249733" cy="369332"/>
                </a:xfrm>
                <a:prstGeom prst="rect">
                  <a:avLst/>
                </a:prstGeom>
                <a:noFill/>
              </p:spPr>
              <p:txBody>
                <a:bodyPr wrap="square">
                  <a:spAutoFit/>
                </a:bodyPr>
                <a:lstStyle/>
                <a:p>
                  <a:r>
                    <a:rPr lang="en-US" dirty="0"/>
                    <a:t>Conflict, backtrack </a:t>
                  </a:r>
                  <a14:m>
                    <m:oMath xmlns:m="http://schemas.openxmlformats.org/officeDocument/2006/math">
                      <m:r>
                        <a:rPr lang="en-US" sz="1800" b="1" i="1" smtClean="0">
                          <a:solidFill>
                            <a:srgbClr val="C00000"/>
                          </a:solidFill>
                          <a:latin typeface="Cambria Math" panose="02040503050406030204" pitchFamily="18" charset="0"/>
                        </a:rPr>
                        <m:t>𝒙</m:t>
                      </m:r>
                      <m:r>
                        <a:rPr lang="en-US" sz="1800" b="1" i="1" smtClean="0">
                          <a:solidFill>
                            <a:srgbClr val="C00000"/>
                          </a:solidFill>
                          <a:latin typeface="Cambria Math" panose="02040503050406030204" pitchFamily="18" charset="0"/>
                        </a:rPr>
                        <m:t>≠</m:t>
                      </m:r>
                      <m:r>
                        <a:rPr lang="en-US" sz="1800" b="1" i="1" smtClean="0">
                          <a:solidFill>
                            <a:srgbClr val="C00000"/>
                          </a:solidFill>
                          <a:latin typeface="Cambria Math" panose="02040503050406030204" pitchFamily="18" charset="0"/>
                        </a:rPr>
                        <m:t>𝒚</m:t>
                      </m:r>
                    </m:oMath>
                  </a14:m>
                  <a:endParaRPr lang="en-US" dirty="0"/>
                </a:p>
              </p:txBody>
            </p:sp>
          </mc:Choice>
          <mc:Fallback xmlns="">
            <p:sp>
              <p:nvSpPr>
                <p:cNvPr id="25" name="TextBox 24">
                  <a:extLst>
                    <a:ext uri="{FF2B5EF4-FFF2-40B4-BE49-F238E27FC236}">
                      <a16:creationId xmlns:a16="http://schemas.microsoft.com/office/drawing/2014/main" id="{36176F55-1B6E-E379-3FBF-236DE44E34AA}"/>
                    </a:ext>
                  </a:extLst>
                </p:cNvPr>
                <p:cNvSpPr txBox="1">
                  <a:spLocks noRot="1" noChangeAspect="1" noMove="1" noResize="1" noEditPoints="1" noAdjustHandles="1" noChangeArrowheads="1" noChangeShapeType="1" noTextEdit="1"/>
                </p:cNvSpPr>
                <p:nvPr/>
              </p:nvSpPr>
              <p:spPr>
                <a:xfrm>
                  <a:off x="7486549" y="3772449"/>
                  <a:ext cx="3249733" cy="369332"/>
                </a:xfrm>
                <a:prstGeom prst="rect">
                  <a:avLst/>
                </a:prstGeom>
                <a:blipFill>
                  <a:blip r:embed="rId7"/>
                  <a:stretch>
                    <a:fillRect l="-1501" t="-10000" b="-26667"/>
                  </a:stretch>
                </a:blipFill>
              </p:spPr>
              <p:txBody>
                <a:bodyPr/>
                <a:lstStyle/>
                <a:p>
                  <a:r>
                    <a:rPr lang="en-US">
                      <a:noFill/>
                    </a:rPr>
                    <a:t> </a:t>
                  </a:r>
                </a:p>
              </p:txBody>
            </p:sp>
          </mc:Fallback>
        </mc:AlternateContent>
      </p:grpSp>
      <p:grpSp>
        <p:nvGrpSpPr>
          <p:cNvPr id="6" name="Group 5">
            <a:extLst>
              <a:ext uri="{FF2B5EF4-FFF2-40B4-BE49-F238E27FC236}">
                <a16:creationId xmlns:a16="http://schemas.microsoft.com/office/drawing/2014/main" id="{C8F84023-010E-F057-EA5B-9D86A23B1365}"/>
              </a:ext>
            </a:extLst>
          </p:cNvPr>
          <p:cNvGrpSpPr/>
          <p:nvPr/>
        </p:nvGrpSpPr>
        <p:grpSpPr>
          <a:xfrm>
            <a:off x="1764706" y="4764625"/>
            <a:ext cx="9365492" cy="1684474"/>
            <a:chOff x="1764706" y="4764625"/>
            <a:chExt cx="9365492" cy="1684474"/>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6931AB1-9D29-5B1E-4DC0-919F2BF53861}"/>
                    </a:ext>
                  </a:extLst>
                </p:cNvPr>
                <p:cNvSpPr txBox="1"/>
                <p:nvPr/>
              </p:nvSpPr>
              <p:spPr>
                <a:xfrm>
                  <a:off x="1830020" y="5710435"/>
                  <a:ext cx="9300178" cy="738664"/>
                </a:xfrm>
                <a:prstGeom prst="rect">
                  <a:avLst/>
                </a:prstGeom>
                <a:noFill/>
              </p:spPr>
              <p:txBody>
                <a:bodyPr wrap="square" lIns="0" tIns="0" rIns="0" bIns="0" rtlCol="0">
                  <a:spAutoFit/>
                </a:bodyPr>
                <a:lstStyle/>
                <a:p>
                  <a:r>
                    <a:rPr lang="en-US" sz="2400" b="0" dirty="0">
                      <a:solidFill>
                        <a:schemeClr val="accent1"/>
                      </a:solidFill>
                    </a:rPr>
                    <a:t> </a:t>
                  </a:r>
                  <a14:m>
                    <m:oMath xmlns:m="http://schemas.openxmlformats.org/officeDocument/2006/math">
                      <m:r>
                        <a:rPr lang="en-US" sz="2400" b="0" i="1" smtClean="0">
                          <a:solidFill>
                            <a:schemeClr val="accent1"/>
                          </a:solidFill>
                          <a:latin typeface="Cambria Math" panose="02040503050406030204" pitchFamily="18" charset="0"/>
                        </a:rPr>
                        <m:t> </m:t>
                      </m:r>
                      <m:r>
                        <a:rPr lang="en-US" sz="2400" b="0" i="1" smtClean="0">
                          <a:solidFill>
                            <a:schemeClr val="accent1"/>
                          </a:solidFill>
                          <a:latin typeface="Cambria Math" panose="02040503050406030204" pitchFamily="18" charset="0"/>
                        </a:rPr>
                        <m:t>𝑥</m:t>
                      </m:r>
                      <m:r>
                        <a:rPr lang="en-US" sz="2400" b="0" i="1" smtClean="0">
                          <a:solidFill>
                            <a:schemeClr val="accent1"/>
                          </a:solidFill>
                          <a:latin typeface="Cambria Math" panose="02040503050406030204" pitchFamily="18" charset="0"/>
                        </a:rPr>
                        <m:t>= </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m:t>
                          </m:r>
                        </m:e>
                        <m:sub>
                          <m:r>
                            <a:rPr lang="en-US" sz="2400" b="0" i="1" smtClean="0">
                              <a:solidFill>
                                <a:schemeClr val="accent1"/>
                              </a:solidFill>
                              <a:latin typeface="Cambria Math" panose="02040503050406030204" pitchFamily="18" charset="0"/>
                            </a:rPr>
                            <m:t>1</m:t>
                          </m:r>
                        </m:sub>
                      </m:sSub>
                      <m:r>
                        <a:rPr lang="en-US" sz="2400" b="0" i="1" smtClean="0">
                          <a:solidFill>
                            <a:schemeClr val="accent1"/>
                          </a:solidFill>
                          <a:latin typeface="Cambria Math" panose="02040503050406030204" pitchFamily="18" charset="0"/>
                        </a:rPr>
                        <m:t>𝑦</m:t>
                      </m:r>
                      <m:r>
                        <a:rPr lang="en-US" sz="2400" b="0" i="1" smtClean="0">
                          <a:solidFill>
                            <a:schemeClr val="accent1"/>
                          </a:solidFill>
                          <a:latin typeface="Cambria Math" panose="02040503050406030204" pitchFamily="18" charset="0"/>
                        </a:rPr>
                        <m:t>= </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m:t>
                          </m:r>
                        </m:e>
                        <m:sub>
                          <m:r>
                            <a:rPr lang="en-US" sz="2400" b="0" i="1" smtClean="0">
                              <a:solidFill>
                                <a:schemeClr val="accent1"/>
                              </a:solidFill>
                              <a:latin typeface="Cambria Math" panose="02040503050406030204" pitchFamily="18" charset="0"/>
                            </a:rPr>
                            <m:t>2</m:t>
                          </m:r>
                        </m:sub>
                      </m:sSub>
                      <m:r>
                        <a:rPr lang="en-US" sz="2400" b="0" i="1" smtClean="0">
                          <a:solidFill>
                            <a:schemeClr val="accent1"/>
                          </a:solidFill>
                          <a:latin typeface="Cambria Math" panose="02040503050406030204" pitchFamily="18" charset="0"/>
                        </a:rPr>
                        <m:t>𝑧</m:t>
                      </m:r>
                      <m:r>
                        <a:rPr lang="en-US" sz="2400" b="0" i="1" smtClean="0">
                          <a:solidFill>
                            <a:schemeClr val="accent1"/>
                          </a:solidFill>
                          <a:latin typeface="Cambria Math" panose="02040503050406030204" pitchFamily="18" charset="0"/>
                        </a:rPr>
                        <m:t>= </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m:t>
                          </m:r>
                        </m:e>
                        <m:sub>
                          <m:r>
                            <a:rPr lang="en-US" sz="2400" b="0" i="1" smtClean="0">
                              <a:solidFill>
                                <a:schemeClr val="accent1"/>
                              </a:solidFill>
                              <a:latin typeface="Cambria Math" panose="02040503050406030204" pitchFamily="18" charset="0"/>
                            </a:rPr>
                            <m:t>1</m:t>
                          </m:r>
                        </m:sub>
                      </m:sSub>
                    </m:oMath>
                  </a14:m>
                  <a:r>
                    <a:rPr lang="en-US" sz="2400" b="0" i="1" dirty="0">
                      <a:solidFill>
                        <a:schemeClr val="accent1"/>
                      </a:solidFill>
                      <a:latin typeface="Cambria Math" panose="02040503050406030204" pitchFamily="18" charset="0"/>
                    </a:rPr>
                    <a:t>			</a:t>
                  </a:r>
                </a:p>
                <a:p>
                  <a:r>
                    <a:rPr lang="en-US" sz="2400" b="0" dirty="0">
                      <a:solidFill>
                        <a:schemeClr val="accent1"/>
                      </a:solidFill>
                    </a:rPr>
                    <a:t> </a:t>
                  </a:r>
                  <a14:m>
                    <m:oMath xmlns:m="http://schemas.openxmlformats.org/officeDocument/2006/math">
                      <m:r>
                        <a:rPr lang="en-US" sz="2400" b="0" i="1" smtClean="0">
                          <a:solidFill>
                            <a:schemeClr val="accent1"/>
                          </a:solidFill>
                          <a:latin typeface="Cambria Math" panose="02040503050406030204" pitchFamily="18" charset="0"/>
                        </a:rPr>
                        <m:t>𝑓</m:t>
                      </m:r>
                      <m:d>
                        <m:dPr>
                          <m:ctrlPr>
                            <a:rPr lang="en-US" sz="2400" b="0" i="1" smtClean="0">
                              <a:solidFill>
                                <a:schemeClr val="accent1"/>
                              </a:solidFill>
                              <a:latin typeface="Cambria Math" panose="02040503050406030204" pitchFamily="18" charset="0"/>
                            </a:rPr>
                          </m:ctrlPr>
                        </m:dPr>
                        <m:e>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m:t>
                              </m:r>
                            </m:e>
                            <m:sub>
                              <m:r>
                                <a:rPr lang="en-US" sz="2400" b="0" i="1" smtClean="0">
                                  <a:solidFill>
                                    <a:schemeClr val="accent1"/>
                                  </a:solidFill>
                                  <a:latin typeface="Cambria Math" panose="02040503050406030204" pitchFamily="18" charset="0"/>
                                </a:rPr>
                                <m:t>1</m:t>
                              </m:r>
                            </m:sub>
                          </m:sSub>
                        </m:e>
                      </m:d>
                      <m:r>
                        <a:rPr lang="en-US" sz="2400" b="0" i="1" smtClean="0">
                          <a:solidFill>
                            <a:schemeClr val="accent1"/>
                          </a:solidFill>
                          <a:latin typeface="Cambria Math" panose="02040503050406030204" pitchFamily="18" charset="0"/>
                        </a:rPr>
                        <m:t>= </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m:t>
                          </m:r>
                        </m:e>
                        <m:sub>
                          <m:r>
                            <a:rPr lang="en-US" sz="2400" b="0" i="1" smtClean="0">
                              <a:solidFill>
                                <a:schemeClr val="accent1"/>
                              </a:solidFill>
                              <a:latin typeface="Cambria Math" panose="02040503050406030204" pitchFamily="18" charset="0"/>
                            </a:rPr>
                            <m:t>1</m:t>
                          </m:r>
                        </m:sub>
                      </m:sSub>
                      <m:r>
                        <a:rPr lang="en-US" sz="2400" b="0" i="1" smtClean="0">
                          <a:solidFill>
                            <a:schemeClr val="accent1"/>
                          </a:solidFill>
                          <a:latin typeface="Cambria Math" panose="02040503050406030204" pitchFamily="18" charset="0"/>
                        </a:rPr>
                        <m:t>𝑓</m:t>
                      </m:r>
                      <m:d>
                        <m:dPr>
                          <m:ctrlPr>
                            <a:rPr lang="en-US" sz="2400" b="0" i="1" smtClean="0">
                              <a:solidFill>
                                <a:schemeClr val="accent1"/>
                              </a:solidFill>
                              <a:latin typeface="Cambria Math" panose="02040503050406030204" pitchFamily="18" charset="0"/>
                            </a:rPr>
                          </m:ctrlPr>
                        </m:dPr>
                        <m:e>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m:t>
                              </m:r>
                            </m:e>
                            <m:sub>
                              <m:r>
                                <a:rPr lang="en-US" sz="2400" b="0" i="1" smtClean="0">
                                  <a:solidFill>
                                    <a:schemeClr val="accent1"/>
                                  </a:solidFill>
                                  <a:latin typeface="Cambria Math" panose="02040503050406030204" pitchFamily="18" charset="0"/>
                                </a:rPr>
                                <m:t>2</m:t>
                              </m:r>
                            </m:sub>
                          </m:sSub>
                        </m:e>
                      </m:d>
                      <m:r>
                        <a:rPr lang="en-US" sz="2400" b="0" i="1" smtClean="0">
                          <a:solidFill>
                            <a:schemeClr val="accent1"/>
                          </a:solidFill>
                          <a:latin typeface="Cambria Math" panose="02040503050406030204" pitchFamily="18" charset="0"/>
                        </a:rPr>
                        <m:t>= </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panose="02040503050406030204" pitchFamily="18" charset="0"/>
                            </a:rPr>
                            <m:t>⋆</m:t>
                          </m:r>
                        </m:e>
                        <m:sub>
                          <m:r>
                            <a:rPr lang="en-US" sz="2400" b="0" i="1" smtClean="0">
                              <a:solidFill>
                                <a:schemeClr val="accent1"/>
                              </a:solidFill>
                              <a:latin typeface="Cambria Math" panose="02040503050406030204" pitchFamily="18" charset="0"/>
                            </a:rPr>
                            <m:t>2</m:t>
                          </m:r>
                        </m:sub>
                      </m:sSub>
                    </m:oMath>
                  </a14:m>
                  <a:r>
                    <a:rPr lang="en-US" sz="2400" dirty="0"/>
                    <a:t>		</a:t>
                  </a:r>
                </a:p>
              </p:txBody>
            </p:sp>
          </mc:Choice>
          <mc:Fallback xmlns="">
            <p:sp>
              <p:nvSpPr>
                <p:cNvPr id="17" name="TextBox 16">
                  <a:extLst>
                    <a:ext uri="{FF2B5EF4-FFF2-40B4-BE49-F238E27FC236}">
                      <a16:creationId xmlns:a16="http://schemas.microsoft.com/office/drawing/2014/main" id="{B6931AB1-9D29-5B1E-4DC0-919F2BF53861}"/>
                    </a:ext>
                  </a:extLst>
                </p:cNvPr>
                <p:cNvSpPr txBox="1">
                  <a:spLocks noRot="1" noChangeAspect="1" noMove="1" noResize="1" noEditPoints="1" noAdjustHandles="1" noChangeArrowheads="1" noChangeShapeType="1" noTextEdit="1"/>
                </p:cNvSpPr>
                <p:nvPr/>
              </p:nvSpPr>
              <p:spPr>
                <a:xfrm>
                  <a:off x="1830020" y="5710435"/>
                  <a:ext cx="9300178" cy="738664"/>
                </a:xfrm>
                <a:prstGeom prst="rect">
                  <a:avLst/>
                </a:prstGeom>
                <a:blipFill>
                  <a:blip r:embed="rId8"/>
                  <a:stretch>
                    <a:fillRect l="-786" b="-16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6F49DAB-E644-4764-C4CC-FA6746963D55}"/>
                    </a:ext>
                  </a:extLst>
                </p:cNvPr>
                <p:cNvSpPr txBox="1"/>
                <p:nvPr/>
              </p:nvSpPr>
              <p:spPr>
                <a:xfrm>
                  <a:off x="1764706" y="4764625"/>
                  <a:ext cx="3847610" cy="830997"/>
                </a:xfrm>
                <a:prstGeom prst="rect">
                  <a:avLst/>
                </a:prstGeom>
                <a:noFill/>
              </p:spPr>
              <p:txBody>
                <a:bodyPr wrap="square">
                  <a:spAutoFit/>
                </a:bodyPr>
                <a:lstStyle/>
                <a:p>
                  <a:r>
                    <a:rPr lang="en-US" sz="2400" dirty="0"/>
                    <a:t>Create fresh literal </a:t>
                  </a:r>
                  <a14:m>
                    <m:oMath xmlns:m="http://schemas.openxmlformats.org/officeDocument/2006/math">
                      <m:r>
                        <a:rPr lang="en-US" sz="2400" b="0" i="1" smtClean="0">
                          <a:solidFill>
                            <a:schemeClr val="accent1"/>
                          </a:solidFill>
                          <a:latin typeface="Cambria Math" panose="02040503050406030204" pitchFamily="18" charset="0"/>
                        </a:rPr>
                        <m:t>𝑥</m:t>
                      </m:r>
                      <m:r>
                        <a:rPr lang="en-US" sz="2400" b="0" i="1" smtClean="0">
                          <a:solidFill>
                            <a:schemeClr val="accent1"/>
                          </a:solidFill>
                          <a:latin typeface="Cambria Math" panose="02040503050406030204" pitchFamily="18" charset="0"/>
                        </a:rPr>
                        <m:t>≃</m:t>
                      </m:r>
                      <m:r>
                        <a:rPr lang="en-US" sz="2400" b="0" i="1" smtClean="0">
                          <a:solidFill>
                            <a:schemeClr val="accent1"/>
                          </a:solidFill>
                          <a:latin typeface="Cambria Math" panose="02040503050406030204" pitchFamily="18" charset="0"/>
                        </a:rPr>
                        <m:t>𝑧</m:t>
                      </m:r>
                    </m:oMath>
                  </a14:m>
                  <a:endParaRPr lang="en-US" sz="2400" dirty="0"/>
                </a:p>
                <a:p>
                  <a:r>
                    <a:rPr lang="en-US" sz="2400" dirty="0"/>
                    <a:t>Case split on </a:t>
                  </a:r>
                  <a14:m>
                    <m:oMath xmlns:m="http://schemas.openxmlformats.org/officeDocument/2006/math">
                      <m:r>
                        <a:rPr lang="en-US" sz="2400" b="0" i="1" smtClean="0">
                          <a:solidFill>
                            <a:schemeClr val="accent1"/>
                          </a:solidFill>
                          <a:latin typeface="Cambria Math" panose="02040503050406030204" pitchFamily="18" charset="0"/>
                        </a:rPr>
                        <m:t>𝑥</m:t>
                      </m:r>
                      <m:r>
                        <a:rPr lang="en-US" sz="2400" b="0" i="1" smtClean="0">
                          <a:solidFill>
                            <a:schemeClr val="accent1"/>
                          </a:solidFill>
                          <a:latin typeface="Cambria Math" panose="02040503050406030204" pitchFamily="18" charset="0"/>
                        </a:rPr>
                        <m:t>≃</m:t>
                      </m:r>
                      <m:r>
                        <a:rPr lang="en-US" sz="2400" b="0" i="1" smtClean="0">
                          <a:solidFill>
                            <a:schemeClr val="accent1"/>
                          </a:solidFill>
                          <a:latin typeface="Cambria Math" panose="02040503050406030204" pitchFamily="18" charset="0"/>
                        </a:rPr>
                        <m:t>𝑧</m:t>
                      </m:r>
                      <m:r>
                        <a:rPr lang="en-US" sz="2400" b="0" i="1" smtClean="0">
                          <a:solidFill>
                            <a:schemeClr val="tx1"/>
                          </a:solidFill>
                          <a:latin typeface="Cambria Math" panose="02040503050406030204" pitchFamily="18" charset="0"/>
                        </a:rPr>
                        <m:t>←⊤</m:t>
                      </m:r>
                    </m:oMath>
                  </a14:m>
                  <a:r>
                    <a:rPr lang="en-US" sz="2400" dirty="0"/>
                    <a:t> </a:t>
                  </a:r>
                </a:p>
              </p:txBody>
            </p:sp>
          </mc:Choice>
          <mc:Fallback xmlns="">
            <p:sp>
              <p:nvSpPr>
                <p:cNvPr id="20" name="TextBox 19">
                  <a:extLst>
                    <a:ext uri="{FF2B5EF4-FFF2-40B4-BE49-F238E27FC236}">
                      <a16:creationId xmlns:a16="http://schemas.microsoft.com/office/drawing/2014/main" id="{16F49DAB-E644-4764-C4CC-FA6746963D55}"/>
                    </a:ext>
                  </a:extLst>
                </p:cNvPr>
                <p:cNvSpPr txBox="1">
                  <a:spLocks noRot="1" noChangeAspect="1" noMove="1" noResize="1" noEditPoints="1" noAdjustHandles="1" noChangeArrowheads="1" noChangeShapeType="1" noTextEdit="1"/>
                </p:cNvSpPr>
                <p:nvPr/>
              </p:nvSpPr>
              <p:spPr>
                <a:xfrm>
                  <a:off x="1764706" y="4764625"/>
                  <a:ext cx="3847610" cy="830997"/>
                </a:xfrm>
                <a:prstGeom prst="rect">
                  <a:avLst/>
                </a:prstGeom>
                <a:blipFill>
                  <a:blip r:embed="rId9"/>
                  <a:stretch>
                    <a:fillRect l="-2373" t="-5882"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FA041C4-08D1-C81D-CE48-8F4BDA4CCBB9}"/>
                    </a:ext>
                  </a:extLst>
                </p:cNvPr>
                <p:cNvSpPr txBox="1"/>
                <p:nvPr/>
              </p:nvSpPr>
              <p:spPr>
                <a:xfrm>
                  <a:off x="5180434" y="5040644"/>
                  <a:ext cx="183113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accent1"/>
                            </a:solidFill>
                            <a:latin typeface="Cambria Math" panose="02040503050406030204" pitchFamily="18" charset="0"/>
                          </a:rPr>
                          <m:t>𝑥</m:t>
                        </m:r>
                        <m:r>
                          <a:rPr lang="en-US" sz="1800" b="0" i="1" smtClean="0">
                            <a:solidFill>
                              <a:schemeClr val="accent1"/>
                            </a:solidFill>
                            <a:latin typeface="Cambria Math" panose="02040503050406030204" pitchFamily="18" charset="0"/>
                          </a:rPr>
                          <m:t>≃</m:t>
                        </m:r>
                        <m:r>
                          <a:rPr lang="en-US" sz="1800" b="0" i="1" smtClean="0">
                            <a:solidFill>
                              <a:schemeClr val="accent1"/>
                            </a:solidFill>
                            <a:latin typeface="Cambria Math" panose="02040503050406030204" pitchFamily="18" charset="0"/>
                          </a:rPr>
                          <m:t>𝑧</m:t>
                        </m:r>
                      </m:oMath>
                    </m:oMathPara>
                  </a14:m>
                  <a:endParaRPr lang="en-US" sz="1800" dirty="0"/>
                </a:p>
              </p:txBody>
            </p:sp>
          </mc:Choice>
          <mc:Fallback xmlns="">
            <p:sp>
              <p:nvSpPr>
                <p:cNvPr id="28" name="TextBox 27">
                  <a:extLst>
                    <a:ext uri="{FF2B5EF4-FFF2-40B4-BE49-F238E27FC236}">
                      <a16:creationId xmlns:a16="http://schemas.microsoft.com/office/drawing/2014/main" id="{EFA041C4-08D1-C81D-CE48-8F4BDA4CCBB9}"/>
                    </a:ext>
                  </a:extLst>
                </p:cNvPr>
                <p:cNvSpPr txBox="1">
                  <a:spLocks noRot="1" noChangeAspect="1" noMove="1" noResize="1" noEditPoints="1" noAdjustHandles="1" noChangeArrowheads="1" noChangeShapeType="1" noTextEdit="1"/>
                </p:cNvSpPr>
                <p:nvPr/>
              </p:nvSpPr>
              <p:spPr>
                <a:xfrm>
                  <a:off x="5180434" y="5040644"/>
                  <a:ext cx="1831132" cy="369332"/>
                </a:xfrm>
                <a:prstGeom prst="rect">
                  <a:avLst/>
                </a:prstGeom>
                <a:blipFill>
                  <a:blip r:embed="rId10"/>
                  <a:stretch>
                    <a:fillRect/>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BB59D3D1-4D1D-26BD-2EFB-67CC20DD4192}"/>
                </a:ext>
              </a:extLst>
            </p:cNvPr>
            <p:cNvCxnSpPr>
              <a:cxnSpLocks/>
            </p:cNvCxnSpPr>
            <p:nvPr/>
          </p:nvCxnSpPr>
          <p:spPr>
            <a:xfrm flipH="1">
              <a:off x="5805339" y="5283475"/>
              <a:ext cx="1810139" cy="204327"/>
            </a:xfrm>
            <a:prstGeom prst="straightConnector1">
              <a:avLst/>
            </a:prstGeom>
            <a:ln>
              <a:solidFill>
                <a:srgbClr val="C00000"/>
              </a:solidFill>
              <a:tailEnd type="triangle"/>
            </a:ln>
          </p:spPr>
          <p:style>
            <a:lnRef idx="3">
              <a:schemeClr val="accent1"/>
            </a:lnRef>
            <a:fillRef idx="0">
              <a:schemeClr val="accent1"/>
            </a:fillRef>
            <a:effectRef idx="2">
              <a:schemeClr val="accent1"/>
            </a:effectRef>
            <a:fontRef idx="minor">
              <a:schemeClr val="tx1"/>
            </a:fontRef>
          </p:style>
        </p:cxnSp>
      </p:grpSp>
      <p:cxnSp>
        <p:nvCxnSpPr>
          <p:cNvPr id="39" name="Straight Connector 38">
            <a:extLst>
              <a:ext uri="{FF2B5EF4-FFF2-40B4-BE49-F238E27FC236}">
                <a16:creationId xmlns:a16="http://schemas.microsoft.com/office/drawing/2014/main" id="{24C3FBC4-9F52-9DFB-DBC2-6C1F33BE2042}"/>
              </a:ext>
            </a:extLst>
          </p:cNvPr>
          <p:cNvCxnSpPr>
            <a:cxnSpLocks/>
          </p:cNvCxnSpPr>
          <p:nvPr/>
        </p:nvCxnSpPr>
        <p:spPr>
          <a:xfrm flipH="1">
            <a:off x="4053465" y="4331911"/>
            <a:ext cx="91440" cy="234010"/>
          </a:xfrm>
          <a:prstGeom prst="line">
            <a:avLst/>
          </a:prstGeom>
          <a:ln w="25400"/>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16A6FE4-F80A-7A25-298E-9049974553DA}"/>
                  </a:ext>
                </a:extLst>
              </p:cNvPr>
              <p:cNvSpPr txBox="1"/>
              <p:nvPr/>
            </p:nvSpPr>
            <p:spPr>
              <a:xfrm>
                <a:off x="7808502" y="5048904"/>
                <a:ext cx="3188388" cy="461665"/>
              </a:xfrm>
              <a:prstGeom prst="rect">
                <a:avLst/>
              </a:prstGeom>
              <a:noFill/>
            </p:spPr>
            <p:txBody>
              <a:bodyPr wrap="square">
                <a:spAutoFit/>
              </a:bodyPr>
              <a:lstStyle/>
              <a:p>
                <a:r>
                  <a:rPr lang="en-US" sz="2400" dirty="0">
                    <a:solidFill>
                      <a:srgbClr val="C00000"/>
                    </a:solidFill>
                  </a:rPr>
                  <a:t> </a:t>
                </a:r>
                <a14:m>
                  <m:oMath xmlns:m="http://schemas.openxmlformats.org/officeDocument/2006/math">
                    <m:r>
                      <a:rPr lang="en-US" sz="2400" i="1">
                        <a:solidFill>
                          <a:srgbClr val="C00000"/>
                        </a:solidFill>
                        <a:latin typeface="Cambria Math" panose="02040503050406030204" pitchFamily="18" charset="0"/>
                      </a:rPr>
                      <m:t>𝑥</m:t>
                    </m:r>
                    <m:r>
                      <a:rPr lang="en-US" sz="2400" i="1">
                        <a:solidFill>
                          <a:srgbClr val="C00000"/>
                        </a:solidFill>
                        <a:latin typeface="Cambria Math" panose="02040503050406030204" pitchFamily="18" charset="0"/>
                      </a:rPr>
                      <m:t>=0 </m:t>
                    </m:r>
                    <m:r>
                      <a:rPr lang="en-US" sz="2400" i="1">
                        <a:solidFill>
                          <a:srgbClr val="C00000"/>
                        </a:solidFill>
                        <a:latin typeface="Cambria Math" panose="02040503050406030204" pitchFamily="18" charset="0"/>
                      </a:rPr>
                      <m:t>𝑦</m:t>
                    </m:r>
                    <m:r>
                      <a:rPr lang="en-US" sz="2400" i="1">
                        <a:solidFill>
                          <a:srgbClr val="C00000"/>
                        </a:solidFill>
                        <a:latin typeface="Cambria Math" panose="02040503050406030204" pitchFamily="18" charset="0"/>
                      </a:rPr>
                      <m:t>=1, </m:t>
                    </m:r>
                    <m:r>
                      <a:rPr lang="en-US" sz="2400" i="1">
                        <a:solidFill>
                          <a:srgbClr val="C00000"/>
                        </a:solidFill>
                        <a:latin typeface="Cambria Math" panose="02040503050406030204" pitchFamily="18" charset="0"/>
                      </a:rPr>
                      <m:t>𝑧</m:t>
                    </m:r>
                    <m:r>
                      <a:rPr lang="en-US" sz="2400" i="1">
                        <a:solidFill>
                          <a:srgbClr val="C00000"/>
                        </a:solidFill>
                        <a:latin typeface="Cambria Math" panose="02040503050406030204" pitchFamily="18" charset="0"/>
                      </a:rPr>
                      <m:t>=0</m:t>
                    </m:r>
                  </m:oMath>
                </a14:m>
                <a:r>
                  <a:rPr lang="en-US" sz="2400" dirty="0"/>
                  <a:t> </a:t>
                </a:r>
              </a:p>
            </p:txBody>
          </p:sp>
        </mc:Choice>
        <mc:Fallback xmlns="">
          <p:sp>
            <p:nvSpPr>
              <p:cNvPr id="10" name="TextBox 9">
                <a:extLst>
                  <a:ext uri="{FF2B5EF4-FFF2-40B4-BE49-F238E27FC236}">
                    <a16:creationId xmlns:a16="http://schemas.microsoft.com/office/drawing/2014/main" id="{B16A6FE4-F80A-7A25-298E-9049974553DA}"/>
                  </a:ext>
                </a:extLst>
              </p:cNvPr>
              <p:cNvSpPr txBox="1">
                <a:spLocks noRot="1" noChangeAspect="1" noMove="1" noResize="1" noEditPoints="1" noAdjustHandles="1" noChangeArrowheads="1" noChangeShapeType="1" noTextEdit="1"/>
              </p:cNvSpPr>
              <p:nvPr/>
            </p:nvSpPr>
            <p:spPr>
              <a:xfrm>
                <a:off x="7808502" y="5048904"/>
                <a:ext cx="3188388" cy="461665"/>
              </a:xfrm>
              <a:prstGeom prst="rect">
                <a:avLst/>
              </a:prstGeom>
              <a:blipFill>
                <a:blip r:embed="rId11"/>
                <a:stretch>
                  <a:fillRect b="-10526"/>
                </a:stretch>
              </a:blipFill>
            </p:spPr>
            <p:txBody>
              <a:bodyPr/>
              <a:lstStyle/>
              <a:p>
                <a:r>
                  <a:rPr lang="en-US">
                    <a:noFill/>
                  </a:rPr>
                  <a:t> </a:t>
                </a:r>
              </a:p>
            </p:txBody>
          </p:sp>
        </mc:Fallback>
      </mc:AlternateContent>
    </p:spTree>
    <p:extLst>
      <p:ext uri="{BB962C8B-B14F-4D97-AF65-F5344CB8AC3E}">
        <p14:creationId xmlns:p14="http://schemas.microsoft.com/office/powerpoint/2010/main" val="387408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D090E-3B1C-970B-E0C5-2651B9AF7734}"/>
              </a:ext>
            </a:extLst>
          </p:cNvPr>
          <p:cNvSpPr>
            <a:spLocks noGrp="1"/>
          </p:cNvSpPr>
          <p:nvPr>
            <p:ph type="title"/>
          </p:nvPr>
        </p:nvSpPr>
        <p:spPr/>
        <p:txBody>
          <a:bodyPr/>
          <a:lstStyle/>
          <a:p>
            <a:r>
              <a:rPr lang="en-US" dirty="0"/>
              <a:t>Relevancy Filtering</a:t>
            </a:r>
          </a:p>
        </p:txBody>
      </p:sp>
      <p:sp>
        <p:nvSpPr>
          <p:cNvPr id="3" name="Content Placeholder 2">
            <a:extLst>
              <a:ext uri="{FF2B5EF4-FFF2-40B4-BE49-F238E27FC236}">
                <a16:creationId xmlns:a16="http://schemas.microsoft.com/office/drawing/2014/main" id="{0FA69FD0-AF72-3668-183D-8592B139CD07}"/>
              </a:ext>
            </a:extLst>
          </p:cNvPr>
          <p:cNvSpPr>
            <a:spLocks noGrp="1"/>
          </p:cNvSpPr>
          <p:nvPr>
            <p:ph idx="1"/>
          </p:nvPr>
        </p:nvSpPr>
        <p:spPr>
          <a:xfrm>
            <a:off x="838200" y="1825625"/>
            <a:ext cx="10993016" cy="4351338"/>
          </a:xfrm>
        </p:spPr>
        <p:txBody>
          <a:bodyPr/>
          <a:lstStyle/>
          <a:p>
            <a:pPr marL="0" indent="0">
              <a:buNone/>
            </a:pPr>
            <a:r>
              <a:rPr lang="en-US" b="1" dirty="0"/>
              <a:t>Purpose: </a:t>
            </a:r>
            <a:r>
              <a:rPr lang="en-US" dirty="0"/>
              <a:t>expose only subset of literal assignments to T solvers</a:t>
            </a:r>
          </a:p>
          <a:p>
            <a:pPr marL="0" indent="0">
              <a:buNone/>
            </a:pPr>
            <a:r>
              <a:rPr lang="en-US" b="1" dirty="0"/>
              <a:t>Reason: </a:t>
            </a:r>
            <a:r>
              <a:rPr lang="en-US" dirty="0"/>
              <a:t>Delays introduction of terms for T-and quantifier instantiation</a:t>
            </a:r>
          </a:p>
          <a:p>
            <a:pPr marL="0" indent="0">
              <a:buNone/>
            </a:pPr>
            <a:r>
              <a:rPr lang="en-US" b="1" dirty="0"/>
              <a:t>Idea: </a:t>
            </a:r>
            <a:r>
              <a:rPr lang="en-US" dirty="0"/>
              <a:t>Simulate tableau reasoning on top of CDCL</a:t>
            </a:r>
          </a:p>
          <a:p>
            <a:pPr marL="0" indent="0">
              <a:buNone/>
            </a:pPr>
            <a:endParaRPr lang="en-US" b="1"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1BD6D0E-DD7D-B0CC-D0E3-C868B0003035}"/>
                  </a:ext>
                </a:extLst>
              </p:cNvPr>
              <p:cNvSpPr txBox="1"/>
              <p:nvPr/>
            </p:nvSpPr>
            <p:spPr>
              <a:xfrm>
                <a:off x="1322614" y="4001294"/>
                <a:ext cx="1588537" cy="369332"/>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d>
                        <m:dPr>
                          <m:ctrlPr>
                            <a:rPr lang="en-US" i="1" smtClean="0">
                              <a:latin typeface="Cambria Math" panose="02040503050406030204" pitchFamily="18" charset="0"/>
                            </a:rPr>
                          </m:ctrlPr>
                        </m:dPr>
                        <m:e>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e>
                      </m:d>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oMath>
                  </m:oMathPara>
                </a14:m>
                <a:endParaRPr lang="en-US" dirty="0"/>
              </a:p>
            </p:txBody>
          </p:sp>
        </mc:Choice>
        <mc:Fallback xmlns="">
          <p:sp>
            <p:nvSpPr>
              <p:cNvPr id="5" name="TextBox 4">
                <a:extLst>
                  <a:ext uri="{FF2B5EF4-FFF2-40B4-BE49-F238E27FC236}">
                    <a16:creationId xmlns:a16="http://schemas.microsoft.com/office/drawing/2014/main" id="{E1BD6D0E-DD7D-B0CC-D0E3-C868B0003035}"/>
                  </a:ext>
                </a:extLst>
              </p:cNvPr>
              <p:cNvSpPr txBox="1">
                <a:spLocks noRot="1" noChangeAspect="1" noMove="1" noResize="1" noEditPoints="1" noAdjustHandles="1" noChangeArrowheads="1" noChangeShapeType="1" noTextEdit="1"/>
              </p:cNvSpPr>
              <p:nvPr/>
            </p:nvSpPr>
            <p:spPr>
              <a:xfrm>
                <a:off x="1322614" y="4001294"/>
                <a:ext cx="1588537" cy="369332"/>
              </a:xfrm>
              <a:prstGeom prst="rect">
                <a:avLst/>
              </a:prstGeom>
              <a:blipFill>
                <a:blip r:embed="rId2"/>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8B3BC18-C61A-0D51-E9EF-F32762AD3F8C}"/>
                  </a:ext>
                </a:extLst>
              </p:cNvPr>
              <p:cNvSpPr txBox="1"/>
              <p:nvPr/>
            </p:nvSpPr>
            <p:spPr>
              <a:xfrm>
                <a:off x="4115576" y="3983468"/>
                <a:ext cx="7088934" cy="404983"/>
              </a:xfrm>
              <a:prstGeom prst="rect">
                <a:avLst/>
              </a:prstGeom>
              <a:noFill/>
            </p:spPr>
            <p:txBody>
              <a:bodyPr wrap="square">
                <a:spAutoFit/>
              </a:bodyPr>
              <a:lstStyle/>
              <a:p>
                <a:pPr marL="0" indent="0">
                  <a:buNone/>
                </a:pPr>
                <a:r>
                  <a:rPr lang="en-US" dirty="0"/>
                  <a:t> </a:t>
                </a:r>
                <a14:m>
                  <m:oMath xmlns:m="http://schemas.openxmlformats.org/officeDocument/2006/math">
                    <m:d>
                      <m:dPr>
                        <m:ctrlPr>
                          <a:rPr lang="en-US" b="0" i="1" smtClean="0">
                            <a:latin typeface="Cambria Math" panose="02040503050406030204" pitchFamily="18" charset="0"/>
                          </a:rPr>
                        </m:ctrlPr>
                      </m:dPr>
                      <m:e>
                        <m:d>
                          <m:dPr>
                            <m:ctrlPr>
                              <a:rPr lang="en-US" i="1" smtClean="0">
                                <a:latin typeface="Cambria Math" panose="02040503050406030204" pitchFamily="18" charset="0"/>
                              </a:rPr>
                            </m:ctrlPr>
                          </m:dPr>
                          <m:e>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   (</m:t>
                    </m:r>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e>
                    </m:d>
                    <m:r>
                      <a:rPr lang="en-US" i="1">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oMath>
                </a14:m>
                <a:r>
                  <a:rPr lang="en-US" dirty="0"/>
                  <a:t>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e>
                        </m:d>
                        <m:r>
                          <a:rPr lang="en-US" i="1">
                            <a:latin typeface="Cambria Math" panose="02040503050406030204" pitchFamily="18" charset="0"/>
                          </a:rPr>
                          <m:t>∨</m:t>
                        </m:r>
                        <m:r>
                          <a:rPr lang="en-US" b="0" i="1" smtClean="0">
                            <a:latin typeface="Cambria Math" panose="02040503050406030204" pitchFamily="18" charset="0"/>
                          </a:rPr>
                          <m:t>𝑏</m:t>
                        </m:r>
                      </m:e>
                    </m:d>
                  </m:oMath>
                </a14:m>
                <a:r>
                  <a:rPr lang="en-US" dirty="0"/>
                  <a:t>    </a:t>
                </a:r>
                <a14:m>
                  <m:oMath xmlns:m="http://schemas.openxmlformats.org/officeDocument/2006/math">
                    <m:d>
                      <m:dPr>
                        <m:ctrlPr>
                          <a:rPr lang="en-US" i="1">
                            <a:latin typeface="Cambria Math" panose="02040503050406030204" pitchFamily="18" charset="0"/>
                          </a:rPr>
                        </m:ctrlPr>
                      </m:dPr>
                      <m:e>
                        <m:d>
                          <m:dPr>
                            <m:ctrlPr>
                              <a:rPr lang="en-US" i="1">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e>
                        </m:d>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e>
                    </m:d>
                  </m:oMath>
                </a14:m>
                <a:endParaRPr lang="en-US" dirty="0"/>
              </a:p>
            </p:txBody>
          </p:sp>
        </mc:Choice>
        <mc:Fallback xmlns="">
          <p:sp>
            <p:nvSpPr>
              <p:cNvPr id="6" name="TextBox 5">
                <a:extLst>
                  <a:ext uri="{FF2B5EF4-FFF2-40B4-BE49-F238E27FC236}">
                    <a16:creationId xmlns:a16="http://schemas.microsoft.com/office/drawing/2014/main" id="{A8B3BC18-C61A-0D51-E9EF-F32762AD3F8C}"/>
                  </a:ext>
                </a:extLst>
              </p:cNvPr>
              <p:cNvSpPr txBox="1">
                <a:spLocks noRot="1" noChangeAspect="1" noMove="1" noResize="1" noEditPoints="1" noAdjustHandles="1" noChangeArrowheads="1" noChangeShapeType="1" noTextEdit="1"/>
              </p:cNvSpPr>
              <p:nvPr/>
            </p:nvSpPr>
            <p:spPr>
              <a:xfrm>
                <a:off x="4115576" y="3983468"/>
                <a:ext cx="7088934" cy="404983"/>
              </a:xfrm>
              <a:prstGeom prst="rect">
                <a:avLst/>
              </a:prstGeom>
              <a:blipFill>
                <a:blip r:embed="rId3"/>
                <a:stretch>
                  <a:fillRect b="-8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491C82D-D519-F4F6-E762-6643B8822695}"/>
                  </a:ext>
                </a:extLst>
              </p:cNvPr>
              <p:cNvSpPr txBox="1"/>
              <p:nvPr/>
            </p:nvSpPr>
            <p:spPr>
              <a:xfrm>
                <a:off x="955831" y="5251166"/>
                <a:ext cx="10757753" cy="923330"/>
              </a:xfrm>
              <a:prstGeom prst="rect">
                <a:avLst/>
              </a:prstGeom>
              <a:noFill/>
            </p:spPr>
            <p:txBody>
              <a:bodyPr wrap="none" rtlCol="0">
                <a:spAutoFit/>
              </a:bodyPr>
              <a:lstStyle/>
              <a:p>
                <a:r>
                  <a:rPr lang="en-US" dirty="0"/>
                  <a:t>Scenario 1: </a:t>
                </a:r>
                <a:r>
                  <a:rPr lang="en-US" i="1" dirty="0"/>
                  <a:t>c </a:t>
                </a:r>
                <a:r>
                  <a:rPr lang="en-US" dirty="0"/>
                  <a:t>is assigned to T, root clause is satisfied. 	Atoms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e>
                    </m:d>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oMath>
                </a14:m>
                <a:r>
                  <a:rPr lang="en-US" dirty="0"/>
                  <a:t> are never set relevant</a:t>
                </a:r>
              </a:p>
              <a:p>
                <a:endParaRPr lang="en-US" dirty="0"/>
              </a:p>
              <a:p>
                <a:r>
                  <a:rPr lang="en-US" dirty="0"/>
                  <a:t>Scenario 2: </a:t>
                </a:r>
                <a:r>
                  <a:rPr lang="en-US" i="1" dirty="0"/>
                  <a:t>c </a:t>
                </a:r>
                <a:r>
                  <a:rPr lang="en-US" dirty="0"/>
                  <a:t>is assigned to F, </a:t>
                </a:r>
                <a14:m>
                  <m:oMath xmlns:m="http://schemas.openxmlformats.org/officeDocument/2006/math">
                    <m:d>
                      <m:dPr>
                        <m:ctrlPr>
                          <a:rPr lang="en-US" i="1" smtClean="0">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e>
                    </m:d>
                  </m:oMath>
                </a14:m>
                <a:r>
                  <a:rPr lang="en-US" dirty="0"/>
                  <a:t> is assigned T.    	Atoms </a:t>
                </a:r>
                <a14:m>
                  <m:oMath xmlns:m="http://schemas.openxmlformats.org/officeDocument/2006/math">
                    <m:r>
                      <a:rPr lang="en-US" i="1">
                        <a:latin typeface="Cambria Math" panose="02040503050406030204" pitchFamily="18" charset="0"/>
                      </a:rPr>
                      <m:t>𝑎</m:t>
                    </m:r>
                    <m:r>
                      <a:rPr lang="en-US" i="1">
                        <a:latin typeface="Cambria Math" panose="02040503050406030204" pitchFamily="18" charset="0"/>
                      </a:rPr>
                      <m:t>, </m:t>
                    </m:r>
                    <m:r>
                      <a:rPr lang="en-US" i="1">
                        <a:latin typeface="Cambria Math" panose="02040503050406030204" pitchFamily="18" charset="0"/>
                      </a:rPr>
                      <m:t>𝑏</m:t>
                    </m:r>
                  </m:oMath>
                </a14:m>
                <a:r>
                  <a:rPr lang="en-US" dirty="0"/>
                  <a:t> are marked relevant (and propagated to T)</a:t>
                </a:r>
              </a:p>
            </p:txBody>
          </p:sp>
        </mc:Choice>
        <mc:Fallback xmlns="">
          <p:sp>
            <p:nvSpPr>
              <p:cNvPr id="7" name="TextBox 6">
                <a:extLst>
                  <a:ext uri="{FF2B5EF4-FFF2-40B4-BE49-F238E27FC236}">
                    <a16:creationId xmlns:a16="http://schemas.microsoft.com/office/drawing/2014/main" id="{C491C82D-D519-F4F6-E762-6643B8822695}"/>
                  </a:ext>
                </a:extLst>
              </p:cNvPr>
              <p:cNvSpPr txBox="1">
                <a:spLocks noRot="1" noChangeAspect="1" noMove="1" noResize="1" noEditPoints="1" noAdjustHandles="1" noChangeArrowheads="1" noChangeShapeType="1" noTextEdit="1"/>
              </p:cNvSpPr>
              <p:nvPr/>
            </p:nvSpPr>
            <p:spPr>
              <a:xfrm>
                <a:off x="955831" y="5251166"/>
                <a:ext cx="10757753" cy="923330"/>
              </a:xfrm>
              <a:prstGeom prst="rect">
                <a:avLst/>
              </a:prstGeom>
              <a:blipFill>
                <a:blip r:embed="rId4"/>
                <a:stretch>
                  <a:fillRect l="-510" t="-3289" b="-921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14BDEE5-3B7A-A7B9-01C7-356A62F9D9C1}"/>
              </a:ext>
            </a:extLst>
          </p:cNvPr>
          <p:cNvSpPr txBox="1"/>
          <p:nvPr/>
        </p:nvSpPr>
        <p:spPr>
          <a:xfrm>
            <a:off x="4233430" y="4430853"/>
            <a:ext cx="1266757" cy="369332"/>
          </a:xfrm>
          <a:prstGeom prst="rect">
            <a:avLst/>
          </a:prstGeom>
          <a:noFill/>
        </p:spPr>
        <p:txBody>
          <a:bodyPr wrap="none" rtlCol="0">
            <a:spAutoFit/>
          </a:bodyPr>
          <a:lstStyle/>
          <a:p>
            <a:r>
              <a:rPr lang="en-US" dirty="0"/>
              <a:t>Root clause</a:t>
            </a:r>
          </a:p>
        </p:txBody>
      </p:sp>
      <p:sp>
        <p:nvSpPr>
          <p:cNvPr id="9" name="TextBox 8">
            <a:extLst>
              <a:ext uri="{FF2B5EF4-FFF2-40B4-BE49-F238E27FC236}">
                <a16:creationId xmlns:a16="http://schemas.microsoft.com/office/drawing/2014/main" id="{C11BE1CE-49A8-81C6-0FF4-E045C218F804}"/>
              </a:ext>
            </a:extLst>
          </p:cNvPr>
          <p:cNvSpPr txBox="1"/>
          <p:nvPr/>
        </p:nvSpPr>
        <p:spPr>
          <a:xfrm>
            <a:off x="5574832" y="4425422"/>
            <a:ext cx="1896225" cy="369332"/>
          </a:xfrm>
          <a:prstGeom prst="rect">
            <a:avLst/>
          </a:prstGeom>
          <a:noFill/>
        </p:spPr>
        <p:txBody>
          <a:bodyPr wrap="none" rtlCol="0">
            <a:spAutoFit/>
          </a:bodyPr>
          <a:lstStyle/>
          <a:p>
            <a:r>
              <a:rPr lang="en-US" dirty="0"/>
              <a:t>Definition clauses</a:t>
            </a:r>
          </a:p>
        </p:txBody>
      </p:sp>
      <p:sp>
        <p:nvSpPr>
          <p:cNvPr id="4" name="TextBox 3">
            <a:extLst>
              <a:ext uri="{FF2B5EF4-FFF2-40B4-BE49-F238E27FC236}">
                <a16:creationId xmlns:a16="http://schemas.microsoft.com/office/drawing/2014/main" id="{7E0F1936-0FCC-B486-D112-41DDB9FE9085}"/>
              </a:ext>
            </a:extLst>
          </p:cNvPr>
          <p:cNvSpPr txBox="1"/>
          <p:nvPr/>
        </p:nvSpPr>
        <p:spPr>
          <a:xfrm>
            <a:off x="5872794" y="6412666"/>
            <a:ext cx="6247223" cy="307777"/>
          </a:xfrm>
          <a:prstGeom prst="rect">
            <a:avLst/>
          </a:prstGeom>
          <a:noFill/>
        </p:spPr>
        <p:txBody>
          <a:bodyPr wrap="none" rtlCol="0">
            <a:spAutoFit/>
          </a:bodyPr>
          <a:lstStyle/>
          <a:p>
            <a:r>
              <a:rPr lang="en-US" sz="1400" dirty="0" err="1">
                <a:latin typeface="Consolas" panose="020B0609020204030204" pitchFamily="49" charset="0"/>
              </a:rPr>
              <a:t>smt.relevancy</a:t>
            </a:r>
            <a:r>
              <a:rPr lang="en-US" sz="1400" dirty="0">
                <a:latin typeface="Consolas" panose="020B0609020204030204" pitchFamily="49" charset="0"/>
              </a:rPr>
              <a:t>={0,1,2} (least to most use of relevancy filter)</a:t>
            </a:r>
          </a:p>
        </p:txBody>
      </p:sp>
    </p:spTree>
    <p:extLst>
      <p:ext uri="{BB962C8B-B14F-4D97-AF65-F5344CB8AC3E}">
        <p14:creationId xmlns:p14="http://schemas.microsoft.com/office/powerpoint/2010/main" val="35497030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D090E-3B1C-970B-E0C5-2651B9AF7734}"/>
              </a:ext>
            </a:extLst>
          </p:cNvPr>
          <p:cNvSpPr>
            <a:spLocks noGrp="1"/>
          </p:cNvSpPr>
          <p:nvPr>
            <p:ph type="title"/>
          </p:nvPr>
        </p:nvSpPr>
        <p:spPr/>
        <p:txBody>
          <a:bodyPr/>
          <a:lstStyle/>
          <a:p>
            <a:r>
              <a:rPr lang="en-US" dirty="0"/>
              <a:t>Ackermann reductions</a:t>
            </a:r>
          </a:p>
        </p:txBody>
      </p:sp>
      <p:pic>
        <p:nvPicPr>
          <p:cNvPr id="5" name="Picture 4">
            <a:extLst>
              <a:ext uri="{FF2B5EF4-FFF2-40B4-BE49-F238E27FC236}">
                <a16:creationId xmlns:a16="http://schemas.microsoft.com/office/drawing/2014/main" id="{E408D590-667A-6553-9DE2-3D42D6308567}"/>
              </a:ext>
            </a:extLst>
          </p:cNvPr>
          <p:cNvPicPr>
            <a:picLocks noChangeAspect="1"/>
          </p:cNvPicPr>
          <p:nvPr/>
        </p:nvPicPr>
        <p:blipFill rotWithShape="1">
          <a:blip r:embed="rId2"/>
          <a:srcRect t="6167"/>
          <a:stretch/>
        </p:blipFill>
        <p:spPr>
          <a:xfrm>
            <a:off x="658691" y="1858837"/>
            <a:ext cx="9401248" cy="1735705"/>
          </a:xfrm>
          <a:prstGeom prst="rect">
            <a:avLst/>
          </a:prstGeom>
        </p:spPr>
      </p:pic>
      <p:pic>
        <p:nvPicPr>
          <p:cNvPr id="7" name="Picture 6">
            <a:extLst>
              <a:ext uri="{FF2B5EF4-FFF2-40B4-BE49-F238E27FC236}">
                <a16:creationId xmlns:a16="http://schemas.microsoft.com/office/drawing/2014/main" id="{EE6F237E-578C-65F8-0B0D-9FC156D92DF8}"/>
              </a:ext>
            </a:extLst>
          </p:cNvPr>
          <p:cNvPicPr>
            <a:picLocks noChangeAspect="1"/>
          </p:cNvPicPr>
          <p:nvPr/>
        </p:nvPicPr>
        <p:blipFill>
          <a:blip r:embed="rId3"/>
          <a:stretch>
            <a:fillRect/>
          </a:stretch>
        </p:blipFill>
        <p:spPr>
          <a:xfrm>
            <a:off x="658691" y="4335846"/>
            <a:ext cx="10874617" cy="1092485"/>
          </a:xfrm>
          <a:prstGeom prst="rect">
            <a:avLst/>
          </a:prstGeom>
        </p:spPr>
      </p:pic>
      <p:sp>
        <p:nvSpPr>
          <p:cNvPr id="4" name="TextBox 3">
            <a:extLst>
              <a:ext uri="{FF2B5EF4-FFF2-40B4-BE49-F238E27FC236}">
                <a16:creationId xmlns:a16="http://schemas.microsoft.com/office/drawing/2014/main" id="{0D174AAF-8D6C-EE4C-7C0B-54BEC3301E66}"/>
              </a:ext>
            </a:extLst>
          </p:cNvPr>
          <p:cNvSpPr txBox="1"/>
          <p:nvPr/>
        </p:nvSpPr>
        <p:spPr>
          <a:xfrm>
            <a:off x="5444361" y="6392292"/>
            <a:ext cx="6526924" cy="369332"/>
          </a:xfrm>
          <a:prstGeom prst="rect">
            <a:avLst/>
          </a:prstGeom>
          <a:noFill/>
        </p:spPr>
        <p:txBody>
          <a:bodyPr wrap="square">
            <a:spAutoFit/>
          </a:bodyPr>
          <a:lstStyle/>
          <a:p>
            <a:r>
              <a:rPr lang="en-US" dirty="0" err="1">
                <a:latin typeface="Consolas" panose="020B0609020204030204" pitchFamily="49" charset="0"/>
              </a:rPr>
              <a:t>smt.dack.threshold</a:t>
            </a:r>
            <a:r>
              <a:rPr lang="en-US" dirty="0">
                <a:latin typeface="Consolas" panose="020B0609020204030204" pitchFamily="49" charset="0"/>
              </a:rPr>
              <a:t> = 10, 	  </a:t>
            </a:r>
            <a:r>
              <a:rPr lang="en-US" dirty="0" err="1">
                <a:latin typeface="Consolas" panose="020B0609020204030204" pitchFamily="49" charset="0"/>
              </a:rPr>
              <a:t>smt.dack.eq</a:t>
            </a:r>
            <a:r>
              <a:rPr lang="en-US" dirty="0">
                <a:latin typeface="Consolas" panose="020B0609020204030204" pitchFamily="49" charset="0"/>
              </a:rPr>
              <a:t> = false</a:t>
            </a:r>
          </a:p>
        </p:txBody>
      </p:sp>
    </p:spTree>
    <p:extLst>
      <p:ext uri="{BB962C8B-B14F-4D97-AF65-F5344CB8AC3E}">
        <p14:creationId xmlns:p14="http://schemas.microsoft.com/office/powerpoint/2010/main" val="12949110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D090E-3B1C-970B-E0C5-2651B9AF7734}"/>
              </a:ext>
            </a:extLst>
          </p:cNvPr>
          <p:cNvSpPr>
            <a:spLocks noGrp="1"/>
          </p:cNvSpPr>
          <p:nvPr>
            <p:ph type="title"/>
          </p:nvPr>
        </p:nvSpPr>
        <p:spPr/>
        <p:txBody>
          <a:bodyPr/>
          <a:lstStyle/>
          <a:p>
            <a:r>
              <a:rPr lang="en-US" dirty="0"/>
              <a:t>Iterative Deepening</a:t>
            </a:r>
          </a:p>
        </p:txBody>
      </p:sp>
      <p:sp>
        <p:nvSpPr>
          <p:cNvPr id="5" name="Content Placeholder 4">
            <a:extLst>
              <a:ext uri="{FF2B5EF4-FFF2-40B4-BE49-F238E27FC236}">
                <a16:creationId xmlns:a16="http://schemas.microsoft.com/office/drawing/2014/main" id="{925F7204-9BC7-4449-9E59-17057BD8CF99}"/>
              </a:ext>
            </a:extLst>
          </p:cNvPr>
          <p:cNvSpPr>
            <a:spLocks noGrp="1"/>
          </p:cNvSpPr>
          <p:nvPr>
            <p:ph sz="half" idx="2"/>
          </p:nvPr>
        </p:nvSpPr>
        <p:spPr>
          <a:xfrm>
            <a:off x="5269834" y="1825624"/>
            <a:ext cx="6485019" cy="4117975"/>
          </a:xfrm>
        </p:spPr>
        <p:txBody>
          <a:bodyPr>
            <a:normAutofit fontScale="92500" lnSpcReduction="10000"/>
          </a:bodyPr>
          <a:lstStyle/>
          <a:p>
            <a:pPr>
              <a:buFontTx/>
              <a:buChar char="-"/>
            </a:pPr>
            <a:r>
              <a:rPr lang="en-US" sz="2000" dirty="0"/>
              <a:t>Assume ((_ is nil) list1) ((_ is nil) list2)</a:t>
            </a:r>
          </a:p>
          <a:p>
            <a:pPr>
              <a:buFontTx/>
              <a:buChar char="-"/>
            </a:pPr>
            <a:r>
              <a:rPr lang="en-US" sz="2000" dirty="0" err="1"/>
              <a:t>Unsat</a:t>
            </a:r>
            <a:r>
              <a:rPr lang="en-US" sz="2000" dirty="0"/>
              <a:t> core: ((_ is nil) list1) </a:t>
            </a:r>
          </a:p>
          <a:p>
            <a:pPr marL="0" indent="0">
              <a:buNone/>
            </a:pPr>
            <a:endParaRPr lang="en-US" sz="2000" dirty="0"/>
          </a:p>
          <a:p>
            <a:pPr>
              <a:buFontTx/>
              <a:buChar char="-"/>
            </a:pPr>
            <a:r>
              <a:rPr lang="en-US" sz="2000" dirty="0"/>
              <a:t>Assume ((_ is nil) (tail list1)) ((_ is nil) list2)</a:t>
            </a:r>
          </a:p>
          <a:p>
            <a:pPr>
              <a:buFontTx/>
              <a:buChar char="-"/>
            </a:pPr>
            <a:r>
              <a:rPr lang="en-US" sz="2000" dirty="0" err="1"/>
              <a:t>Unsat</a:t>
            </a:r>
            <a:r>
              <a:rPr lang="en-US" sz="2000" dirty="0"/>
              <a:t> core: ((_ is nil) list2) </a:t>
            </a:r>
          </a:p>
          <a:p>
            <a:pPr marL="0" indent="0">
              <a:buNone/>
            </a:pPr>
            <a:endParaRPr lang="en-US" sz="2000" dirty="0"/>
          </a:p>
          <a:p>
            <a:pPr>
              <a:buFontTx/>
              <a:buChar char="-"/>
            </a:pPr>
            <a:r>
              <a:rPr lang="en-US" sz="2000" dirty="0"/>
              <a:t>Assume ((_ is nil) (tail list1)) ((_ is nil) (tail list2))</a:t>
            </a:r>
          </a:p>
          <a:p>
            <a:pPr>
              <a:buFontTx/>
              <a:buChar char="-"/>
            </a:pPr>
            <a:r>
              <a:rPr lang="en-US" sz="2000" dirty="0" err="1"/>
              <a:t>Unsat</a:t>
            </a:r>
            <a:r>
              <a:rPr lang="en-US" sz="2000" dirty="0"/>
              <a:t> core: ((_ is nil) (tail list1))  </a:t>
            </a:r>
          </a:p>
          <a:p>
            <a:pPr>
              <a:buFontTx/>
              <a:buChar char="-"/>
            </a:pPr>
            <a:endParaRPr lang="en-US" sz="2000" dirty="0"/>
          </a:p>
          <a:p>
            <a:pPr>
              <a:buFontTx/>
              <a:buChar char="-"/>
            </a:pPr>
            <a:r>
              <a:rPr lang="en-US" sz="2000" dirty="0"/>
              <a:t>Assume ((_ is nil) (tail (tail list1))) ((_ is nil) (tail list2))</a:t>
            </a:r>
          </a:p>
          <a:p>
            <a:pPr>
              <a:buFontTx/>
              <a:buChar char="-"/>
            </a:pPr>
            <a:r>
              <a:rPr lang="en-US" sz="2000" dirty="0"/>
              <a:t>SAT</a:t>
            </a:r>
          </a:p>
          <a:p>
            <a:pPr>
              <a:buFontTx/>
              <a:buChar char="-"/>
            </a:pPr>
            <a:endParaRPr lang="en-US" sz="2000"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id="{F6C3F430-CDEC-63C9-79B6-B5FDF0CFEAAB}"/>
              </a:ext>
            </a:extLst>
          </p:cNvPr>
          <p:cNvPicPr>
            <a:picLocks noChangeAspect="1"/>
          </p:cNvPicPr>
          <p:nvPr/>
        </p:nvPicPr>
        <p:blipFill rotWithShape="1">
          <a:blip r:embed="rId2"/>
          <a:srcRect r="11207"/>
          <a:stretch/>
        </p:blipFill>
        <p:spPr>
          <a:xfrm>
            <a:off x="694459" y="2085787"/>
            <a:ext cx="4575374" cy="2686425"/>
          </a:xfrm>
          <a:prstGeom prst="rect">
            <a:avLst/>
          </a:prstGeom>
        </p:spPr>
      </p:pic>
      <p:pic>
        <p:nvPicPr>
          <p:cNvPr id="9" name="Picture 8">
            <a:extLst>
              <a:ext uri="{FF2B5EF4-FFF2-40B4-BE49-F238E27FC236}">
                <a16:creationId xmlns:a16="http://schemas.microsoft.com/office/drawing/2014/main" id="{54B26C93-184F-95DE-2988-D3F6C4656F39}"/>
              </a:ext>
            </a:extLst>
          </p:cNvPr>
          <p:cNvPicPr>
            <a:picLocks noChangeAspect="1"/>
          </p:cNvPicPr>
          <p:nvPr/>
        </p:nvPicPr>
        <p:blipFill>
          <a:blip r:embed="rId3"/>
          <a:stretch>
            <a:fillRect/>
          </a:stretch>
        </p:blipFill>
        <p:spPr>
          <a:xfrm>
            <a:off x="8401044" y="2224573"/>
            <a:ext cx="3667637" cy="219106"/>
          </a:xfrm>
          <a:prstGeom prst="rect">
            <a:avLst/>
          </a:prstGeom>
        </p:spPr>
      </p:pic>
      <p:pic>
        <p:nvPicPr>
          <p:cNvPr id="11" name="Picture 10">
            <a:extLst>
              <a:ext uri="{FF2B5EF4-FFF2-40B4-BE49-F238E27FC236}">
                <a16:creationId xmlns:a16="http://schemas.microsoft.com/office/drawing/2014/main" id="{5F974B34-397C-4684-8FFC-A2C8AC767CB4}"/>
              </a:ext>
            </a:extLst>
          </p:cNvPr>
          <p:cNvPicPr>
            <a:picLocks noChangeAspect="1"/>
          </p:cNvPicPr>
          <p:nvPr/>
        </p:nvPicPr>
        <p:blipFill>
          <a:blip r:embed="rId4"/>
          <a:stretch>
            <a:fillRect/>
          </a:stretch>
        </p:blipFill>
        <p:spPr>
          <a:xfrm>
            <a:off x="8512343" y="3348025"/>
            <a:ext cx="2724530" cy="161948"/>
          </a:xfrm>
          <a:prstGeom prst="rect">
            <a:avLst/>
          </a:prstGeom>
        </p:spPr>
      </p:pic>
      <p:pic>
        <p:nvPicPr>
          <p:cNvPr id="12" name="Picture 11">
            <a:extLst>
              <a:ext uri="{FF2B5EF4-FFF2-40B4-BE49-F238E27FC236}">
                <a16:creationId xmlns:a16="http://schemas.microsoft.com/office/drawing/2014/main" id="{B9105A5E-01E4-6B00-5D56-15EF5CFD0147}"/>
              </a:ext>
            </a:extLst>
          </p:cNvPr>
          <p:cNvPicPr>
            <a:picLocks noChangeAspect="1"/>
          </p:cNvPicPr>
          <p:nvPr/>
        </p:nvPicPr>
        <p:blipFill>
          <a:blip r:embed="rId3"/>
          <a:stretch>
            <a:fillRect/>
          </a:stretch>
        </p:blipFill>
        <p:spPr>
          <a:xfrm>
            <a:off x="8545108" y="4389953"/>
            <a:ext cx="3667637" cy="219106"/>
          </a:xfrm>
          <a:prstGeom prst="rect">
            <a:avLst/>
          </a:prstGeom>
        </p:spPr>
      </p:pic>
      <p:pic>
        <p:nvPicPr>
          <p:cNvPr id="13" name="Picture 12">
            <a:extLst>
              <a:ext uri="{FF2B5EF4-FFF2-40B4-BE49-F238E27FC236}">
                <a16:creationId xmlns:a16="http://schemas.microsoft.com/office/drawing/2014/main" id="{799360D8-F3A5-13A5-1D14-64BAEE8B5AC5}"/>
              </a:ext>
            </a:extLst>
          </p:cNvPr>
          <p:cNvPicPr>
            <a:picLocks noChangeAspect="1"/>
          </p:cNvPicPr>
          <p:nvPr/>
        </p:nvPicPr>
        <p:blipFill>
          <a:blip r:embed="rId4"/>
          <a:stretch>
            <a:fillRect/>
          </a:stretch>
        </p:blipFill>
        <p:spPr>
          <a:xfrm>
            <a:off x="8565853" y="4663021"/>
            <a:ext cx="2724530" cy="161948"/>
          </a:xfrm>
          <a:prstGeom prst="rect">
            <a:avLst/>
          </a:prstGeom>
        </p:spPr>
      </p:pic>
    </p:spTree>
    <p:extLst>
      <p:ext uri="{BB962C8B-B14F-4D97-AF65-F5344CB8AC3E}">
        <p14:creationId xmlns:p14="http://schemas.microsoft.com/office/powerpoint/2010/main" val="2179195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9F8CD4-44AB-A1F8-E3AC-5F6E82E2661F}"/>
              </a:ext>
            </a:extLst>
          </p:cNvPr>
          <p:cNvSpPr>
            <a:spLocks noGrp="1"/>
          </p:cNvSpPr>
          <p:nvPr>
            <p:ph type="title"/>
          </p:nvPr>
        </p:nvSpPr>
        <p:spPr/>
        <p:txBody>
          <a:bodyPr/>
          <a:lstStyle/>
          <a:p>
            <a:r>
              <a:rPr lang="en-US" dirty="0"/>
              <a:t>What (some) users want to learn</a:t>
            </a:r>
          </a:p>
        </p:txBody>
      </p:sp>
      <p:sp>
        <p:nvSpPr>
          <p:cNvPr id="5" name="Content Placeholder 4">
            <a:extLst>
              <a:ext uri="{FF2B5EF4-FFF2-40B4-BE49-F238E27FC236}">
                <a16:creationId xmlns:a16="http://schemas.microsoft.com/office/drawing/2014/main" id="{860D792F-42A5-653A-B720-0C1A7B54E304}"/>
              </a:ext>
            </a:extLst>
          </p:cNvPr>
          <p:cNvSpPr>
            <a:spLocks noGrp="1"/>
          </p:cNvSpPr>
          <p:nvPr>
            <p:ph idx="1"/>
          </p:nvPr>
        </p:nvSpPr>
        <p:spPr/>
        <p:txBody>
          <a:bodyPr>
            <a:normAutofit/>
          </a:bodyPr>
          <a:lstStyle/>
          <a:p>
            <a:r>
              <a:rPr lang="en-US" b="0" i="0" dirty="0">
                <a:solidFill>
                  <a:srgbClr val="000000"/>
                </a:solidFill>
                <a:effectLst/>
                <a:latin typeface="Cambria" panose="02040503050406030204" pitchFamily="18" charset="0"/>
              </a:rPr>
              <a:t> </a:t>
            </a:r>
          </a:p>
          <a:p>
            <a:endParaRPr lang="en-US" b="0" i="0" dirty="0">
              <a:solidFill>
                <a:srgbClr val="000000"/>
              </a:solidFill>
              <a:effectLst/>
              <a:latin typeface="Cambria" panose="02040503050406030204" pitchFamily="18" charset="0"/>
            </a:endParaRPr>
          </a:p>
          <a:p>
            <a:r>
              <a:rPr lang="en-US" b="0" i="0" dirty="0">
                <a:solidFill>
                  <a:srgbClr val="000000"/>
                </a:solidFill>
                <a:effectLst/>
                <a:latin typeface="Cambria" panose="02040503050406030204" pitchFamily="18" charset="0"/>
              </a:rPr>
              <a:t> </a:t>
            </a:r>
          </a:p>
          <a:p>
            <a:endParaRPr lang="en-US" b="0" i="0" dirty="0">
              <a:solidFill>
                <a:srgbClr val="000000"/>
              </a:solidFill>
              <a:effectLst/>
              <a:latin typeface="Cambria" panose="02040503050406030204" pitchFamily="18" charset="0"/>
            </a:endParaRPr>
          </a:p>
          <a:p>
            <a:r>
              <a:rPr lang="en-US" dirty="0">
                <a:solidFill>
                  <a:srgbClr val="000000"/>
                </a:solidFill>
                <a:latin typeface="Cambria" panose="02040503050406030204" pitchFamily="18" charset="0"/>
              </a:rPr>
              <a:t>What features of Z3 should I use for solving formulas?</a:t>
            </a:r>
            <a:endParaRPr lang="en-US" b="0" i="0" dirty="0">
              <a:solidFill>
                <a:srgbClr val="000000"/>
              </a:solidFill>
              <a:effectLst/>
              <a:latin typeface="Cambria" panose="02040503050406030204" pitchFamily="18" charset="0"/>
            </a:endParaRPr>
          </a:p>
          <a:p>
            <a:pPr algn="l">
              <a:buFont typeface="Arial" panose="020B0604020202020204" pitchFamily="34" charset="0"/>
              <a:buChar char="•"/>
            </a:pPr>
            <a:endParaRPr lang="en-US" b="0" i="0" dirty="0">
              <a:solidFill>
                <a:srgbClr val="000000"/>
              </a:solidFill>
              <a:effectLst/>
              <a:latin typeface="Cambria" panose="02040503050406030204" pitchFamily="18" charset="0"/>
            </a:endParaRPr>
          </a:p>
          <a:p>
            <a:r>
              <a:rPr lang="en-US" dirty="0">
                <a:solidFill>
                  <a:srgbClr val="000000"/>
                </a:solidFill>
                <a:latin typeface="Cambria" panose="02040503050406030204" pitchFamily="18" charset="0"/>
              </a:rPr>
              <a:t>C</a:t>
            </a:r>
            <a:r>
              <a:rPr lang="en-US" b="0" i="0" dirty="0">
                <a:solidFill>
                  <a:srgbClr val="000000"/>
                </a:solidFill>
                <a:effectLst/>
                <a:latin typeface="Cambria" panose="02040503050406030204" pitchFamily="18" charset="0"/>
              </a:rPr>
              <a:t>an I control the output of Z3</a:t>
            </a:r>
          </a:p>
          <a:p>
            <a:pPr lvl="1"/>
            <a:r>
              <a:rPr lang="en-US" b="0" i="0" dirty="0">
                <a:solidFill>
                  <a:srgbClr val="000000"/>
                </a:solidFill>
                <a:effectLst/>
                <a:latin typeface="Cambria" panose="02040503050406030204" pitchFamily="18" charset="0"/>
              </a:rPr>
              <a:t>models (to be diverse, random)?</a:t>
            </a:r>
          </a:p>
          <a:p>
            <a:pPr algn="l">
              <a:buFont typeface="Arial" panose="020B0604020202020204" pitchFamily="34" charset="0"/>
              <a:buChar char="•"/>
            </a:pPr>
            <a:endParaRPr lang="en-US" b="0" i="0" dirty="0">
              <a:solidFill>
                <a:srgbClr val="000000"/>
              </a:solidFill>
              <a:effectLst/>
              <a:latin typeface="Cambria" panose="02040503050406030204" pitchFamily="18" charset="0"/>
            </a:endParaRPr>
          </a:p>
          <a:p>
            <a:pPr marL="0" indent="0">
              <a:buNone/>
            </a:pPr>
            <a:endParaRPr lang="en-US" dirty="0"/>
          </a:p>
        </p:txBody>
      </p:sp>
      <p:pic>
        <p:nvPicPr>
          <p:cNvPr id="3" name="Picture 2">
            <a:extLst>
              <a:ext uri="{FF2B5EF4-FFF2-40B4-BE49-F238E27FC236}">
                <a16:creationId xmlns:a16="http://schemas.microsoft.com/office/drawing/2014/main" id="{FD41825E-11C0-B919-9740-EBA0C0E2A2EE}"/>
              </a:ext>
            </a:extLst>
          </p:cNvPr>
          <p:cNvPicPr>
            <a:picLocks noChangeAspect="1"/>
          </p:cNvPicPr>
          <p:nvPr/>
        </p:nvPicPr>
        <p:blipFill>
          <a:blip r:embed="rId2"/>
          <a:stretch>
            <a:fillRect/>
          </a:stretch>
        </p:blipFill>
        <p:spPr>
          <a:xfrm>
            <a:off x="10130062" y="4808105"/>
            <a:ext cx="1911448" cy="1924149"/>
          </a:xfrm>
          <a:prstGeom prst="rect">
            <a:avLst/>
          </a:prstGeom>
        </p:spPr>
      </p:pic>
      <p:sp>
        <p:nvSpPr>
          <p:cNvPr id="6" name="Speech Bubble: Rectangle with Corners Rounded 5">
            <a:extLst>
              <a:ext uri="{FF2B5EF4-FFF2-40B4-BE49-F238E27FC236}">
                <a16:creationId xmlns:a16="http://schemas.microsoft.com/office/drawing/2014/main" id="{055E6EEA-6E8C-B96A-1BF1-4FC0FC81D1E6}"/>
              </a:ext>
            </a:extLst>
          </p:cNvPr>
          <p:cNvSpPr/>
          <p:nvPr/>
        </p:nvSpPr>
        <p:spPr>
          <a:xfrm>
            <a:off x="1939159" y="4300861"/>
            <a:ext cx="7126013" cy="442672"/>
          </a:xfrm>
          <a:prstGeom prst="wedgeRoundRectCallout">
            <a:avLst>
              <a:gd name="adj1" fmla="val 69849"/>
              <a:gd name="adj2" fmla="val 220532"/>
              <a:gd name="adj3" fmla="val 16667"/>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r>
              <a:rPr kumimoji="0" lang="en-US" sz="2000" b="0" i="0" u="none" strike="noStrike" cap="none" spc="0" normalizeH="0" baseline="0" dirty="0">
                <a:ln>
                  <a:noFill/>
                </a:ln>
                <a:solidFill>
                  <a:srgbClr val="000000"/>
                </a:solidFill>
                <a:effectLst/>
                <a:uFillTx/>
                <a:latin typeface="+mj-lt"/>
                <a:ea typeface="+mj-ea"/>
                <a:cs typeface="+mj-cs"/>
                <a:sym typeface="Calibri"/>
              </a:rPr>
              <a:t> </a:t>
            </a:r>
            <a:r>
              <a:rPr lang="en-US" sz="2000" b="0" i="0" dirty="0">
                <a:solidFill>
                  <a:srgbClr val="000000"/>
                </a:solidFill>
                <a:effectLst/>
                <a:latin typeface="Cambria" panose="02040503050406030204" pitchFamily="18" charset="0"/>
              </a:rPr>
              <a:t>How can I determine which strategies apply to my formulas?</a:t>
            </a:r>
          </a:p>
        </p:txBody>
      </p:sp>
      <p:pic>
        <p:nvPicPr>
          <p:cNvPr id="8" name="Picture 7">
            <a:extLst>
              <a:ext uri="{FF2B5EF4-FFF2-40B4-BE49-F238E27FC236}">
                <a16:creationId xmlns:a16="http://schemas.microsoft.com/office/drawing/2014/main" id="{F623732E-1972-642E-0CEE-83C641AE5748}"/>
              </a:ext>
            </a:extLst>
          </p:cNvPr>
          <p:cNvPicPr>
            <a:picLocks noChangeAspect="1"/>
          </p:cNvPicPr>
          <p:nvPr/>
        </p:nvPicPr>
        <p:blipFill>
          <a:blip r:embed="rId3"/>
          <a:stretch>
            <a:fillRect/>
          </a:stretch>
        </p:blipFill>
        <p:spPr>
          <a:xfrm>
            <a:off x="10124483" y="2271600"/>
            <a:ext cx="1847945" cy="1600282"/>
          </a:xfrm>
          <a:prstGeom prst="rect">
            <a:avLst/>
          </a:prstGeom>
        </p:spPr>
      </p:pic>
      <p:sp>
        <p:nvSpPr>
          <p:cNvPr id="9" name="Speech Bubble: Rectangle with Corners Rounded 8">
            <a:extLst>
              <a:ext uri="{FF2B5EF4-FFF2-40B4-BE49-F238E27FC236}">
                <a16:creationId xmlns:a16="http://schemas.microsoft.com/office/drawing/2014/main" id="{9F5FB1D7-4028-CAAB-19DD-B31676AB4F17}"/>
              </a:ext>
            </a:extLst>
          </p:cNvPr>
          <p:cNvSpPr/>
          <p:nvPr/>
        </p:nvSpPr>
        <p:spPr>
          <a:xfrm>
            <a:off x="1284063" y="2850120"/>
            <a:ext cx="7607689" cy="578880"/>
          </a:xfrm>
          <a:prstGeom prst="wedgeRoundRectCallout">
            <a:avLst>
              <a:gd name="adj1" fmla="val 64375"/>
              <a:gd name="adj2" fmla="val -44253"/>
              <a:gd name="adj3" fmla="val 16667"/>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r>
              <a:rPr kumimoji="0" lang="en-US" sz="2400" b="0" i="0" u="none" strike="noStrike" cap="none" spc="0" normalizeH="0" baseline="0" dirty="0">
                <a:ln>
                  <a:noFill/>
                </a:ln>
                <a:solidFill>
                  <a:srgbClr val="000000"/>
                </a:solidFill>
                <a:effectLst/>
                <a:uFillTx/>
                <a:latin typeface="+mj-lt"/>
                <a:ea typeface="+mj-ea"/>
                <a:cs typeface="+mj-cs"/>
                <a:sym typeface="Calibri"/>
              </a:rPr>
              <a:t>  </a:t>
            </a:r>
            <a:r>
              <a:rPr lang="en-US" sz="2800" b="0" i="0" dirty="0">
                <a:solidFill>
                  <a:srgbClr val="000000"/>
                </a:solidFill>
                <a:effectLst/>
                <a:latin typeface="Cambria" panose="02040503050406030204" pitchFamily="18" charset="0"/>
              </a:rPr>
              <a:t>How can I have Z3 provide feedback on solving?</a:t>
            </a:r>
            <a:endParaRPr lang="en-US" sz="2400" b="0" i="0" dirty="0">
              <a:solidFill>
                <a:srgbClr val="000000"/>
              </a:solidFill>
              <a:effectLst/>
              <a:latin typeface="Cambria" panose="02040503050406030204" pitchFamily="18" charset="0"/>
            </a:endParaRPr>
          </a:p>
        </p:txBody>
      </p:sp>
      <p:pic>
        <p:nvPicPr>
          <p:cNvPr id="11" name="Picture 10">
            <a:extLst>
              <a:ext uri="{FF2B5EF4-FFF2-40B4-BE49-F238E27FC236}">
                <a16:creationId xmlns:a16="http://schemas.microsoft.com/office/drawing/2014/main" id="{A6E9B2C1-F986-17E6-E68B-C6BE478A80E6}"/>
              </a:ext>
            </a:extLst>
          </p:cNvPr>
          <p:cNvPicPr>
            <a:picLocks noChangeAspect="1"/>
          </p:cNvPicPr>
          <p:nvPr/>
        </p:nvPicPr>
        <p:blipFill>
          <a:blip r:embed="rId4"/>
          <a:stretch>
            <a:fillRect/>
          </a:stretch>
        </p:blipFill>
        <p:spPr>
          <a:xfrm>
            <a:off x="10124483" y="213481"/>
            <a:ext cx="1701887" cy="1543129"/>
          </a:xfrm>
          <a:prstGeom prst="rect">
            <a:avLst/>
          </a:prstGeom>
        </p:spPr>
      </p:pic>
      <p:sp>
        <p:nvSpPr>
          <p:cNvPr id="12" name="Speech Bubble: Rectangle with Corners Rounded 11">
            <a:extLst>
              <a:ext uri="{FF2B5EF4-FFF2-40B4-BE49-F238E27FC236}">
                <a16:creationId xmlns:a16="http://schemas.microsoft.com/office/drawing/2014/main" id="{CFED2412-A38D-E2FD-A6E5-9ECB9DEE7481}"/>
              </a:ext>
            </a:extLst>
          </p:cNvPr>
          <p:cNvSpPr/>
          <p:nvPr/>
        </p:nvSpPr>
        <p:spPr>
          <a:xfrm>
            <a:off x="1284063" y="1756610"/>
            <a:ext cx="8001000" cy="578880"/>
          </a:xfrm>
          <a:prstGeom prst="wedgeRoundRectCallout">
            <a:avLst>
              <a:gd name="adj1" fmla="val 59596"/>
              <a:gd name="adj2" fmla="val -128681"/>
              <a:gd name="adj3" fmla="val 16667"/>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r>
              <a:rPr kumimoji="0" lang="en-US" b="0" i="0" u="none" strike="noStrike" cap="none" spc="0" normalizeH="0" baseline="0" dirty="0">
                <a:ln>
                  <a:noFill/>
                </a:ln>
                <a:solidFill>
                  <a:srgbClr val="000000"/>
                </a:solidFill>
                <a:effectLst/>
                <a:uFillTx/>
                <a:latin typeface="+mj-lt"/>
                <a:ea typeface="+mj-ea"/>
                <a:cs typeface="+mj-cs"/>
                <a:sym typeface="Calibri"/>
              </a:rPr>
              <a:t>  </a:t>
            </a:r>
            <a:r>
              <a:rPr lang="en-US" sz="2800" dirty="0"/>
              <a:t>How can I tune formulas to be solved by Z3?</a:t>
            </a:r>
          </a:p>
        </p:txBody>
      </p:sp>
    </p:spTree>
    <p:extLst>
      <p:ext uri="{BB962C8B-B14F-4D97-AF65-F5344CB8AC3E}">
        <p14:creationId xmlns:p14="http://schemas.microsoft.com/office/powerpoint/2010/main" val="32890160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AC9F1-1AC2-FEBA-4860-469C55254D3E}"/>
              </a:ext>
            </a:extLst>
          </p:cNvPr>
          <p:cNvSpPr>
            <a:spLocks noGrp="1"/>
          </p:cNvSpPr>
          <p:nvPr>
            <p:ph type="ctrTitle"/>
          </p:nvPr>
        </p:nvSpPr>
        <p:spPr/>
        <p:txBody>
          <a:bodyPr/>
          <a:lstStyle/>
          <a:p>
            <a:r>
              <a:rPr lang="en-US" dirty="0"/>
              <a:t>Core Decision Procedures</a:t>
            </a:r>
          </a:p>
        </p:txBody>
      </p:sp>
      <p:sp>
        <p:nvSpPr>
          <p:cNvPr id="3" name="Subtitle 2">
            <a:extLst>
              <a:ext uri="{FF2B5EF4-FFF2-40B4-BE49-F238E27FC236}">
                <a16:creationId xmlns:a16="http://schemas.microsoft.com/office/drawing/2014/main" id="{E906C6DA-740A-1E63-C8E5-E23B20305CB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913037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1A0C7838-519E-4C7C-BF74-624B75044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0571" y="292410"/>
            <a:ext cx="6305549" cy="6394360"/>
          </a:xfrm>
          <a:prstGeom prst="rect">
            <a:avLst/>
          </a:prstGeom>
        </p:spPr>
      </p:pic>
      <p:sp>
        <p:nvSpPr>
          <p:cNvPr id="7" name="TextBox 6">
            <a:extLst>
              <a:ext uri="{FF2B5EF4-FFF2-40B4-BE49-F238E27FC236}">
                <a16:creationId xmlns:a16="http://schemas.microsoft.com/office/drawing/2014/main" id="{9773374F-F846-442A-8F5F-6012787369D2}"/>
              </a:ext>
            </a:extLst>
          </p:cNvPr>
          <p:cNvSpPr txBox="1"/>
          <p:nvPr/>
        </p:nvSpPr>
        <p:spPr>
          <a:xfrm>
            <a:off x="7600950" y="4086225"/>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Title 1">
            <a:extLst>
              <a:ext uri="{FF2B5EF4-FFF2-40B4-BE49-F238E27FC236}">
                <a16:creationId xmlns:a16="http://schemas.microsoft.com/office/drawing/2014/main" id="{9A8335DA-ADE9-40DF-B65B-B458D0767C7A}"/>
              </a:ext>
            </a:extLst>
          </p:cNvPr>
          <p:cNvSpPr>
            <a:spLocks noGrp="1"/>
          </p:cNvSpPr>
          <p:nvPr>
            <p:ph type="title"/>
          </p:nvPr>
        </p:nvSpPr>
        <p:spPr>
          <a:xfrm>
            <a:off x="838200" y="365125"/>
            <a:ext cx="10515600" cy="1325563"/>
          </a:xfrm>
        </p:spPr>
        <p:txBody>
          <a:bodyPr/>
          <a:lstStyle/>
          <a:p>
            <a:r>
              <a:rPr lang="en-US"/>
              <a:t>        overview</a:t>
            </a:r>
          </a:p>
        </p:txBody>
      </p:sp>
      <p:pic>
        <p:nvPicPr>
          <p:cNvPr id="10" name="Picture 2" descr="Picture 2">
            <a:extLst>
              <a:ext uri="{FF2B5EF4-FFF2-40B4-BE49-F238E27FC236}">
                <a16:creationId xmlns:a16="http://schemas.microsoft.com/office/drawing/2014/main" id="{B50BA9FD-C68B-49D1-AE57-7ADC77BC2B39}"/>
              </a:ext>
            </a:extLst>
          </p:cNvPr>
          <p:cNvPicPr>
            <a:picLocks noChangeAspect="1"/>
          </p:cNvPicPr>
          <p:nvPr/>
        </p:nvPicPr>
        <p:blipFill>
          <a:blip r:embed="rId3"/>
          <a:stretch>
            <a:fillRect/>
          </a:stretch>
        </p:blipFill>
        <p:spPr>
          <a:xfrm>
            <a:off x="972364" y="795173"/>
            <a:ext cx="769890" cy="465465"/>
          </a:xfrm>
          <a:prstGeom prst="rect">
            <a:avLst/>
          </a:prstGeom>
          <a:ln w="12700">
            <a:miter lim="400000"/>
          </a:ln>
        </p:spPr>
      </p:pic>
    </p:spTree>
    <p:extLst>
      <p:ext uri="{BB962C8B-B14F-4D97-AF65-F5344CB8AC3E}">
        <p14:creationId xmlns:p14="http://schemas.microsoft.com/office/powerpoint/2010/main" val="37581750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5A4A5-8DDE-4A6C-8159-AD3058D36BD7}"/>
              </a:ext>
            </a:extLst>
          </p:cNvPr>
          <p:cNvSpPr>
            <a:spLocks noGrp="1"/>
          </p:cNvSpPr>
          <p:nvPr>
            <p:ph type="title"/>
          </p:nvPr>
        </p:nvSpPr>
        <p:spPr/>
        <p:txBody>
          <a:bodyPr/>
          <a:lstStyle/>
          <a:p>
            <a:r>
              <a:rPr lang="en-US" dirty="0"/>
              <a:t>CDCL(T) </a:t>
            </a:r>
          </a:p>
        </p:txBody>
      </p:sp>
      <p:pic>
        <p:nvPicPr>
          <p:cNvPr id="9" name="Picture 8">
            <a:extLst>
              <a:ext uri="{FF2B5EF4-FFF2-40B4-BE49-F238E27FC236}">
                <a16:creationId xmlns:a16="http://schemas.microsoft.com/office/drawing/2014/main" id="{DAFB224F-E26A-4B8F-BB4E-19212BC2BD95}"/>
              </a:ext>
            </a:extLst>
          </p:cNvPr>
          <p:cNvPicPr>
            <a:picLocks noChangeAspect="1"/>
          </p:cNvPicPr>
          <p:nvPr/>
        </p:nvPicPr>
        <p:blipFill>
          <a:blip r:embed="rId2"/>
          <a:stretch>
            <a:fillRect/>
          </a:stretch>
        </p:blipFill>
        <p:spPr>
          <a:xfrm>
            <a:off x="1799155" y="1671377"/>
            <a:ext cx="8774300" cy="4860665"/>
          </a:xfrm>
          <a:prstGeom prst="rect">
            <a:avLst/>
          </a:prstGeom>
        </p:spPr>
      </p:pic>
    </p:spTree>
    <p:extLst>
      <p:ext uri="{BB962C8B-B14F-4D97-AF65-F5344CB8AC3E}">
        <p14:creationId xmlns:p14="http://schemas.microsoft.com/office/powerpoint/2010/main" val="11760577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F127-9CF0-619B-76EB-645A71F88376}"/>
              </a:ext>
            </a:extLst>
          </p:cNvPr>
          <p:cNvSpPr>
            <a:spLocks noGrp="1"/>
          </p:cNvSpPr>
          <p:nvPr>
            <p:ph type="title"/>
          </p:nvPr>
        </p:nvSpPr>
        <p:spPr>
          <a:xfrm>
            <a:off x="245433" y="115963"/>
            <a:ext cx="4862930" cy="1326338"/>
          </a:xfrm>
        </p:spPr>
        <p:txBody>
          <a:bodyPr>
            <a:normAutofit/>
          </a:bodyPr>
          <a:lstStyle/>
          <a:p>
            <a:r>
              <a:rPr lang="en-US" dirty="0"/>
              <a:t>Custom Theories</a:t>
            </a:r>
          </a:p>
        </p:txBody>
      </p:sp>
      <p:pic>
        <p:nvPicPr>
          <p:cNvPr id="5" name="Content Placeholder 4" descr="Diagram&#10;&#10;Description automatically generated">
            <a:extLst>
              <a:ext uri="{FF2B5EF4-FFF2-40B4-BE49-F238E27FC236}">
                <a16:creationId xmlns:a16="http://schemas.microsoft.com/office/drawing/2014/main" id="{91DAE29A-5D30-FFA4-EE90-607D30D4D2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3371" y="0"/>
            <a:ext cx="5584485" cy="6858000"/>
          </a:xfrm>
        </p:spPr>
      </p:pic>
      <p:pic>
        <p:nvPicPr>
          <p:cNvPr id="4" name="Picture 3">
            <a:extLst>
              <a:ext uri="{FF2B5EF4-FFF2-40B4-BE49-F238E27FC236}">
                <a16:creationId xmlns:a16="http://schemas.microsoft.com/office/drawing/2014/main" id="{0128E507-7FE9-E398-3AFD-1A88671B9496}"/>
              </a:ext>
            </a:extLst>
          </p:cNvPr>
          <p:cNvPicPr>
            <a:picLocks noChangeAspect="1"/>
          </p:cNvPicPr>
          <p:nvPr/>
        </p:nvPicPr>
        <p:blipFill>
          <a:blip r:embed="rId3"/>
          <a:stretch>
            <a:fillRect/>
          </a:stretch>
        </p:blipFill>
        <p:spPr>
          <a:xfrm>
            <a:off x="929574" y="1442301"/>
            <a:ext cx="5353797" cy="5191850"/>
          </a:xfrm>
          <a:prstGeom prst="rect">
            <a:avLst/>
          </a:prstGeom>
        </p:spPr>
      </p:pic>
    </p:spTree>
    <p:extLst>
      <p:ext uri="{BB962C8B-B14F-4D97-AF65-F5344CB8AC3E}">
        <p14:creationId xmlns:p14="http://schemas.microsoft.com/office/powerpoint/2010/main" val="10122335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F127-9CF0-619B-76EB-645A71F88376}"/>
              </a:ext>
            </a:extLst>
          </p:cNvPr>
          <p:cNvSpPr>
            <a:spLocks noGrp="1"/>
          </p:cNvSpPr>
          <p:nvPr>
            <p:ph type="title"/>
          </p:nvPr>
        </p:nvSpPr>
        <p:spPr/>
        <p:txBody>
          <a:bodyPr/>
          <a:lstStyle/>
          <a:p>
            <a:r>
              <a:rPr lang="en-US" dirty="0"/>
              <a:t>Classification</a:t>
            </a:r>
          </a:p>
        </p:txBody>
      </p:sp>
      <p:sp>
        <p:nvSpPr>
          <p:cNvPr id="4" name="Rectangle 3">
            <a:extLst>
              <a:ext uri="{FF2B5EF4-FFF2-40B4-BE49-F238E27FC236}">
                <a16:creationId xmlns:a16="http://schemas.microsoft.com/office/drawing/2014/main" id="{18B0E677-8B6B-328D-374C-79DC6CA3A34B}"/>
              </a:ext>
            </a:extLst>
          </p:cNvPr>
          <p:cNvSpPr/>
          <p:nvPr/>
        </p:nvSpPr>
        <p:spPr>
          <a:xfrm>
            <a:off x="4736224" y="2096814"/>
            <a:ext cx="2719552" cy="890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Finite Domains</a:t>
            </a:r>
          </a:p>
        </p:txBody>
      </p:sp>
      <p:sp>
        <p:nvSpPr>
          <p:cNvPr id="5" name="Rectangle 4">
            <a:extLst>
              <a:ext uri="{FF2B5EF4-FFF2-40B4-BE49-F238E27FC236}">
                <a16:creationId xmlns:a16="http://schemas.microsoft.com/office/drawing/2014/main" id="{14387DFC-014B-4E1C-9DCD-9B39C9AF7E47}"/>
              </a:ext>
            </a:extLst>
          </p:cNvPr>
          <p:cNvSpPr/>
          <p:nvPr/>
        </p:nvSpPr>
        <p:spPr>
          <a:xfrm>
            <a:off x="1618594" y="3731173"/>
            <a:ext cx="2719552" cy="890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EUF</a:t>
            </a:r>
          </a:p>
        </p:txBody>
      </p:sp>
      <p:sp>
        <p:nvSpPr>
          <p:cNvPr id="6" name="Rectangle 5">
            <a:extLst>
              <a:ext uri="{FF2B5EF4-FFF2-40B4-BE49-F238E27FC236}">
                <a16:creationId xmlns:a16="http://schemas.microsoft.com/office/drawing/2014/main" id="{332A0DE5-40F5-1C44-74D8-14F60005B874}"/>
              </a:ext>
            </a:extLst>
          </p:cNvPr>
          <p:cNvSpPr/>
          <p:nvPr/>
        </p:nvSpPr>
        <p:spPr>
          <a:xfrm>
            <a:off x="8100849" y="3697015"/>
            <a:ext cx="2719552" cy="890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Arithmetic</a:t>
            </a:r>
          </a:p>
        </p:txBody>
      </p:sp>
      <p:sp>
        <p:nvSpPr>
          <p:cNvPr id="7" name="Rectangle 6">
            <a:extLst>
              <a:ext uri="{FF2B5EF4-FFF2-40B4-BE49-F238E27FC236}">
                <a16:creationId xmlns:a16="http://schemas.microsoft.com/office/drawing/2014/main" id="{7C28D089-780C-A429-8ECA-D58ACC2E8FCE}"/>
              </a:ext>
            </a:extLst>
          </p:cNvPr>
          <p:cNvSpPr/>
          <p:nvPr/>
        </p:nvSpPr>
        <p:spPr>
          <a:xfrm>
            <a:off x="4736224" y="4874174"/>
            <a:ext cx="2719552" cy="890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Hybrid </a:t>
            </a:r>
          </a:p>
          <a:p>
            <a:pPr algn="ctr"/>
            <a:r>
              <a:rPr lang="en-US" sz="2800" dirty="0" err="1"/>
              <a:t>str.len</a:t>
            </a:r>
            <a:r>
              <a:rPr lang="en-US" sz="2800" dirty="0"/>
              <a:t>, bv2nat</a:t>
            </a:r>
          </a:p>
        </p:txBody>
      </p:sp>
      <p:sp>
        <p:nvSpPr>
          <p:cNvPr id="8" name="Rectangle 7">
            <a:extLst>
              <a:ext uri="{FF2B5EF4-FFF2-40B4-BE49-F238E27FC236}">
                <a16:creationId xmlns:a16="http://schemas.microsoft.com/office/drawing/2014/main" id="{61F2DD79-0712-ADE8-7F71-66B997E4E9D1}"/>
              </a:ext>
            </a:extLst>
          </p:cNvPr>
          <p:cNvSpPr/>
          <p:nvPr/>
        </p:nvSpPr>
        <p:spPr>
          <a:xfrm>
            <a:off x="517635" y="1803099"/>
            <a:ext cx="2719552" cy="89075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Arrays</a:t>
            </a:r>
          </a:p>
        </p:txBody>
      </p:sp>
      <p:sp>
        <p:nvSpPr>
          <p:cNvPr id="9" name="Rectangle 8">
            <a:extLst>
              <a:ext uri="{FF2B5EF4-FFF2-40B4-BE49-F238E27FC236}">
                <a16:creationId xmlns:a16="http://schemas.microsoft.com/office/drawing/2014/main" id="{C9AF3788-82E9-64D4-6C30-FBDE4CFFB5AB}"/>
              </a:ext>
            </a:extLst>
          </p:cNvPr>
          <p:cNvSpPr/>
          <p:nvPr/>
        </p:nvSpPr>
        <p:spPr>
          <a:xfrm>
            <a:off x="838200" y="2522482"/>
            <a:ext cx="2719552" cy="89075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ADTs</a:t>
            </a:r>
          </a:p>
        </p:txBody>
      </p:sp>
      <p:sp>
        <p:nvSpPr>
          <p:cNvPr id="10" name="Rectangle 9">
            <a:extLst>
              <a:ext uri="{FF2B5EF4-FFF2-40B4-BE49-F238E27FC236}">
                <a16:creationId xmlns:a16="http://schemas.microsoft.com/office/drawing/2014/main" id="{AED95295-0904-CAA0-3FB7-FC0CA6239975}"/>
              </a:ext>
            </a:extLst>
          </p:cNvPr>
          <p:cNvSpPr/>
          <p:nvPr/>
        </p:nvSpPr>
        <p:spPr>
          <a:xfrm>
            <a:off x="4742792" y="5868880"/>
            <a:ext cx="2719552" cy="89075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User-Propagator</a:t>
            </a:r>
          </a:p>
        </p:txBody>
      </p:sp>
    </p:spTree>
    <p:extLst>
      <p:ext uri="{BB962C8B-B14F-4D97-AF65-F5344CB8AC3E}">
        <p14:creationId xmlns:p14="http://schemas.microsoft.com/office/powerpoint/2010/main" val="13456161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7C0A-2792-4EB4-9219-07D7016C8510}"/>
              </a:ext>
            </a:extLst>
          </p:cNvPr>
          <p:cNvSpPr>
            <a:spLocks noGrp="1"/>
          </p:cNvSpPr>
          <p:nvPr>
            <p:ph type="title"/>
          </p:nvPr>
        </p:nvSpPr>
        <p:spPr/>
        <p:txBody>
          <a:bodyPr/>
          <a:lstStyle/>
          <a:p>
            <a:r>
              <a:rPr lang="en-US" dirty="0"/>
              <a:t>Finite Domain Theories</a:t>
            </a:r>
          </a:p>
        </p:txBody>
      </p:sp>
      <p:pic>
        <p:nvPicPr>
          <p:cNvPr id="5" name="Picture 4">
            <a:extLst>
              <a:ext uri="{FF2B5EF4-FFF2-40B4-BE49-F238E27FC236}">
                <a16:creationId xmlns:a16="http://schemas.microsoft.com/office/drawing/2014/main" id="{1D683002-0B6C-4F38-88D2-174904DD2D6B}"/>
              </a:ext>
            </a:extLst>
          </p:cNvPr>
          <p:cNvPicPr>
            <a:picLocks noChangeAspect="1"/>
          </p:cNvPicPr>
          <p:nvPr/>
        </p:nvPicPr>
        <p:blipFill>
          <a:blip r:embed="rId2"/>
          <a:stretch>
            <a:fillRect/>
          </a:stretch>
        </p:blipFill>
        <p:spPr>
          <a:xfrm>
            <a:off x="3552825" y="5443537"/>
            <a:ext cx="8400818" cy="786884"/>
          </a:xfrm>
          <a:prstGeom prst="rect">
            <a:avLst/>
          </a:prstGeom>
        </p:spPr>
      </p:pic>
      <p:pic>
        <p:nvPicPr>
          <p:cNvPr id="8" name="Picture 7">
            <a:extLst>
              <a:ext uri="{FF2B5EF4-FFF2-40B4-BE49-F238E27FC236}">
                <a16:creationId xmlns:a16="http://schemas.microsoft.com/office/drawing/2014/main" id="{F9205BD9-C600-48C4-BE5B-B36ABBB2DF46}"/>
              </a:ext>
            </a:extLst>
          </p:cNvPr>
          <p:cNvPicPr>
            <a:picLocks noChangeAspect="1"/>
          </p:cNvPicPr>
          <p:nvPr/>
        </p:nvPicPr>
        <p:blipFill>
          <a:blip r:embed="rId3"/>
          <a:stretch>
            <a:fillRect/>
          </a:stretch>
        </p:blipFill>
        <p:spPr>
          <a:xfrm>
            <a:off x="1135922" y="2701776"/>
            <a:ext cx="6275752" cy="997884"/>
          </a:xfrm>
          <a:prstGeom prst="rect">
            <a:avLst/>
          </a:prstGeom>
        </p:spPr>
      </p:pic>
      <p:pic>
        <p:nvPicPr>
          <p:cNvPr id="14" name="Picture 13">
            <a:extLst>
              <a:ext uri="{FF2B5EF4-FFF2-40B4-BE49-F238E27FC236}">
                <a16:creationId xmlns:a16="http://schemas.microsoft.com/office/drawing/2014/main" id="{9248DDF3-13D3-4666-9359-584046639799}"/>
              </a:ext>
            </a:extLst>
          </p:cNvPr>
          <p:cNvPicPr>
            <a:picLocks noChangeAspect="1"/>
          </p:cNvPicPr>
          <p:nvPr/>
        </p:nvPicPr>
        <p:blipFill>
          <a:blip r:embed="rId4"/>
          <a:stretch>
            <a:fillRect/>
          </a:stretch>
        </p:blipFill>
        <p:spPr>
          <a:xfrm>
            <a:off x="1974122" y="3892425"/>
            <a:ext cx="8201025" cy="1103658"/>
          </a:xfrm>
          <a:prstGeom prst="rect">
            <a:avLst/>
          </a:prstGeom>
        </p:spPr>
      </p:pic>
    </p:spTree>
    <p:extLst>
      <p:ext uri="{BB962C8B-B14F-4D97-AF65-F5344CB8AC3E}">
        <p14:creationId xmlns:p14="http://schemas.microsoft.com/office/powerpoint/2010/main" val="11431189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7C0A-2792-4EB4-9219-07D7016C8510}"/>
              </a:ext>
            </a:extLst>
          </p:cNvPr>
          <p:cNvSpPr>
            <a:spLocks noGrp="1"/>
          </p:cNvSpPr>
          <p:nvPr>
            <p:ph type="title"/>
          </p:nvPr>
        </p:nvSpPr>
        <p:spPr/>
        <p:txBody>
          <a:bodyPr/>
          <a:lstStyle/>
          <a:p>
            <a:r>
              <a:rPr lang="en-US" dirty="0"/>
              <a:t>Finite Domains and CDCL(T)</a:t>
            </a:r>
          </a:p>
        </p:txBody>
      </p:sp>
      <p:pic>
        <p:nvPicPr>
          <p:cNvPr id="3" name="Picture 2">
            <a:extLst>
              <a:ext uri="{FF2B5EF4-FFF2-40B4-BE49-F238E27FC236}">
                <a16:creationId xmlns:a16="http://schemas.microsoft.com/office/drawing/2014/main" id="{5BA569DE-9E82-218A-D393-C193B5F3F491}"/>
              </a:ext>
            </a:extLst>
          </p:cNvPr>
          <p:cNvPicPr>
            <a:picLocks noChangeAspect="1"/>
          </p:cNvPicPr>
          <p:nvPr/>
        </p:nvPicPr>
        <p:blipFill>
          <a:blip r:embed="rId2"/>
          <a:stretch>
            <a:fillRect/>
          </a:stretch>
        </p:blipFill>
        <p:spPr>
          <a:xfrm>
            <a:off x="3075081" y="2142100"/>
            <a:ext cx="6275752" cy="997884"/>
          </a:xfrm>
          <a:prstGeom prst="rect">
            <a:avLst/>
          </a:prstGeom>
        </p:spPr>
      </p:pic>
      <p:sp>
        <p:nvSpPr>
          <p:cNvPr id="4" name="TextBox 3">
            <a:extLst>
              <a:ext uri="{FF2B5EF4-FFF2-40B4-BE49-F238E27FC236}">
                <a16:creationId xmlns:a16="http://schemas.microsoft.com/office/drawing/2014/main" id="{7BD7EF2C-1041-4992-9A3C-D10765D902B8}"/>
              </a:ext>
            </a:extLst>
          </p:cNvPr>
          <p:cNvSpPr txBox="1"/>
          <p:nvPr/>
        </p:nvSpPr>
        <p:spPr>
          <a:xfrm>
            <a:off x="1339325" y="4629856"/>
            <a:ext cx="8912183" cy="461665"/>
          </a:xfrm>
          <a:prstGeom prst="rect">
            <a:avLst/>
          </a:prstGeom>
          <a:noFill/>
        </p:spPr>
        <p:txBody>
          <a:bodyPr wrap="none" rtlCol="0">
            <a:spAutoFit/>
          </a:bodyPr>
          <a:lstStyle/>
          <a:p>
            <a:r>
              <a:rPr lang="en-US" sz="2400" dirty="0"/>
              <a:t>Compile to SAT		Compile to SAT + E		</a:t>
            </a:r>
            <a:r>
              <a:rPr lang="en-US" sz="2400" dirty="0">
                <a:solidFill>
                  <a:schemeClr val="bg1">
                    <a:lumMod val="50000"/>
                  </a:schemeClr>
                </a:solidFill>
              </a:rPr>
              <a:t>Word level</a:t>
            </a:r>
          </a:p>
        </p:txBody>
      </p:sp>
    </p:spTree>
    <p:extLst>
      <p:ext uri="{BB962C8B-B14F-4D97-AF65-F5344CB8AC3E}">
        <p14:creationId xmlns:p14="http://schemas.microsoft.com/office/powerpoint/2010/main" val="2729369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7C0A-2792-4EB4-9219-07D7016C8510}"/>
              </a:ext>
            </a:extLst>
          </p:cNvPr>
          <p:cNvSpPr>
            <a:spLocks noGrp="1"/>
          </p:cNvSpPr>
          <p:nvPr>
            <p:ph type="title"/>
          </p:nvPr>
        </p:nvSpPr>
        <p:spPr/>
        <p:txBody>
          <a:bodyPr/>
          <a:lstStyle/>
          <a:p>
            <a:r>
              <a:rPr lang="en-US" dirty="0"/>
              <a:t>Finite Domains and CDCL(T)</a:t>
            </a:r>
          </a:p>
        </p:txBody>
      </p:sp>
      <p:sp>
        <p:nvSpPr>
          <p:cNvPr id="4" name="TextBox 3">
            <a:extLst>
              <a:ext uri="{FF2B5EF4-FFF2-40B4-BE49-F238E27FC236}">
                <a16:creationId xmlns:a16="http://schemas.microsoft.com/office/drawing/2014/main" id="{7BD7EF2C-1041-4992-9A3C-D10765D902B8}"/>
              </a:ext>
            </a:extLst>
          </p:cNvPr>
          <p:cNvSpPr txBox="1"/>
          <p:nvPr/>
        </p:nvSpPr>
        <p:spPr>
          <a:xfrm>
            <a:off x="1354199" y="4545377"/>
            <a:ext cx="2604880" cy="523220"/>
          </a:xfrm>
          <a:prstGeom prst="rect">
            <a:avLst/>
          </a:prstGeom>
          <a:noFill/>
        </p:spPr>
        <p:txBody>
          <a:bodyPr wrap="none" rtlCol="0">
            <a:spAutoFit/>
          </a:bodyPr>
          <a:lstStyle/>
          <a:p>
            <a:r>
              <a:rPr lang="en-US" sz="2800" dirty="0"/>
              <a:t>Compile to CDCL</a:t>
            </a:r>
          </a:p>
        </p:txBody>
      </p:sp>
      <p:sp>
        <p:nvSpPr>
          <p:cNvPr id="6" name="TextBox 5">
            <a:extLst>
              <a:ext uri="{FF2B5EF4-FFF2-40B4-BE49-F238E27FC236}">
                <a16:creationId xmlns:a16="http://schemas.microsoft.com/office/drawing/2014/main" id="{8C3C5586-FB5C-2D11-F014-4E1BC4F87B7B}"/>
              </a:ext>
            </a:extLst>
          </p:cNvPr>
          <p:cNvSpPr txBox="1"/>
          <p:nvPr/>
        </p:nvSpPr>
        <p:spPr>
          <a:xfrm>
            <a:off x="6283342" y="4545377"/>
            <a:ext cx="5179559" cy="523220"/>
          </a:xfrm>
          <a:prstGeom prst="rect">
            <a:avLst/>
          </a:prstGeom>
          <a:noFill/>
        </p:spPr>
        <p:txBody>
          <a:bodyPr wrap="none" rtlCol="0">
            <a:spAutoFit/>
          </a:bodyPr>
          <a:lstStyle/>
          <a:p>
            <a:r>
              <a:rPr lang="en-US" sz="2800" dirty="0"/>
              <a:t>Compile to CDCL + PB propagation</a:t>
            </a:r>
          </a:p>
        </p:txBody>
      </p:sp>
      <p:pic>
        <p:nvPicPr>
          <p:cNvPr id="5" name="Picture 4">
            <a:extLst>
              <a:ext uri="{FF2B5EF4-FFF2-40B4-BE49-F238E27FC236}">
                <a16:creationId xmlns:a16="http://schemas.microsoft.com/office/drawing/2014/main" id="{8FC0F49B-B662-A28F-BBC0-FFAFFDEEBB37}"/>
              </a:ext>
            </a:extLst>
          </p:cNvPr>
          <p:cNvPicPr>
            <a:picLocks noChangeAspect="1"/>
          </p:cNvPicPr>
          <p:nvPr/>
        </p:nvPicPr>
        <p:blipFill>
          <a:blip r:embed="rId2"/>
          <a:stretch>
            <a:fillRect/>
          </a:stretch>
        </p:blipFill>
        <p:spPr>
          <a:xfrm>
            <a:off x="2330156" y="2145141"/>
            <a:ext cx="8201025" cy="110365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416FDF2-5D8F-EB3F-9147-7575F36002EF}"/>
                  </a:ext>
                </a:extLst>
              </p:cNvPr>
              <p:cNvSpPr txBox="1"/>
              <p:nvPr/>
            </p:nvSpPr>
            <p:spPr>
              <a:xfrm>
                <a:off x="7551683" y="1690688"/>
                <a:ext cx="4445875" cy="7386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𝑞</m:t>
                      </m:r>
                      <m:r>
                        <a:rPr lang="en-US" sz="2400" b="0" i="1" smtClean="0">
                          <a:latin typeface="Cambria Math" panose="02040503050406030204" pitchFamily="18" charset="0"/>
                        </a:rPr>
                        <m:t>+</m:t>
                      </m:r>
                      <m:r>
                        <a:rPr lang="en-US" sz="2400" b="0" i="1" smtClean="0">
                          <a:latin typeface="Cambria Math" panose="02040503050406030204" pitchFamily="18" charset="0"/>
                        </a:rPr>
                        <m:t>𝑟</m:t>
                      </m:r>
                      <m:r>
                        <a:rPr lang="en-US" sz="2400" b="0" i="1" smtClean="0">
                          <a:latin typeface="Cambria Math" panose="02040503050406030204" pitchFamily="18" charset="0"/>
                        </a:rPr>
                        <m:t>≤1∧</m:t>
                      </m:r>
                    </m:oMath>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𝑢</m:t>
                      </m:r>
                      <m:r>
                        <a:rPr lang="en-US" sz="2400" b="0" i="1" smtClean="0">
                          <a:latin typeface="Cambria Math" panose="02040503050406030204" pitchFamily="18" charset="0"/>
                        </a:rPr>
                        <m:t>⇒(</m:t>
                      </m:r>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𝑞</m:t>
                      </m:r>
                      <m:r>
                        <a:rPr lang="en-US" sz="2400" b="0" i="1" smtClean="0">
                          <a:latin typeface="Cambria Math" panose="02040503050406030204" pitchFamily="18" charset="0"/>
                        </a:rPr>
                        <m:t>)+(</m:t>
                      </m:r>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𝑞</m:t>
                      </m:r>
                      <m:r>
                        <a:rPr lang="en-US" sz="2400" b="0" i="1" smtClean="0">
                          <a:latin typeface="Cambria Math" panose="02040503050406030204" pitchFamily="18" charset="0"/>
                        </a:rPr>
                        <m:t>)+</m:t>
                      </m:r>
                      <m:r>
                        <a:rPr lang="en-US" sz="2400" b="0" i="1" smtClean="0">
                          <a:latin typeface="Cambria Math" panose="02040503050406030204" pitchFamily="18" charset="0"/>
                        </a:rPr>
                        <m:t>𝑟</m:t>
                      </m:r>
                      <m:r>
                        <a:rPr lang="en-US" sz="2400" b="0" i="1" smtClean="0">
                          <a:latin typeface="Cambria Math" panose="02040503050406030204" pitchFamily="18" charset="0"/>
                        </a:rPr>
                        <m:t>≥2)</m:t>
                      </m:r>
                    </m:oMath>
                  </m:oMathPara>
                </a14:m>
                <a:endParaRPr lang="en-US" sz="2400" dirty="0"/>
              </a:p>
            </p:txBody>
          </p:sp>
        </mc:Choice>
        <mc:Fallback xmlns="">
          <p:sp>
            <p:nvSpPr>
              <p:cNvPr id="8" name="TextBox 7">
                <a:extLst>
                  <a:ext uri="{FF2B5EF4-FFF2-40B4-BE49-F238E27FC236}">
                    <a16:creationId xmlns:a16="http://schemas.microsoft.com/office/drawing/2014/main" id="{5416FDF2-5D8F-EB3F-9147-7575F36002EF}"/>
                  </a:ext>
                </a:extLst>
              </p:cNvPr>
              <p:cNvSpPr txBox="1">
                <a:spLocks noRot="1" noChangeAspect="1" noMove="1" noResize="1" noEditPoints="1" noAdjustHandles="1" noChangeArrowheads="1" noChangeShapeType="1" noTextEdit="1"/>
              </p:cNvSpPr>
              <p:nvPr/>
            </p:nvSpPr>
            <p:spPr>
              <a:xfrm>
                <a:off x="7551683" y="1690688"/>
                <a:ext cx="4445875" cy="738664"/>
              </a:xfrm>
              <a:prstGeom prst="rect">
                <a:avLst/>
              </a:prstGeom>
              <a:blipFill>
                <a:blip r:embed="rId3"/>
                <a:stretch>
                  <a:fillRect b="-16393"/>
                </a:stretch>
              </a:blipFill>
            </p:spPr>
            <p:txBody>
              <a:bodyPr/>
              <a:lstStyle/>
              <a:p>
                <a:r>
                  <a:rPr lang="en-US">
                    <a:noFill/>
                  </a:rPr>
                  <a:t> </a:t>
                </a:r>
              </a:p>
            </p:txBody>
          </p:sp>
        </mc:Fallback>
      </mc:AlternateContent>
    </p:spTree>
    <p:extLst>
      <p:ext uri="{BB962C8B-B14F-4D97-AF65-F5344CB8AC3E}">
        <p14:creationId xmlns:p14="http://schemas.microsoft.com/office/powerpoint/2010/main" val="7482544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F127-9CF0-619B-76EB-645A71F88376}"/>
              </a:ext>
            </a:extLst>
          </p:cNvPr>
          <p:cNvSpPr>
            <a:spLocks noGrp="1"/>
          </p:cNvSpPr>
          <p:nvPr>
            <p:ph type="title"/>
          </p:nvPr>
        </p:nvSpPr>
        <p:spPr/>
        <p:txBody>
          <a:bodyPr/>
          <a:lstStyle/>
          <a:p>
            <a:r>
              <a:rPr lang="en-US" dirty="0"/>
              <a:t>EUF</a:t>
            </a:r>
          </a:p>
        </p:txBody>
      </p:sp>
      <p:pic>
        <p:nvPicPr>
          <p:cNvPr id="5" name="Picture 4">
            <a:extLst>
              <a:ext uri="{FF2B5EF4-FFF2-40B4-BE49-F238E27FC236}">
                <a16:creationId xmlns:a16="http://schemas.microsoft.com/office/drawing/2014/main" id="{6D42C28B-8BDE-EF8E-A7A1-6DF97515E80C}"/>
              </a:ext>
            </a:extLst>
          </p:cNvPr>
          <p:cNvPicPr>
            <a:picLocks noChangeAspect="1"/>
          </p:cNvPicPr>
          <p:nvPr/>
        </p:nvPicPr>
        <p:blipFill>
          <a:blip r:embed="rId2"/>
          <a:stretch>
            <a:fillRect/>
          </a:stretch>
        </p:blipFill>
        <p:spPr>
          <a:xfrm>
            <a:off x="577802" y="2183524"/>
            <a:ext cx="11036396" cy="3714725"/>
          </a:xfrm>
          <a:prstGeom prst="rect">
            <a:avLst/>
          </a:prstGeom>
        </p:spPr>
      </p:pic>
    </p:spTree>
    <p:extLst>
      <p:ext uri="{BB962C8B-B14F-4D97-AF65-F5344CB8AC3E}">
        <p14:creationId xmlns:p14="http://schemas.microsoft.com/office/powerpoint/2010/main" val="1789943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A4D49E-7065-4144-8746-3128160E4DDF}"/>
              </a:ext>
            </a:extLst>
          </p:cNvPr>
          <p:cNvSpPr txBox="1">
            <a:spLocks/>
          </p:cNvSpPr>
          <p:nvPr/>
        </p:nvSpPr>
        <p:spPr>
          <a:xfrm>
            <a:off x="0" y="386215"/>
            <a:ext cx="2033752"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gradFill>
                  <a:gsLst>
                    <a:gs pos="1250">
                      <a:srgbClr val="000000"/>
                    </a:gs>
                    <a:gs pos="100000">
                      <a:srgbClr val="000000"/>
                    </a:gs>
                  </a:gsLst>
                  <a:lin ang="5400000" scaled="0"/>
                </a:gradFill>
                <a:effectLst/>
                <a:uLnTx/>
                <a:uFillTx/>
                <a:latin typeface="Segoe UI Semibold"/>
                <a:ea typeface="+mn-ea"/>
                <a:cs typeface="Segoe UI" pitchFamily="34" charset="0"/>
              </a:rPr>
              <a:t>EUF</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59F00870-84F7-4F1A-A1BC-4FF2316D561D}"/>
                  </a:ext>
                </a:extLst>
              </p:cNvPr>
              <p:cNvSpPr txBox="1">
                <a:spLocks/>
              </p:cNvSpPr>
              <p:nvPr/>
            </p:nvSpPr>
            <p:spPr>
              <a:xfrm>
                <a:off x="282863" y="2325674"/>
                <a:ext cx="8382000" cy="1514838"/>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buFont typeface="Arial" pitchFamily="34" charset="0"/>
                  <a:buNone/>
                </a:pPr>
                <a:r>
                  <a:rPr lang="en-US" sz="2800" b="0">
                    <a:cs typeface="Calibri" pitchFamily="34" charset="0"/>
                  </a:rPr>
                  <a:t> </a:t>
                </a:r>
                <a14:m>
                  <m:oMath xmlns:m="http://schemas.openxmlformats.org/officeDocument/2006/math">
                    <m:r>
                      <a:rPr lang="en-US" sz="2800" i="1" dirty="0" smtClean="0">
                        <a:latin typeface="Cambria Math"/>
                        <a:cs typeface="Calibri" pitchFamily="34" charset="0"/>
                      </a:rPr>
                      <m:t>𝑎</m:t>
                    </m:r>
                    <m:r>
                      <a:rPr lang="en-US" sz="2800" i="1" dirty="0" smtClean="0">
                        <a:latin typeface="Cambria Math"/>
                        <a:cs typeface="Calibri" pitchFamily="34" charset="0"/>
                      </a:rPr>
                      <m:t> =</m:t>
                    </m:r>
                    <m:sSub>
                      <m:sSubPr>
                        <m:ctrlPr>
                          <a:rPr lang="en-US" sz="2800" i="1" dirty="0" smtClean="0">
                            <a:latin typeface="Cambria Math" panose="02040503050406030204" pitchFamily="18" charset="0"/>
                            <a:cs typeface="Calibri" pitchFamily="34" charset="0"/>
                          </a:rPr>
                        </m:ctrlPr>
                      </m:sSubPr>
                      <m:e>
                        <m:r>
                          <a:rPr lang="en-US" sz="2800" i="1" dirty="0" smtClean="0">
                            <a:latin typeface="Cambria Math"/>
                            <a:cs typeface="Calibri" pitchFamily="34" charset="0"/>
                          </a:rPr>
                          <m:t>𝑣</m:t>
                        </m:r>
                      </m:e>
                      <m:sub>
                        <m:r>
                          <a:rPr lang="en-US" sz="2800" i="1" dirty="0" smtClean="0">
                            <a:latin typeface="Cambria Math"/>
                            <a:cs typeface="Calibri" pitchFamily="34" charset="0"/>
                          </a:rPr>
                          <m:t>2</m:t>
                        </m:r>
                      </m:sub>
                    </m:sSub>
                    <m:r>
                      <a:rPr lang="en-US" sz="2800" i="1" dirty="0" smtClean="0">
                        <a:latin typeface="Cambria Math"/>
                        <a:cs typeface="Calibri" pitchFamily="34" charset="0"/>
                      </a:rPr>
                      <m:t>,</m:t>
                    </m:r>
                    <m:r>
                      <a:rPr lang="en-US" sz="2800" i="1" dirty="0" smtClean="0">
                        <a:solidFill>
                          <a:srgbClr val="FF0000"/>
                        </a:solidFill>
                        <a:latin typeface="Cambria Math"/>
                        <a:cs typeface="Calibri" pitchFamily="34" charset="0"/>
                      </a:rPr>
                      <m:t> </m:t>
                    </m:r>
                    <m:r>
                      <a:rPr lang="en-US" sz="2800" i="1" dirty="0">
                        <a:latin typeface="Cambria Math"/>
                        <a:cs typeface="Calibri" pitchFamily="34" charset="0"/>
                      </a:rPr>
                      <m:t>𝑎</m:t>
                    </m:r>
                    <m:r>
                      <a:rPr lang="en-US" sz="2800" i="1" dirty="0" smtClean="0">
                        <a:latin typeface="Cambria Math"/>
                        <a:cs typeface="Calibri" pitchFamily="34" charset="0"/>
                      </a:rPr>
                      <m:t> =</m:t>
                    </m:r>
                    <m:sSub>
                      <m:sSubPr>
                        <m:ctrlPr>
                          <a:rPr lang="en-US" sz="2800" i="1" dirty="0" smtClean="0">
                            <a:latin typeface="Cambria Math" panose="02040503050406030204" pitchFamily="18" charset="0"/>
                            <a:cs typeface="Calibri" pitchFamily="34" charset="0"/>
                          </a:rPr>
                        </m:ctrlPr>
                      </m:sSubPr>
                      <m:e>
                        <m:r>
                          <a:rPr lang="en-US" sz="2800" i="1" dirty="0" smtClean="0">
                            <a:latin typeface="Cambria Math"/>
                            <a:cs typeface="Calibri" pitchFamily="34" charset="0"/>
                          </a:rPr>
                          <m:t>𝑣</m:t>
                        </m:r>
                      </m:e>
                      <m:sub>
                        <m:r>
                          <a:rPr lang="en-US" sz="2800" i="1" dirty="0" smtClean="0">
                            <a:latin typeface="Cambria Math"/>
                            <a:cs typeface="Calibri" pitchFamily="34" charset="0"/>
                          </a:rPr>
                          <m:t>3</m:t>
                        </m:r>
                      </m:sub>
                    </m:sSub>
                    <m:r>
                      <a:rPr lang="en-US" sz="2800" i="1" dirty="0" smtClean="0">
                        <a:latin typeface="Cambria Math"/>
                        <a:cs typeface="Calibri" pitchFamily="34" charset="0"/>
                      </a:rPr>
                      <m:t>, </m:t>
                    </m:r>
                    <m:r>
                      <a:rPr lang="en-US" sz="2800" i="1" dirty="0" smtClean="0">
                        <a:solidFill>
                          <a:srgbClr val="D83B01"/>
                        </a:solidFill>
                        <a:latin typeface="Cambria Math"/>
                        <a:cs typeface="Calibri" pitchFamily="34" charset="0"/>
                        <a:sym typeface="Symbol"/>
                      </a:rPr>
                      <m:t>𝑎</m:t>
                    </m:r>
                    <m:r>
                      <a:rPr lang="en-US" sz="2800" i="1" baseline="-25000" dirty="0" smtClean="0">
                        <a:solidFill>
                          <a:srgbClr val="0070C0"/>
                        </a:solidFill>
                        <a:latin typeface="Cambria Math"/>
                        <a:cs typeface="Calibri" pitchFamily="34" charset="0"/>
                        <a:sym typeface="Symbol"/>
                      </a:rPr>
                      <m:t> </m:t>
                    </m:r>
                    <m:r>
                      <a:rPr lang="en-US" sz="2800" i="1" dirty="0" smtClean="0">
                        <a:latin typeface="Cambria Math"/>
                        <a:cs typeface="Calibri" pitchFamily="34" charset="0"/>
                        <a:sym typeface="Symbol"/>
                      </a:rPr>
                      <m:t>  </m:t>
                    </m:r>
                    <m:sSub>
                      <m:sSubPr>
                        <m:ctrlPr>
                          <a:rPr lang="en-US" sz="2800" i="1" dirty="0" smtClean="0">
                            <a:solidFill>
                              <a:srgbClr val="107C10"/>
                            </a:solidFill>
                            <a:latin typeface="Cambria Math" panose="02040503050406030204" pitchFamily="18" charset="0"/>
                            <a:cs typeface="Calibri" pitchFamily="34" charset="0"/>
                            <a:sym typeface="Symbol"/>
                          </a:rPr>
                        </m:ctrlPr>
                      </m:sSubPr>
                      <m:e>
                        <m:r>
                          <a:rPr lang="en-US" sz="2800" i="1" dirty="0" smtClean="0">
                            <a:solidFill>
                              <a:srgbClr val="107C10"/>
                            </a:solidFill>
                            <a:latin typeface="Cambria Math"/>
                            <a:cs typeface="Calibri" pitchFamily="34" charset="0"/>
                            <a:sym typeface="Symbol"/>
                          </a:rPr>
                          <m:t>𝑣</m:t>
                        </m:r>
                      </m:e>
                      <m:sub>
                        <m:r>
                          <a:rPr lang="en-US" sz="2800" i="1" dirty="0" smtClean="0">
                            <a:solidFill>
                              <a:srgbClr val="107C10"/>
                            </a:solidFill>
                            <a:latin typeface="Cambria Math"/>
                            <a:cs typeface="Calibri" pitchFamily="34" charset="0"/>
                            <a:sym typeface="Symbol"/>
                          </a:rPr>
                          <m:t>1</m:t>
                        </m:r>
                      </m:sub>
                    </m:sSub>
                    <m:r>
                      <a:rPr lang="en-US" sz="2800" i="1" dirty="0" smtClean="0">
                        <a:latin typeface="Cambria Math"/>
                        <a:cs typeface="Calibri" pitchFamily="34" charset="0"/>
                        <a:sym typeface="Symbol"/>
                      </a:rPr>
                      <m:t>,</m:t>
                    </m:r>
                    <m:r>
                      <a:rPr lang="en-US" sz="2800" dirty="0" smtClean="0">
                        <a:latin typeface="Cambria Math"/>
                        <a:cs typeface="Calibri" pitchFamily="34" charset="0"/>
                        <a:sym typeface="Symbol"/>
                      </a:rPr>
                      <m:t> </m:t>
                    </m:r>
                  </m:oMath>
                </a14:m>
                <a:endParaRPr lang="en-US" sz="2800">
                  <a:latin typeface="Cambria Math"/>
                  <a:cs typeface="Calibri" pitchFamily="34" charset="0"/>
                  <a:sym typeface="Symbol"/>
                </a:endParaRPr>
              </a:p>
              <a:p>
                <a:pPr>
                  <a:buFont typeface="Arial" pitchFamily="34" charset="0"/>
                  <a:buNone/>
                </a:pPr>
                <a:r>
                  <a:rPr lang="en-US" sz="2800">
                    <a:cs typeface="Calibri" pitchFamily="34" charset="0"/>
                    <a:sym typeface="Symbol"/>
                  </a:rPr>
                  <a:t> </a:t>
                </a:r>
                <a14:m>
                  <m:oMath xmlns:m="http://schemas.openxmlformats.org/officeDocument/2006/math">
                    <m:sSub>
                      <m:sSubPr>
                        <m:ctrlPr>
                          <a:rPr lang="en-US" sz="2800" i="1" dirty="0" smtClean="0">
                            <a:latin typeface="Cambria Math" panose="02040503050406030204" pitchFamily="18" charset="0"/>
                            <a:cs typeface="Calibri" pitchFamily="34" charset="0"/>
                            <a:sym typeface="Symbol"/>
                          </a:rPr>
                        </m:ctrlPr>
                      </m:sSubPr>
                      <m:e>
                        <m:r>
                          <a:rPr lang="en-US" sz="2800" i="1" dirty="0" smtClean="0">
                            <a:latin typeface="Cambria Math"/>
                            <a:cs typeface="Calibri" pitchFamily="34" charset="0"/>
                            <a:sym typeface="Symbol"/>
                          </a:rPr>
                          <m:t>𝑣</m:t>
                        </m:r>
                      </m:e>
                      <m:sub>
                        <m:r>
                          <a:rPr lang="en-US" sz="2800" i="1" dirty="0" smtClean="0">
                            <a:latin typeface="Cambria Math"/>
                            <a:cs typeface="Calibri" pitchFamily="34" charset="0"/>
                            <a:sym typeface="Symbol"/>
                          </a:rPr>
                          <m:t>1</m:t>
                        </m:r>
                      </m:sub>
                    </m:sSub>
                    <m:r>
                      <a:rPr lang="en-US" sz="2800" i="1" dirty="0" smtClean="0">
                        <a:latin typeface="Cambria Math"/>
                        <a:cs typeface="Calibri" pitchFamily="34" charset="0"/>
                        <a:sym typeface="Symbol"/>
                      </a:rPr>
                      <m:t>≡</m:t>
                    </m:r>
                    <m:r>
                      <a:rPr lang="en-US" sz="2800" i="1" dirty="0" smtClean="0">
                        <a:latin typeface="Cambria Math"/>
                        <a:cs typeface="Calibri" pitchFamily="34" charset="0"/>
                        <a:sym typeface="Symbol"/>
                      </a:rPr>
                      <m:t>𝑓</m:t>
                    </m:r>
                    <m:d>
                      <m:dPr>
                        <m:ctrlPr>
                          <a:rPr lang="en-US" sz="2800" i="1" dirty="0" smtClean="0">
                            <a:latin typeface="Cambria Math" panose="02040503050406030204" pitchFamily="18" charset="0"/>
                            <a:cs typeface="Calibri" pitchFamily="34" charset="0"/>
                            <a:sym typeface="Symbol"/>
                          </a:rPr>
                        </m:ctrlPr>
                      </m:dPr>
                      <m:e>
                        <m:r>
                          <a:rPr lang="en-US" sz="2800" i="1" dirty="0" smtClean="0">
                            <a:latin typeface="Cambria Math"/>
                            <a:cs typeface="Calibri" pitchFamily="34" charset="0"/>
                            <a:sym typeface="Symbol"/>
                          </a:rPr>
                          <m:t>𝑎</m:t>
                        </m:r>
                      </m:e>
                    </m:d>
                    <m:r>
                      <a:rPr lang="en-US" sz="2800" i="1" dirty="0" smtClean="0">
                        <a:latin typeface="Cambria Math"/>
                        <a:cs typeface="Calibri" pitchFamily="34" charset="0"/>
                        <a:sym typeface="Symbol"/>
                      </a:rPr>
                      <m:t>, </m:t>
                    </m:r>
                    <m:sSub>
                      <m:sSubPr>
                        <m:ctrlPr>
                          <a:rPr lang="en-US" sz="2800" i="1" dirty="0" smtClean="0">
                            <a:latin typeface="Cambria Math" panose="02040503050406030204" pitchFamily="18" charset="0"/>
                            <a:cs typeface="Calibri" pitchFamily="34" charset="0"/>
                            <a:sym typeface="Symbol"/>
                          </a:rPr>
                        </m:ctrlPr>
                      </m:sSubPr>
                      <m:e>
                        <m:r>
                          <a:rPr lang="en-US" sz="2800" i="1" dirty="0" smtClean="0">
                            <a:latin typeface="Cambria Math"/>
                            <a:cs typeface="Calibri" pitchFamily="34" charset="0"/>
                            <a:sym typeface="Symbol"/>
                          </a:rPr>
                          <m:t>𝑣</m:t>
                        </m:r>
                      </m:e>
                      <m:sub>
                        <m:r>
                          <a:rPr lang="en-US" sz="2800" i="1" dirty="0" smtClean="0">
                            <a:latin typeface="Cambria Math"/>
                            <a:cs typeface="Calibri" pitchFamily="34" charset="0"/>
                            <a:sym typeface="Symbol"/>
                          </a:rPr>
                          <m:t>2</m:t>
                        </m:r>
                      </m:sub>
                    </m:sSub>
                    <m:r>
                      <a:rPr lang="en-US" sz="2800" i="1" dirty="0" smtClean="0">
                        <a:latin typeface="Cambria Math"/>
                        <a:cs typeface="Calibri" pitchFamily="34" charset="0"/>
                        <a:sym typeface="Symbol"/>
                      </a:rPr>
                      <m:t>≡</m:t>
                    </m:r>
                    <m:r>
                      <a:rPr lang="en-US" sz="2800" i="1" dirty="0" smtClean="0">
                        <a:latin typeface="Cambria Math"/>
                        <a:cs typeface="Calibri" pitchFamily="34" charset="0"/>
                        <a:sym typeface="Symbol"/>
                      </a:rPr>
                      <m:t>𝑓</m:t>
                    </m:r>
                    <m:d>
                      <m:dPr>
                        <m:ctrlPr>
                          <a:rPr lang="en-US" sz="2800" i="1" dirty="0" smtClean="0">
                            <a:latin typeface="Cambria Math" panose="02040503050406030204" pitchFamily="18" charset="0"/>
                            <a:cs typeface="Calibri" pitchFamily="34" charset="0"/>
                            <a:sym typeface="Symbol"/>
                          </a:rPr>
                        </m:ctrlPr>
                      </m:dPr>
                      <m:e>
                        <m:sSub>
                          <m:sSubPr>
                            <m:ctrlPr>
                              <a:rPr lang="en-US" sz="2800" i="1" dirty="0" smtClean="0">
                                <a:latin typeface="Cambria Math" panose="02040503050406030204" pitchFamily="18" charset="0"/>
                                <a:cs typeface="Calibri" pitchFamily="34" charset="0"/>
                                <a:sym typeface="Symbol"/>
                              </a:rPr>
                            </m:ctrlPr>
                          </m:sSubPr>
                          <m:e>
                            <m:r>
                              <a:rPr lang="en-US" sz="2800" i="1" dirty="0" smtClean="0">
                                <a:latin typeface="Cambria Math"/>
                                <a:cs typeface="Calibri" pitchFamily="34" charset="0"/>
                                <a:sym typeface="Symbol"/>
                              </a:rPr>
                              <m:t>𝑣</m:t>
                            </m:r>
                          </m:e>
                          <m:sub>
                            <m:r>
                              <a:rPr lang="en-US" sz="2800" i="1" dirty="0" smtClean="0">
                                <a:latin typeface="Cambria Math"/>
                                <a:cs typeface="Calibri" pitchFamily="34" charset="0"/>
                                <a:sym typeface="Symbol"/>
                              </a:rPr>
                              <m:t>1</m:t>
                            </m:r>
                          </m:sub>
                        </m:sSub>
                      </m:e>
                    </m:d>
                    <m:r>
                      <a:rPr lang="en-US" sz="2800" i="1" dirty="0" smtClean="0">
                        <a:latin typeface="Cambria Math"/>
                        <a:cs typeface="Calibri" pitchFamily="34" charset="0"/>
                        <a:sym typeface="Symbol"/>
                      </a:rPr>
                      <m:t>, </m:t>
                    </m:r>
                    <m:sSub>
                      <m:sSubPr>
                        <m:ctrlPr>
                          <a:rPr lang="en-US" sz="2800" i="1" dirty="0" smtClean="0">
                            <a:latin typeface="Cambria Math" panose="02040503050406030204" pitchFamily="18" charset="0"/>
                            <a:cs typeface="Calibri" pitchFamily="34" charset="0"/>
                            <a:sym typeface="Symbol"/>
                          </a:rPr>
                        </m:ctrlPr>
                      </m:sSubPr>
                      <m:e>
                        <m:r>
                          <a:rPr lang="en-US" sz="2800" i="1" dirty="0" smtClean="0">
                            <a:latin typeface="Cambria Math"/>
                            <a:cs typeface="Calibri" pitchFamily="34" charset="0"/>
                            <a:sym typeface="Symbol"/>
                          </a:rPr>
                          <m:t>𝑣</m:t>
                        </m:r>
                      </m:e>
                      <m:sub>
                        <m:r>
                          <a:rPr lang="en-US" sz="2800" i="1" dirty="0" smtClean="0">
                            <a:latin typeface="Cambria Math"/>
                            <a:cs typeface="Calibri" pitchFamily="34" charset="0"/>
                            <a:sym typeface="Symbol"/>
                          </a:rPr>
                          <m:t>3</m:t>
                        </m:r>
                      </m:sub>
                    </m:sSub>
                    <m:r>
                      <a:rPr lang="en-US" sz="2800" i="1" dirty="0" smtClean="0">
                        <a:latin typeface="Cambria Math"/>
                        <a:cs typeface="Calibri" pitchFamily="34" charset="0"/>
                        <a:sym typeface="Symbol"/>
                      </a:rPr>
                      <m:t>≡</m:t>
                    </m:r>
                    <m:r>
                      <a:rPr lang="en-US" sz="2800" i="1" dirty="0" smtClean="0">
                        <a:latin typeface="Cambria Math"/>
                        <a:cs typeface="Calibri" pitchFamily="34" charset="0"/>
                        <a:sym typeface="Symbol"/>
                      </a:rPr>
                      <m:t>𝑓</m:t>
                    </m:r>
                    <m:r>
                      <a:rPr lang="en-US" sz="2800" i="1" dirty="0" smtClean="0">
                        <a:latin typeface="Cambria Math"/>
                        <a:cs typeface="Calibri" pitchFamily="34" charset="0"/>
                        <a:sym typeface="Symbol"/>
                      </a:rPr>
                      <m:t>(</m:t>
                    </m:r>
                    <m:sSub>
                      <m:sSubPr>
                        <m:ctrlPr>
                          <a:rPr lang="en-US" sz="2800" i="1" dirty="0" smtClean="0">
                            <a:latin typeface="Cambria Math" panose="02040503050406030204" pitchFamily="18" charset="0"/>
                            <a:cs typeface="Calibri" pitchFamily="34" charset="0"/>
                            <a:sym typeface="Symbol"/>
                          </a:rPr>
                        </m:ctrlPr>
                      </m:sSubPr>
                      <m:e>
                        <m:r>
                          <a:rPr lang="en-US" sz="2800" i="1" dirty="0" smtClean="0">
                            <a:latin typeface="Cambria Math"/>
                            <a:cs typeface="Calibri" pitchFamily="34" charset="0"/>
                            <a:sym typeface="Symbol"/>
                          </a:rPr>
                          <m:t>𝑣</m:t>
                        </m:r>
                      </m:e>
                      <m:sub>
                        <m:r>
                          <a:rPr lang="en-US" sz="2800" i="1" dirty="0" smtClean="0">
                            <a:latin typeface="Cambria Math"/>
                            <a:cs typeface="Calibri" pitchFamily="34" charset="0"/>
                            <a:sym typeface="Symbol"/>
                          </a:rPr>
                          <m:t>2</m:t>
                        </m:r>
                      </m:sub>
                    </m:sSub>
                    <m:r>
                      <a:rPr lang="en-US" sz="2800" i="1" dirty="0" smtClean="0">
                        <a:latin typeface="Cambria Math"/>
                        <a:cs typeface="Calibri" pitchFamily="34" charset="0"/>
                        <a:sym typeface="Symbol"/>
                      </a:rPr>
                      <m:t>)</m:t>
                    </m:r>
                  </m:oMath>
                </a14:m>
                <a:r>
                  <a:rPr lang="en-US" sz="2800">
                    <a:cs typeface="Calibri" pitchFamily="34" charset="0"/>
                    <a:sym typeface="Symbol"/>
                  </a:rPr>
                  <a:t> </a:t>
                </a:r>
                <a:endParaRPr lang="en-US" sz="2800">
                  <a:solidFill>
                    <a:srgbClr val="0070C0"/>
                  </a:solidFill>
                  <a:cs typeface="Calibri" pitchFamily="34" charset="0"/>
                  <a:sym typeface="Symbol"/>
                </a:endParaRPr>
              </a:p>
            </p:txBody>
          </p:sp>
        </mc:Choice>
        <mc:Fallback xmlns="">
          <p:sp>
            <p:nvSpPr>
              <p:cNvPr id="7" name="Content Placeholder 2">
                <a:extLst>
                  <a:ext uri="{FF2B5EF4-FFF2-40B4-BE49-F238E27FC236}">
                    <a16:creationId xmlns:a16="http://schemas.microsoft.com/office/drawing/2014/main" id="{59F00870-84F7-4F1A-A1BC-4FF2316D561D}"/>
                  </a:ext>
                </a:extLst>
              </p:cNvPr>
              <p:cNvSpPr txBox="1">
                <a:spLocks noRot="1" noChangeAspect="1" noMove="1" noResize="1" noEditPoints="1" noAdjustHandles="1" noChangeArrowheads="1" noChangeShapeType="1" noTextEdit="1"/>
              </p:cNvSpPr>
              <p:nvPr/>
            </p:nvSpPr>
            <p:spPr>
              <a:xfrm>
                <a:off x="282863" y="2325674"/>
                <a:ext cx="8382000" cy="151483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4D85E68-D3E4-4D46-B968-14995EB2946D}"/>
                  </a:ext>
                </a:extLst>
              </p:cNvPr>
              <p:cNvSpPr txBox="1"/>
              <p:nvPr/>
            </p:nvSpPr>
            <p:spPr>
              <a:xfrm>
                <a:off x="543789" y="1456314"/>
                <a:ext cx="7899400" cy="523220"/>
              </a:xfrm>
              <a:prstGeom prst="rect">
                <a:avLst/>
              </a:prstGeom>
              <a:noFill/>
            </p:spPr>
            <p:txBody>
              <a:bodyPr wrap="square">
                <a:spAutoFit/>
              </a:bodyPr>
              <a:lstStyle/>
              <a:p>
                <a:pPr algn="ctr">
                  <a:buNone/>
                </a:pP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cs typeface="Calibri" pitchFamily="34" charset="0"/>
                        </a:rPr>
                        <m:t>𝑎</m:t>
                      </m:r>
                      <m:r>
                        <a:rPr lang="en-US" sz="2800" i="1" dirty="0" smtClean="0">
                          <a:latin typeface="Cambria Math" panose="02040503050406030204" pitchFamily="18" charset="0"/>
                          <a:cs typeface="Calibri" pitchFamily="34" charset="0"/>
                        </a:rPr>
                        <m:t> = </m:t>
                      </m:r>
                      <m:r>
                        <a:rPr lang="en-US" sz="2800" i="1" dirty="0" smtClean="0">
                          <a:latin typeface="Cambria Math" panose="02040503050406030204" pitchFamily="18" charset="0"/>
                          <a:cs typeface="Calibri" pitchFamily="34" charset="0"/>
                        </a:rPr>
                        <m:t>𝑓</m:t>
                      </m:r>
                      <m:r>
                        <a:rPr lang="en-US" sz="2800" i="1" dirty="0" smtClean="0">
                          <a:latin typeface="Cambria Math" panose="02040503050406030204" pitchFamily="18" charset="0"/>
                          <a:cs typeface="Calibri" pitchFamily="34" charset="0"/>
                        </a:rPr>
                        <m:t>(</m:t>
                      </m:r>
                      <m:r>
                        <a:rPr lang="en-US" sz="2800" i="1" dirty="0" smtClean="0">
                          <a:latin typeface="Cambria Math" panose="02040503050406030204" pitchFamily="18" charset="0"/>
                          <a:cs typeface="Calibri" pitchFamily="34" charset="0"/>
                        </a:rPr>
                        <m:t>𝑓</m:t>
                      </m:r>
                      <m:r>
                        <a:rPr lang="en-US" sz="2800" i="1" dirty="0" smtClean="0">
                          <a:latin typeface="Cambria Math" panose="02040503050406030204" pitchFamily="18" charset="0"/>
                          <a:cs typeface="Calibri" pitchFamily="34" charset="0"/>
                        </a:rPr>
                        <m:t>(</m:t>
                      </m:r>
                      <m:r>
                        <a:rPr lang="en-US" sz="2800" i="1" dirty="0" smtClean="0">
                          <a:latin typeface="Cambria Math" panose="02040503050406030204" pitchFamily="18" charset="0"/>
                          <a:cs typeface="Calibri" pitchFamily="34" charset="0"/>
                        </a:rPr>
                        <m:t>𝑎</m:t>
                      </m:r>
                      <m:r>
                        <a:rPr lang="en-US" sz="2800" i="1" dirty="0" smtClean="0">
                          <a:latin typeface="Cambria Math" panose="02040503050406030204" pitchFamily="18" charset="0"/>
                          <a:cs typeface="Calibri" pitchFamily="34" charset="0"/>
                        </a:rPr>
                        <m:t>)),  </m:t>
                      </m:r>
                      <m:r>
                        <a:rPr lang="en-US" sz="2800" i="1" dirty="0">
                          <a:latin typeface="Cambria Math" panose="02040503050406030204" pitchFamily="18" charset="0"/>
                          <a:cs typeface="Calibri" pitchFamily="34" charset="0"/>
                        </a:rPr>
                        <m:t>𝑎</m:t>
                      </m:r>
                      <m:r>
                        <a:rPr lang="en-US" sz="2800" i="1" dirty="0">
                          <a:latin typeface="Cambria Math" panose="02040503050406030204" pitchFamily="18" charset="0"/>
                          <a:cs typeface="Calibri" pitchFamily="34" charset="0"/>
                        </a:rPr>
                        <m:t> = </m:t>
                      </m:r>
                      <m:r>
                        <a:rPr lang="en-US" sz="2800" i="1" dirty="0">
                          <a:latin typeface="Cambria Math" panose="02040503050406030204" pitchFamily="18" charset="0"/>
                          <a:cs typeface="Calibri" pitchFamily="34" charset="0"/>
                        </a:rPr>
                        <m:t>𝑓</m:t>
                      </m:r>
                      <m:r>
                        <a:rPr lang="en-US" sz="2800" i="1" dirty="0">
                          <a:latin typeface="Cambria Math" panose="02040503050406030204" pitchFamily="18" charset="0"/>
                          <a:cs typeface="Calibri" pitchFamily="34" charset="0"/>
                        </a:rPr>
                        <m:t>(</m:t>
                      </m:r>
                      <m:r>
                        <a:rPr lang="en-US" sz="2800" i="1" dirty="0">
                          <a:latin typeface="Cambria Math" panose="02040503050406030204" pitchFamily="18" charset="0"/>
                          <a:cs typeface="Calibri" pitchFamily="34" charset="0"/>
                        </a:rPr>
                        <m:t>𝑓</m:t>
                      </m:r>
                      <m:r>
                        <a:rPr lang="en-US" sz="2800" i="1" dirty="0">
                          <a:latin typeface="Cambria Math" panose="02040503050406030204" pitchFamily="18" charset="0"/>
                          <a:cs typeface="Calibri" pitchFamily="34" charset="0"/>
                        </a:rPr>
                        <m:t>(</m:t>
                      </m:r>
                      <m:r>
                        <a:rPr lang="en-US" sz="2800" i="1" dirty="0">
                          <a:latin typeface="Cambria Math" panose="02040503050406030204" pitchFamily="18" charset="0"/>
                          <a:cs typeface="Calibri" pitchFamily="34" charset="0"/>
                        </a:rPr>
                        <m:t>𝑓</m:t>
                      </m:r>
                      <m:r>
                        <a:rPr lang="en-US" sz="2800" i="1" dirty="0">
                          <a:latin typeface="Cambria Math" panose="02040503050406030204" pitchFamily="18" charset="0"/>
                          <a:cs typeface="Calibri" pitchFamily="34" charset="0"/>
                        </a:rPr>
                        <m:t>(</m:t>
                      </m:r>
                      <m:r>
                        <a:rPr lang="en-US" sz="2800" i="1" dirty="0">
                          <a:latin typeface="Cambria Math" panose="02040503050406030204" pitchFamily="18" charset="0"/>
                          <a:cs typeface="Calibri" pitchFamily="34" charset="0"/>
                        </a:rPr>
                        <m:t>𝑎</m:t>
                      </m:r>
                      <m:r>
                        <a:rPr lang="en-US" sz="2800" i="1" dirty="0">
                          <a:latin typeface="Cambria Math" panose="02040503050406030204" pitchFamily="18" charset="0"/>
                          <a:cs typeface="Calibri" pitchFamily="34" charset="0"/>
                        </a:rPr>
                        <m:t>))),  </m:t>
                      </m:r>
                      <m:r>
                        <a:rPr lang="en-US" sz="2800" i="1" dirty="0" smtClean="0">
                          <a:solidFill>
                            <a:srgbClr val="D83B01"/>
                          </a:solidFill>
                          <a:latin typeface="Cambria Math" panose="02040503050406030204" pitchFamily="18" charset="0"/>
                          <a:cs typeface="Calibri" pitchFamily="34" charset="0"/>
                          <a:sym typeface="Symbol"/>
                        </a:rPr>
                        <m:t>𝑎</m:t>
                      </m:r>
                      <m:r>
                        <a:rPr lang="en-US" sz="2800" i="1" baseline="-25000" dirty="0">
                          <a:solidFill>
                            <a:srgbClr val="0070C0"/>
                          </a:solidFill>
                          <a:latin typeface="Cambria Math" panose="02040503050406030204" pitchFamily="18" charset="0"/>
                          <a:cs typeface="Calibri" pitchFamily="34" charset="0"/>
                          <a:sym typeface="Symbol"/>
                        </a:rPr>
                        <m:t> </m:t>
                      </m:r>
                      <m:r>
                        <a:rPr lang="en-US" sz="2800" i="1" dirty="0">
                          <a:latin typeface="Cambria Math" panose="02040503050406030204" pitchFamily="18" charset="0"/>
                          <a:cs typeface="Calibri" pitchFamily="34" charset="0"/>
                          <a:sym typeface="Symbol"/>
                        </a:rPr>
                        <m:t>  </m:t>
                      </m:r>
                      <m:r>
                        <a:rPr lang="en-US" sz="2800" i="1" dirty="0" smtClean="0">
                          <a:solidFill>
                            <a:srgbClr val="107C10"/>
                          </a:solidFill>
                          <a:latin typeface="Cambria Math" panose="02040503050406030204" pitchFamily="18" charset="0"/>
                          <a:cs typeface="Calibri" pitchFamily="34" charset="0"/>
                          <a:sym typeface="Symbol"/>
                        </a:rPr>
                        <m:t>𝑓</m:t>
                      </m:r>
                      <m:r>
                        <a:rPr lang="en-US" sz="2800" i="1" dirty="0" smtClean="0">
                          <a:solidFill>
                            <a:srgbClr val="107C10"/>
                          </a:solidFill>
                          <a:latin typeface="Cambria Math" panose="02040503050406030204" pitchFamily="18" charset="0"/>
                          <a:cs typeface="Calibri" pitchFamily="34" charset="0"/>
                          <a:sym typeface="Symbol"/>
                        </a:rPr>
                        <m:t>(</m:t>
                      </m:r>
                      <m:r>
                        <a:rPr lang="en-US" sz="2800" i="1" dirty="0" smtClean="0">
                          <a:solidFill>
                            <a:srgbClr val="107C10"/>
                          </a:solidFill>
                          <a:latin typeface="Cambria Math" panose="02040503050406030204" pitchFamily="18" charset="0"/>
                          <a:cs typeface="Calibri" pitchFamily="34" charset="0"/>
                          <a:sym typeface="Symbol"/>
                        </a:rPr>
                        <m:t>𝑎</m:t>
                      </m:r>
                      <m:r>
                        <a:rPr lang="en-US" sz="2800" i="1" dirty="0" smtClean="0">
                          <a:solidFill>
                            <a:srgbClr val="107C10"/>
                          </a:solidFill>
                          <a:latin typeface="Cambria Math" panose="02040503050406030204" pitchFamily="18" charset="0"/>
                          <a:cs typeface="Calibri" pitchFamily="34" charset="0"/>
                          <a:sym typeface="Symbol"/>
                        </a:rPr>
                        <m:t>) </m:t>
                      </m:r>
                    </m:oMath>
                  </m:oMathPara>
                </a14:m>
                <a:endParaRPr lang="en-US" sz="2800" dirty="0">
                  <a:solidFill>
                    <a:srgbClr val="0070C0"/>
                  </a:solidFill>
                  <a:cs typeface="Calibri" pitchFamily="34" charset="0"/>
                  <a:sym typeface="Symbol"/>
                </a:endParaRPr>
              </a:p>
            </p:txBody>
          </p:sp>
        </mc:Choice>
        <mc:Fallback xmlns="">
          <p:sp>
            <p:nvSpPr>
              <p:cNvPr id="9" name="TextBox 8">
                <a:extLst>
                  <a:ext uri="{FF2B5EF4-FFF2-40B4-BE49-F238E27FC236}">
                    <a16:creationId xmlns:a16="http://schemas.microsoft.com/office/drawing/2014/main" id="{34D85E68-D3E4-4D46-B968-14995EB2946D}"/>
                  </a:ext>
                </a:extLst>
              </p:cNvPr>
              <p:cNvSpPr txBox="1">
                <a:spLocks noRot="1" noChangeAspect="1" noMove="1" noResize="1" noEditPoints="1" noAdjustHandles="1" noChangeArrowheads="1" noChangeShapeType="1" noTextEdit="1"/>
              </p:cNvSpPr>
              <p:nvPr/>
            </p:nvSpPr>
            <p:spPr>
              <a:xfrm>
                <a:off x="543789" y="1456314"/>
                <a:ext cx="7899400"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3F8A8F88-B17F-487E-8934-8D3977CAC45F}"/>
                  </a:ext>
                </a:extLst>
              </p:cNvPr>
              <p:cNvSpPr/>
              <p:nvPr/>
            </p:nvSpPr>
            <p:spPr bwMode="auto">
              <a:xfrm>
                <a:off x="7174062" y="3271896"/>
                <a:ext cx="1625601" cy="1529165"/>
              </a:xfrm>
              <a:prstGeom prst="ellipse">
                <a:avLst/>
              </a:prstGeom>
              <a:gradFill rotWithShape="1">
                <a:gsLst>
                  <a:gs pos="0">
                    <a:srgbClr val="5782B5">
                      <a:tint val="62000"/>
                      <a:satMod val="180000"/>
                    </a:srgbClr>
                  </a:gs>
                  <a:gs pos="65000">
                    <a:srgbClr val="5782B5">
                      <a:tint val="32000"/>
                      <a:satMod val="250000"/>
                    </a:srgbClr>
                  </a:gs>
                  <a:gs pos="100000">
                    <a:srgbClr val="5782B5">
                      <a:tint val="23000"/>
                      <a:satMod val="300000"/>
                    </a:srgbClr>
                  </a:gs>
                </a:gsLst>
                <a:lin ang="16200000" scaled="0"/>
              </a:gradFill>
              <a:ln w="9525" cap="flat" cmpd="sng" algn="ctr">
                <a:solidFill>
                  <a:srgbClr val="5782B5"/>
                </a:solidFill>
                <a:prstDash val="solid"/>
                <a:headEnd type="none" w="med" len="med"/>
                <a:tailEnd type="none" w="med" len="med"/>
              </a:ln>
              <a:effectLst>
                <a:outerShdw blurRad="50800" dist="38100" dir="5400000" rotWithShape="0">
                  <a:srgbClr val="000000">
                    <a:alpha val="35000"/>
                  </a:srgbClr>
                </a:outerShdw>
              </a:effectLst>
            </p:spPr>
            <p:txBody>
              <a:bodyPr vert="horz" wrap="square" lIns="109728" tIns="54864" rIns="109728" bIns="54864" numCol="1" rtlCol="0" anchor="ctr" anchorCtr="0" compatLnSpc="1">
                <a:prstTxWarp prst="textNoShape">
                  <a:avLst/>
                </a:prstTxWarp>
              </a:bodyPr>
              <a:lstStyle/>
              <a:p>
                <a:pPr marL="0" marR="0" lvl="0" indent="0" algn="ctr" defTabSz="1096963"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2400" b="0" i="1" u="none" strike="noStrike" kern="0" cap="none" spc="0" normalizeH="0" baseline="0" noProof="0" smtClean="0">
                        <a:ln>
                          <a:noFill/>
                        </a:ln>
                        <a:solidFill>
                          <a:srgbClr val="D83B01"/>
                        </a:solidFill>
                        <a:effectLst/>
                        <a:uLnTx/>
                        <a:uFillTx/>
                        <a:latin typeface="Cambria Math"/>
                        <a:ea typeface="+mn-ea"/>
                        <a:cs typeface="Calibri" pitchFamily="34" charset="0"/>
                      </a:rPr>
                      <m:t>𝑎</m:t>
                    </m:r>
                    <m:r>
                      <a:rPr kumimoji="0" lang="en-US" sz="2400" b="0" i="1" u="none" strike="noStrike" kern="0" cap="none" spc="0" normalizeH="0" baseline="0" noProof="0" smtClean="0">
                        <a:ln>
                          <a:noFill/>
                        </a:ln>
                        <a:solidFill>
                          <a:srgbClr val="000000"/>
                        </a:solidFill>
                        <a:effectLst/>
                        <a:uLnTx/>
                        <a:uFillTx/>
                        <a:latin typeface="Cambria Math"/>
                        <a:ea typeface="+mn-ea"/>
                        <a:cs typeface="Calibri" pitchFamily="34" charset="0"/>
                      </a:rPr>
                      <m:t>, </m:t>
                    </m:r>
                    <m:sSub>
                      <m:sSub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Calibri" pitchFamily="34" charset="0"/>
                          </a:rPr>
                        </m:ctrlPr>
                      </m:sSubPr>
                      <m:e>
                        <m:r>
                          <a:rPr kumimoji="0" lang="en-US" sz="2400" b="0" i="1" u="none" strike="noStrike" kern="0" cap="none" spc="0" normalizeH="0" baseline="0" noProof="0" smtClean="0">
                            <a:ln>
                              <a:noFill/>
                            </a:ln>
                            <a:solidFill>
                              <a:srgbClr val="000000"/>
                            </a:solidFill>
                            <a:effectLst/>
                            <a:uLnTx/>
                            <a:uFillTx/>
                            <a:latin typeface="Cambria Math"/>
                            <a:ea typeface="+mn-ea"/>
                            <a:cs typeface="Calibri" pitchFamily="34" charset="0"/>
                          </a:rPr>
                          <m:t>𝑣</m:t>
                        </m:r>
                      </m:e>
                      <m:sub>
                        <m:r>
                          <a:rPr kumimoji="0" lang="en-US" sz="2400" b="0" i="1" u="none" strike="noStrike" kern="0" cap="none" spc="0" normalizeH="0" baseline="0" noProof="0" smtClean="0">
                            <a:ln>
                              <a:noFill/>
                            </a:ln>
                            <a:solidFill>
                              <a:srgbClr val="000000"/>
                            </a:solidFill>
                            <a:effectLst/>
                            <a:uLnTx/>
                            <a:uFillTx/>
                            <a:latin typeface="Cambria Math"/>
                            <a:ea typeface="+mn-ea"/>
                            <a:cs typeface="Calibri" pitchFamily="34" charset="0"/>
                          </a:rPr>
                          <m:t>2</m:t>
                        </m:r>
                      </m:sub>
                    </m:sSub>
                    <m:r>
                      <a:rPr kumimoji="0" lang="en-US" sz="2400" b="0" i="1" u="none" strike="noStrike" kern="0" cap="none" spc="0" normalizeH="0" baseline="0" noProof="0" smtClean="0">
                        <a:ln>
                          <a:noFill/>
                        </a:ln>
                        <a:solidFill>
                          <a:srgbClr val="000000"/>
                        </a:solidFill>
                        <a:effectLst/>
                        <a:uLnTx/>
                        <a:uFillTx/>
                        <a:latin typeface="Cambria Math"/>
                        <a:ea typeface="+mn-ea"/>
                        <a:cs typeface="Calibri" pitchFamily="34" charset="0"/>
                      </a:rPr>
                      <m:t>, </m:t>
                    </m:r>
                    <m:sSub>
                      <m:sSub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Calibri" pitchFamily="34" charset="0"/>
                          </a:rPr>
                        </m:ctrlPr>
                      </m:sSubPr>
                      <m:e>
                        <m:r>
                          <a:rPr kumimoji="0" lang="en-US" sz="2400" b="0" i="1" u="none" strike="noStrike" kern="0" cap="none" spc="0" normalizeH="0" baseline="0" noProof="0" smtClean="0">
                            <a:ln>
                              <a:noFill/>
                            </a:ln>
                            <a:solidFill>
                              <a:srgbClr val="000000"/>
                            </a:solidFill>
                            <a:effectLst/>
                            <a:uLnTx/>
                            <a:uFillTx/>
                            <a:latin typeface="Cambria Math"/>
                            <a:ea typeface="+mn-ea"/>
                            <a:cs typeface="Calibri" pitchFamily="34" charset="0"/>
                          </a:rPr>
                          <m:t>𝑣</m:t>
                        </m:r>
                      </m:e>
                      <m:sub>
                        <m:r>
                          <a:rPr kumimoji="0" lang="en-US" sz="2400" b="0" i="1" u="none" strike="noStrike" kern="0" cap="none" spc="0" normalizeH="0" baseline="0" noProof="0" smtClean="0">
                            <a:ln>
                              <a:noFill/>
                            </a:ln>
                            <a:solidFill>
                              <a:srgbClr val="000000"/>
                            </a:solidFill>
                            <a:effectLst/>
                            <a:uLnTx/>
                            <a:uFillTx/>
                            <a:latin typeface="Cambria Math"/>
                            <a:ea typeface="+mn-ea"/>
                            <a:cs typeface="Calibri" pitchFamily="34" charset="0"/>
                          </a:rPr>
                          <m:t>3</m:t>
                        </m:r>
                      </m:sub>
                    </m:sSub>
                  </m:oMath>
                </a14:m>
                <a:r>
                  <a:rPr kumimoji="0" lang="en-US" sz="2400" b="0" i="0" u="none" strike="noStrike" kern="0" cap="none" spc="0" normalizeH="0" baseline="0" noProof="0">
                    <a:ln>
                      <a:noFill/>
                    </a:ln>
                    <a:solidFill>
                      <a:srgbClr val="000000"/>
                    </a:solidFill>
                    <a:effectLst/>
                    <a:uLnTx/>
                    <a:uFillTx/>
                    <a:latin typeface="Calibri" pitchFamily="34" charset="0"/>
                    <a:ea typeface="+mn-ea"/>
                    <a:cs typeface="Calibri" pitchFamily="34" charset="0"/>
                  </a:rPr>
                  <a:t> </a:t>
                </a:r>
              </a:p>
            </p:txBody>
          </p:sp>
        </mc:Choice>
        <mc:Fallback xmlns="">
          <p:sp>
            <p:nvSpPr>
              <p:cNvPr id="12" name="Oval 11">
                <a:extLst>
                  <a:ext uri="{FF2B5EF4-FFF2-40B4-BE49-F238E27FC236}">
                    <a16:creationId xmlns:a16="http://schemas.microsoft.com/office/drawing/2014/main" id="{3F8A8F88-B17F-487E-8934-8D3977CAC45F}"/>
                  </a:ext>
                </a:extLst>
              </p:cNvPr>
              <p:cNvSpPr>
                <a:spLocks noRot="1" noChangeAspect="1" noMove="1" noResize="1" noEditPoints="1" noAdjustHandles="1" noChangeArrowheads="1" noChangeShapeType="1" noTextEdit="1"/>
              </p:cNvSpPr>
              <p:nvPr/>
            </p:nvSpPr>
            <p:spPr bwMode="auto">
              <a:xfrm>
                <a:off x="7174062" y="3271896"/>
                <a:ext cx="1625601" cy="1529165"/>
              </a:xfrm>
              <a:prstGeom prst="ellipse">
                <a:avLst/>
              </a:prstGeom>
              <a:blipFill>
                <a:blip r:embed="rId5"/>
                <a:stretch>
                  <a:fillRect/>
                </a:stretch>
              </a:blipFill>
              <a:ln w="9525" cap="flat" cmpd="sng" algn="ctr">
                <a:solidFill>
                  <a:srgbClr val="5782B5"/>
                </a:solidFill>
                <a:prstDash val="solid"/>
                <a:headEnd type="none" w="med" len="med"/>
                <a:tailEnd type="none" w="med" len="med"/>
              </a:ln>
              <a:effectLst>
                <a:outerShdw blurRad="50800" dist="38100" dir="5400000" rotWithShape="0">
                  <a:srgbClr val="000000">
                    <a:alpha val="35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0A00AD31-A571-4845-98C9-33F768BC0724}"/>
                  </a:ext>
                </a:extLst>
              </p:cNvPr>
              <p:cNvSpPr/>
              <p:nvPr/>
            </p:nvSpPr>
            <p:spPr bwMode="auto">
              <a:xfrm>
                <a:off x="8934464" y="3611241"/>
                <a:ext cx="960582" cy="850473"/>
              </a:xfrm>
              <a:prstGeom prst="ellipse">
                <a:avLst/>
              </a:prstGeom>
              <a:gradFill rotWithShape="1">
                <a:gsLst>
                  <a:gs pos="0">
                    <a:srgbClr val="DCDDA9"/>
                  </a:gs>
                  <a:gs pos="100000">
                    <a:srgbClr val="5782B5">
                      <a:tint val="32000"/>
                      <a:satMod val="250000"/>
                    </a:srgbClr>
                  </a:gs>
                  <a:gs pos="100000">
                    <a:srgbClr val="5782B5">
                      <a:tint val="23000"/>
                      <a:satMod val="300000"/>
                    </a:srgbClr>
                  </a:gs>
                </a:gsLst>
                <a:lin ang="16200000" scaled="0"/>
              </a:gradFill>
              <a:ln w="9525" cap="flat" cmpd="sng" algn="ctr">
                <a:solidFill>
                  <a:srgbClr val="5782B5"/>
                </a:solidFill>
                <a:prstDash val="solid"/>
                <a:headEnd type="none" w="med" len="med"/>
                <a:tailEnd type="none" w="med" len="med"/>
              </a:ln>
              <a:effectLst>
                <a:outerShdw blurRad="50800" dist="38100" dir="5400000" rotWithShape="0">
                  <a:srgbClr val="000000">
                    <a:alpha val="35000"/>
                  </a:srgbClr>
                </a:outerShdw>
              </a:effectLst>
            </p:spPr>
            <p:txBody>
              <a:bodyPr vert="horz" wrap="square" lIns="109728" tIns="54864" rIns="109728" bIns="54864" numCol="1" rtlCol="0" anchor="ctr" anchorCtr="0" compatLnSpc="1">
                <a:prstTxWarp prst="textNoShape">
                  <a:avLst/>
                </a:prstTxWarp>
              </a:bodyPr>
              <a:lstStyle/>
              <a:p>
                <a:pPr marL="0" marR="0" lvl="0" indent="0" algn="ctr" defTabSz="1096963"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dirty="0" smtClean="0">
                              <a:ln>
                                <a:noFill/>
                              </a:ln>
                              <a:solidFill>
                                <a:srgbClr val="107C10"/>
                              </a:solidFill>
                              <a:effectLst/>
                              <a:uLnTx/>
                              <a:uFillTx/>
                              <a:latin typeface="Cambria Math" panose="02040503050406030204" pitchFamily="18" charset="0"/>
                              <a:ea typeface="+mn-ea"/>
                              <a:cs typeface="Calibri" pitchFamily="34" charset="0"/>
                            </a:rPr>
                          </m:ctrlPr>
                        </m:sSubPr>
                        <m:e>
                          <m:r>
                            <a:rPr kumimoji="0" lang="en-US" sz="2400" b="0" i="1" u="none" strike="noStrike" kern="0" cap="none" spc="0" normalizeH="0" baseline="0" noProof="0" dirty="0" smtClean="0">
                              <a:ln>
                                <a:noFill/>
                              </a:ln>
                              <a:solidFill>
                                <a:srgbClr val="107C10"/>
                              </a:solidFill>
                              <a:effectLst/>
                              <a:uLnTx/>
                              <a:uFillTx/>
                              <a:latin typeface="Cambria Math"/>
                              <a:ea typeface="+mn-ea"/>
                              <a:cs typeface="Calibri" pitchFamily="34" charset="0"/>
                            </a:rPr>
                            <m:t>𝑣</m:t>
                          </m:r>
                        </m:e>
                        <m:sub>
                          <m:r>
                            <a:rPr kumimoji="0" lang="en-US" sz="2400" b="0" i="1" u="none" strike="noStrike" kern="0" cap="none" spc="0" normalizeH="0" baseline="0" noProof="0" dirty="0" smtClean="0">
                              <a:ln>
                                <a:noFill/>
                              </a:ln>
                              <a:solidFill>
                                <a:srgbClr val="107C10"/>
                              </a:solidFill>
                              <a:effectLst/>
                              <a:uLnTx/>
                              <a:uFillTx/>
                              <a:latin typeface="Cambria Math"/>
                              <a:ea typeface="+mn-ea"/>
                              <a:cs typeface="Calibri" pitchFamily="34" charset="0"/>
                            </a:rPr>
                            <m:t>1</m:t>
                          </m:r>
                        </m:sub>
                      </m:sSub>
                    </m:oMath>
                  </m:oMathPara>
                </a14:m>
                <a:endParaRPr kumimoji="0" lang="en-US" sz="2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mc:Choice>
        <mc:Fallback xmlns="">
          <p:sp>
            <p:nvSpPr>
              <p:cNvPr id="13" name="Oval 12">
                <a:extLst>
                  <a:ext uri="{FF2B5EF4-FFF2-40B4-BE49-F238E27FC236}">
                    <a16:creationId xmlns:a16="http://schemas.microsoft.com/office/drawing/2014/main" id="{0A00AD31-A571-4845-98C9-33F768BC0724}"/>
                  </a:ext>
                </a:extLst>
              </p:cNvPr>
              <p:cNvSpPr>
                <a:spLocks noRot="1" noChangeAspect="1" noMove="1" noResize="1" noEditPoints="1" noAdjustHandles="1" noChangeArrowheads="1" noChangeShapeType="1" noTextEdit="1"/>
              </p:cNvSpPr>
              <p:nvPr/>
            </p:nvSpPr>
            <p:spPr bwMode="auto">
              <a:xfrm>
                <a:off x="8934464" y="3611241"/>
                <a:ext cx="960582" cy="850473"/>
              </a:xfrm>
              <a:prstGeom prst="ellipse">
                <a:avLst/>
              </a:prstGeom>
              <a:blipFill>
                <a:blip r:embed="rId6"/>
                <a:stretch>
                  <a:fillRect/>
                </a:stretch>
              </a:blipFill>
              <a:ln w="9525" cap="flat" cmpd="sng" algn="ctr">
                <a:solidFill>
                  <a:srgbClr val="5782B5"/>
                </a:solidFill>
                <a:prstDash val="solid"/>
                <a:headEnd type="none" w="med" len="med"/>
                <a:tailEnd type="none" w="med" len="med"/>
              </a:ln>
              <a:effectLst>
                <a:outerShdw blurRad="50800" dist="38100" dir="5400000" rotWithShape="0">
                  <a:srgbClr val="000000">
                    <a:alpha val="35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8612402A-1911-4D11-8455-718D596415CF}"/>
                  </a:ext>
                </a:extLst>
              </p:cNvPr>
              <p:cNvSpPr txBox="1">
                <a:spLocks/>
              </p:cNvSpPr>
              <p:nvPr/>
            </p:nvSpPr>
            <p:spPr>
              <a:xfrm>
                <a:off x="443344" y="5056013"/>
                <a:ext cx="7148945" cy="861774"/>
              </a:xfrm>
              <a:prstGeom prst="rect">
                <a:avLst/>
              </a:prstGeom>
            </p:spPr>
            <p:txBody>
              <a:bodyPr vert="horz" wrap="square" lIns="0" tIns="0" rIns="0" bIns="0" rtlCol="0">
                <a:spAutoFit/>
              </a:bodyPr>
              <a:lstStyle/>
              <a:p>
                <a:pPr marL="384954" marR="0" lvl="0" indent="-384954" defTabSz="914363" rtl="0" eaLnBrk="1" fontAlgn="auto" latinLnBrk="0" hangingPunct="1">
                  <a:lnSpc>
                    <a:spcPct val="90000"/>
                  </a:lnSpc>
                  <a:spcBef>
                    <a:spcPct val="20000"/>
                  </a:spcBef>
                  <a:spcAft>
                    <a:spcPts val="0"/>
                  </a:spcAft>
                  <a:buClrTx/>
                  <a:buSzPct val="90000"/>
                  <a:buFontTx/>
                  <a:buNone/>
                  <a:tabLst/>
                  <a:defRPr/>
                </a:pPr>
                <a:r>
                  <a:rPr lang="en-US" sz="2800">
                    <a:solidFill>
                      <a:srgbClr val="FF0000"/>
                    </a:solidFill>
                    <a:latin typeface="Segoe UI" panose="020B0502040204020203" pitchFamily="34" charset="0"/>
                    <a:cs typeface="Segoe UI" panose="020B0502040204020203" pitchFamily="34" charset="0"/>
                  </a:rPr>
                  <a:t>Step 2: Apply Congruence Rule:</a:t>
                </a:r>
              </a:p>
              <a:p>
                <a:pPr marL="384954" lvl="0" indent="-384954">
                  <a:lnSpc>
                    <a:spcPct val="90000"/>
                  </a:lnSpc>
                  <a:spcBef>
                    <a:spcPct val="20000"/>
                  </a:spcBef>
                  <a:buSzPct val="90000"/>
                </a:pPr>
                <a14:m>
                  <m:oMath xmlns:m="http://schemas.openxmlformats.org/officeDocument/2006/math">
                    <m:r>
                      <a:rPr kumimoji="0" lang="en-US" sz="2800" b="0" i="1" u="none" strike="noStrike" kern="1200" cap="none" spc="0" normalizeH="0" baseline="0" noProof="0" dirty="0" smtClean="0">
                        <a:ln>
                          <a:noFill/>
                        </a:ln>
                        <a:solidFill>
                          <a:srgbClr val="FF0000"/>
                        </a:solidFill>
                        <a:effectLst/>
                        <a:uLnTx/>
                        <a:uFillTx/>
                        <a:latin typeface="Cambria Math"/>
                        <a:cs typeface="Calibri" pitchFamily="34" charset="0"/>
                      </a:rPr>
                      <m:t>𝑎</m:t>
                    </m:r>
                    <m:r>
                      <a:rPr kumimoji="0" lang="en-US" sz="2800" b="0" i="1" u="none" strike="noStrike" kern="1200" cap="none" spc="0" normalizeH="0" baseline="0" noProof="0" dirty="0" smtClean="0">
                        <a:ln>
                          <a:noFill/>
                        </a:ln>
                        <a:solidFill>
                          <a:srgbClr val="FF0000"/>
                        </a:solidFill>
                        <a:effectLst/>
                        <a:uLnTx/>
                        <a:uFillTx/>
                        <a:latin typeface="Cambria Math"/>
                        <a:cs typeface="Calibri" pitchFamily="34" charset="0"/>
                      </a:rPr>
                      <m:t>≃</m:t>
                    </m:r>
                    <m:sSub>
                      <m:sSubPr>
                        <m:ctrlPr>
                          <a:rPr kumimoji="0" lang="en-US" sz="2800" b="0" i="1" u="none" strike="noStrike" kern="1200" cap="none" spc="0" normalizeH="0" baseline="0" noProof="0" dirty="0" smtClean="0">
                            <a:ln>
                              <a:noFill/>
                            </a:ln>
                            <a:solidFill>
                              <a:srgbClr val="FF0000"/>
                            </a:solidFill>
                            <a:effectLst/>
                            <a:uLnTx/>
                            <a:uFillTx/>
                            <a:latin typeface="Cambria Math" panose="02040503050406030204" pitchFamily="18" charset="0"/>
                            <a:cs typeface="Calibri" pitchFamily="34" charset="0"/>
                          </a:rPr>
                        </m:ctrlPr>
                      </m:sSubPr>
                      <m:e>
                        <m:r>
                          <a:rPr kumimoji="0" lang="en-US" sz="2800" b="0" i="1" u="none" strike="noStrike" kern="1200" cap="none" spc="0" normalizeH="0" baseline="0" noProof="0" dirty="0" smtClean="0">
                            <a:ln>
                              <a:noFill/>
                            </a:ln>
                            <a:solidFill>
                              <a:srgbClr val="FF0000"/>
                            </a:solidFill>
                            <a:effectLst/>
                            <a:uLnTx/>
                            <a:uFillTx/>
                            <a:latin typeface="Cambria Math"/>
                            <a:cs typeface="Calibri" pitchFamily="34" charset="0"/>
                          </a:rPr>
                          <m:t>𝑣</m:t>
                        </m:r>
                      </m:e>
                      <m:sub>
                        <m:r>
                          <a:rPr kumimoji="0" lang="en-US" sz="2800" b="0" i="1" u="none" strike="noStrike" kern="1200" cap="none" spc="0" normalizeH="0" baseline="0" noProof="0" dirty="0" smtClean="0">
                            <a:ln>
                              <a:noFill/>
                            </a:ln>
                            <a:solidFill>
                              <a:srgbClr val="FF0000"/>
                            </a:solidFill>
                            <a:effectLst/>
                            <a:uLnTx/>
                            <a:uFillTx/>
                            <a:latin typeface="Cambria Math"/>
                            <a:cs typeface="Calibri" pitchFamily="34" charset="0"/>
                          </a:rPr>
                          <m:t>2</m:t>
                        </m:r>
                      </m:sub>
                    </m:sSub>
                  </m:oMath>
                </a14:m>
                <a:r>
                  <a:rPr kumimoji="0" lang="en-US" sz="2800" b="0" u="none" strike="noStrike" kern="1200" cap="none" spc="0" normalizeH="0" noProof="0">
                    <a:ln>
                      <a:noFill/>
                    </a:ln>
                    <a:solidFill>
                      <a:srgbClr val="FF0000"/>
                    </a:solidFill>
                    <a:effectLst/>
                    <a:uLnTx/>
                    <a:uFillTx/>
                    <a:latin typeface="Calibri" pitchFamily="34" charset="0"/>
                    <a:cs typeface="Calibri" pitchFamily="34" charset="0"/>
                  </a:rPr>
                  <a:t>   implies </a:t>
                </a:r>
                <a14:m>
                  <m:oMath xmlns:m="http://schemas.openxmlformats.org/officeDocument/2006/math">
                    <m:r>
                      <a:rPr kumimoji="0" lang="en-US" sz="2800" b="0" i="1" u="none" strike="noStrike" kern="1200" cap="none" spc="0" normalizeH="0" noProof="0" dirty="0" smtClean="0">
                        <a:ln>
                          <a:noFill/>
                        </a:ln>
                        <a:solidFill>
                          <a:srgbClr val="FF0000"/>
                        </a:solidFill>
                        <a:effectLst/>
                        <a:uLnTx/>
                        <a:uFillTx/>
                        <a:latin typeface="Cambria Math"/>
                        <a:cs typeface="Calibri" pitchFamily="34" charset="0"/>
                      </a:rPr>
                      <m:t>𝑓</m:t>
                    </m:r>
                    <m:d>
                      <m:dPr>
                        <m:ctrlPr>
                          <a:rPr kumimoji="0" lang="en-US" sz="2800" b="0" i="1" u="none" strike="noStrike" kern="1200" cap="none" spc="0" normalizeH="0" noProof="0" dirty="0" smtClean="0">
                            <a:ln>
                              <a:noFill/>
                            </a:ln>
                            <a:solidFill>
                              <a:srgbClr val="FF0000"/>
                            </a:solidFill>
                            <a:effectLst/>
                            <a:uLnTx/>
                            <a:uFillTx/>
                            <a:latin typeface="Cambria Math" panose="02040503050406030204" pitchFamily="18" charset="0"/>
                            <a:cs typeface="Calibri" pitchFamily="34" charset="0"/>
                          </a:rPr>
                        </m:ctrlPr>
                      </m:dPr>
                      <m:e>
                        <m:r>
                          <a:rPr kumimoji="0" lang="en-US" sz="2800" b="0" i="1" u="none" strike="noStrike" kern="1200" cap="none" spc="0" normalizeH="0" noProof="0" dirty="0" smtClean="0">
                            <a:ln>
                              <a:noFill/>
                            </a:ln>
                            <a:solidFill>
                              <a:srgbClr val="FF0000"/>
                            </a:solidFill>
                            <a:effectLst/>
                            <a:uLnTx/>
                            <a:uFillTx/>
                            <a:latin typeface="Cambria Math"/>
                            <a:cs typeface="Calibri" pitchFamily="34" charset="0"/>
                          </a:rPr>
                          <m:t>𝑎</m:t>
                        </m:r>
                      </m:e>
                    </m:d>
                    <m:r>
                      <a:rPr kumimoji="0" lang="en-US" sz="2800" b="0" i="1" u="none" strike="noStrike" kern="1200" cap="none" spc="0" normalizeH="0" noProof="0" dirty="0" smtClean="0">
                        <a:ln>
                          <a:noFill/>
                        </a:ln>
                        <a:solidFill>
                          <a:srgbClr val="FF0000"/>
                        </a:solidFill>
                        <a:effectLst/>
                        <a:uLnTx/>
                        <a:uFillTx/>
                        <a:latin typeface="Cambria Math"/>
                        <a:cs typeface="Calibri" pitchFamily="34" charset="0"/>
                      </a:rPr>
                      <m:t>≃</m:t>
                    </m:r>
                    <m:r>
                      <a:rPr kumimoji="0" lang="en-US" sz="2800" b="0" i="1" u="none" strike="noStrike" kern="1200" cap="none" spc="0" normalizeH="0" noProof="0" dirty="0" smtClean="0">
                        <a:ln>
                          <a:noFill/>
                        </a:ln>
                        <a:solidFill>
                          <a:srgbClr val="FF0000"/>
                        </a:solidFill>
                        <a:effectLst/>
                        <a:uLnTx/>
                        <a:uFillTx/>
                        <a:latin typeface="Cambria Math"/>
                        <a:cs typeface="Calibri" pitchFamily="34" charset="0"/>
                      </a:rPr>
                      <m:t>𝑓</m:t>
                    </m:r>
                    <m:d>
                      <m:dPr>
                        <m:ctrlPr>
                          <a:rPr kumimoji="0" lang="en-US" sz="2800" b="0" i="1" u="none" strike="noStrike" kern="1200" cap="none" spc="0" normalizeH="0" noProof="0" dirty="0" smtClean="0">
                            <a:ln>
                              <a:noFill/>
                            </a:ln>
                            <a:solidFill>
                              <a:srgbClr val="FF0000"/>
                            </a:solidFill>
                            <a:effectLst/>
                            <a:uLnTx/>
                            <a:uFillTx/>
                            <a:latin typeface="Cambria Math" panose="02040503050406030204" pitchFamily="18" charset="0"/>
                            <a:cs typeface="Calibri" pitchFamily="34" charset="0"/>
                          </a:rPr>
                        </m:ctrlPr>
                      </m:dPr>
                      <m:e>
                        <m:sSub>
                          <m:sSubPr>
                            <m:ctrlPr>
                              <a:rPr kumimoji="0" lang="en-US" sz="2800" b="0" i="1" u="none" strike="noStrike" kern="1200" cap="none" spc="0" normalizeH="0" noProof="0" dirty="0" smtClean="0">
                                <a:ln>
                                  <a:noFill/>
                                </a:ln>
                                <a:solidFill>
                                  <a:srgbClr val="FF0000"/>
                                </a:solidFill>
                                <a:effectLst/>
                                <a:uLnTx/>
                                <a:uFillTx/>
                                <a:latin typeface="Cambria Math" panose="02040503050406030204" pitchFamily="18" charset="0"/>
                                <a:cs typeface="Calibri" pitchFamily="34" charset="0"/>
                              </a:rPr>
                            </m:ctrlPr>
                          </m:sSubPr>
                          <m:e>
                            <m:r>
                              <a:rPr kumimoji="0" lang="en-US" sz="2800" b="0" i="1" u="none" strike="noStrike" kern="1200" cap="none" spc="0" normalizeH="0" noProof="0" dirty="0" smtClean="0">
                                <a:ln>
                                  <a:noFill/>
                                </a:ln>
                                <a:solidFill>
                                  <a:srgbClr val="FF0000"/>
                                </a:solidFill>
                                <a:effectLst/>
                                <a:uLnTx/>
                                <a:uFillTx/>
                                <a:latin typeface="Cambria Math"/>
                                <a:cs typeface="Calibri" pitchFamily="34" charset="0"/>
                              </a:rPr>
                              <m:t>𝑣</m:t>
                            </m:r>
                          </m:e>
                          <m:sub>
                            <m:r>
                              <a:rPr kumimoji="0" lang="en-US" sz="2800" b="0" i="1" u="none" strike="noStrike" kern="1200" cap="none" spc="0" normalizeH="0" noProof="0" dirty="0" smtClean="0">
                                <a:ln>
                                  <a:noFill/>
                                </a:ln>
                                <a:solidFill>
                                  <a:srgbClr val="FF0000"/>
                                </a:solidFill>
                                <a:effectLst/>
                                <a:uLnTx/>
                                <a:uFillTx/>
                                <a:latin typeface="Cambria Math"/>
                                <a:cs typeface="Calibri" pitchFamily="34" charset="0"/>
                              </a:rPr>
                              <m:t>2</m:t>
                            </m:r>
                          </m:sub>
                        </m:sSub>
                      </m:e>
                    </m:d>
                    <m:r>
                      <a:rPr kumimoji="0" lang="en-US" sz="2800" b="0" i="1" u="none" strike="noStrike" kern="1200" cap="none" spc="0" normalizeH="0" noProof="0" dirty="0" smtClean="0">
                        <a:ln>
                          <a:noFill/>
                        </a:ln>
                        <a:solidFill>
                          <a:srgbClr val="FF0000"/>
                        </a:solidFill>
                        <a:effectLst/>
                        <a:uLnTx/>
                        <a:uFillTx/>
                        <a:latin typeface="Cambria Math"/>
                        <a:cs typeface="Calibri" pitchFamily="34" charset="0"/>
                      </a:rPr>
                      <m:t>:</m:t>
                    </m:r>
                    <m:sSub>
                      <m:sSubPr>
                        <m:ctrlPr>
                          <a:rPr kumimoji="0" lang="en-US" sz="2800" b="0" i="1" u="none" strike="noStrike" kern="1200" cap="none" spc="0" normalizeH="0" noProof="0" dirty="0" smtClean="0">
                            <a:ln>
                              <a:noFill/>
                            </a:ln>
                            <a:solidFill>
                              <a:srgbClr val="FF0000"/>
                            </a:solidFill>
                            <a:effectLst/>
                            <a:uLnTx/>
                            <a:uFillTx/>
                            <a:latin typeface="Cambria Math" panose="02040503050406030204" pitchFamily="18" charset="0"/>
                            <a:cs typeface="Calibri" pitchFamily="34" charset="0"/>
                          </a:rPr>
                        </m:ctrlPr>
                      </m:sSubPr>
                      <m:e>
                        <m:r>
                          <a:rPr kumimoji="0" lang="en-US" sz="2800" b="0" i="1" u="none" strike="noStrike" kern="1200" cap="none" spc="0" normalizeH="0" noProof="0" dirty="0" smtClean="0">
                            <a:ln>
                              <a:noFill/>
                            </a:ln>
                            <a:solidFill>
                              <a:srgbClr val="FF0000"/>
                            </a:solidFill>
                            <a:effectLst/>
                            <a:uLnTx/>
                            <a:uFillTx/>
                            <a:latin typeface="Cambria Math"/>
                            <a:cs typeface="Calibri" pitchFamily="34" charset="0"/>
                          </a:rPr>
                          <m:t>       </m:t>
                        </m:r>
                        <m:r>
                          <a:rPr kumimoji="0" lang="en-US" sz="2800" b="0" i="1" u="none" strike="noStrike" kern="1200" cap="none" spc="0" normalizeH="0" noProof="0" dirty="0" smtClean="0">
                            <a:ln>
                              <a:noFill/>
                            </a:ln>
                            <a:solidFill>
                              <a:srgbClr val="FF0000"/>
                            </a:solidFill>
                            <a:effectLst/>
                            <a:uLnTx/>
                            <a:uFillTx/>
                            <a:latin typeface="Cambria Math"/>
                            <a:cs typeface="Calibri" pitchFamily="34" charset="0"/>
                          </a:rPr>
                          <m:t>𝑣</m:t>
                        </m:r>
                      </m:e>
                      <m:sub>
                        <m:r>
                          <a:rPr kumimoji="0" lang="en-US" sz="2800" b="0" i="1" u="none" strike="noStrike" kern="1200" cap="none" spc="0" normalizeH="0" noProof="0" dirty="0" smtClean="0">
                            <a:ln>
                              <a:noFill/>
                            </a:ln>
                            <a:solidFill>
                              <a:srgbClr val="FF0000"/>
                            </a:solidFill>
                            <a:effectLst/>
                            <a:uLnTx/>
                            <a:uFillTx/>
                            <a:latin typeface="Cambria Math"/>
                            <a:cs typeface="Calibri" pitchFamily="34" charset="0"/>
                          </a:rPr>
                          <m:t>1</m:t>
                        </m:r>
                      </m:sub>
                    </m:sSub>
                    <m:r>
                      <a:rPr kumimoji="0" lang="en-US" sz="2800" b="0" i="1" u="none" strike="noStrike" kern="1200" cap="none" spc="0" normalizeH="0" noProof="0" dirty="0" smtClean="0">
                        <a:ln>
                          <a:noFill/>
                        </a:ln>
                        <a:solidFill>
                          <a:srgbClr val="FF0000"/>
                        </a:solidFill>
                        <a:effectLst/>
                        <a:uLnTx/>
                        <a:uFillTx/>
                        <a:latin typeface="Cambria Math"/>
                        <a:cs typeface="Calibri" pitchFamily="34" charset="0"/>
                      </a:rPr>
                      <m:t>≃</m:t>
                    </m:r>
                    <m:sSub>
                      <m:sSubPr>
                        <m:ctrlPr>
                          <a:rPr kumimoji="0" lang="en-US" sz="2800" b="0" i="1" u="none" strike="noStrike" kern="1200" cap="none" spc="0" normalizeH="0" noProof="0" dirty="0" smtClean="0">
                            <a:ln>
                              <a:noFill/>
                            </a:ln>
                            <a:solidFill>
                              <a:srgbClr val="FF0000"/>
                            </a:solidFill>
                            <a:effectLst/>
                            <a:uLnTx/>
                            <a:uFillTx/>
                            <a:latin typeface="Cambria Math" panose="02040503050406030204" pitchFamily="18" charset="0"/>
                            <a:cs typeface="Calibri" pitchFamily="34" charset="0"/>
                          </a:rPr>
                        </m:ctrlPr>
                      </m:sSubPr>
                      <m:e>
                        <m:r>
                          <a:rPr kumimoji="0" lang="en-US" sz="2800" b="0" i="1" u="none" strike="noStrike" kern="1200" cap="none" spc="0" normalizeH="0" noProof="0" dirty="0" smtClean="0">
                            <a:ln>
                              <a:noFill/>
                            </a:ln>
                            <a:solidFill>
                              <a:srgbClr val="FF0000"/>
                            </a:solidFill>
                            <a:effectLst/>
                            <a:uLnTx/>
                            <a:uFillTx/>
                            <a:latin typeface="Cambria Math"/>
                            <a:cs typeface="Calibri" pitchFamily="34" charset="0"/>
                          </a:rPr>
                          <m:t>𝑣</m:t>
                        </m:r>
                      </m:e>
                      <m:sub>
                        <m:r>
                          <a:rPr kumimoji="0" lang="en-US" sz="2800" b="0" i="1" u="none" strike="noStrike" kern="1200" cap="none" spc="0" normalizeH="0" noProof="0" dirty="0" smtClean="0">
                            <a:ln>
                              <a:noFill/>
                            </a:ln>
                            <a:solidFill>
                              <a:srgbClr val="FF0000"/>
                            </a:solidFill>
                            <a:effectLst/>
                            <a:uLnTx/>
                            <a:uFillTx/>
                            <a:latin typeface="Cambria Math"/>
                            <a:cs typeface="Calibri" pitchFamily="34" charset="0"/>
                          </a:rPr>
                          <m:t>3</m:t>
                        </m:r>
                      </m:sub>
                    </m:sSub>
                  </m:oMath>
                </a14:m>
                <a:endParaRPr kumimoji="0" lang="en-US" sz="2800" b="0" u="none" strike="noStrike" kern="1200" cap="none" spc="0" normalizeH="0" noProof="0">
                  <a:ln>
                    <a:noFill/>
                  </a:ln>
                  <a:solidFill>
                    <a:srgbClr val="FF0000"/>
                  </a:solidFill>
                  <a:effectLst/>
                  <a:uLnTx/>
                  <a:uFillTx/>
                  <a:latin typeface="Calibri" pitchFamily="34" charset="0"/>
                  <a:cs typeface="Calibri" pitchFamily="34" charset="0"/>
                </a:endParaRPr>
              </a:p>
            </p:txBody>
          </p:sp>
        </mc:Choice>
        <mc:Fallback xmlns="">
          <p:sp>
            <p:nvSpPr>
              <p:cNvPr id="15" name="Content Placeholder 2">
                <a:extLst>
                  <a:ext uri="{FF2B5EF4-FFF2-40B4-BE49-F238E27FC236}">
                    <a16:creationId xmlns:a16="http://schemas.microsoft.com/office/drawing/2014/main" id="{8612402A-1911-4D11-8455-718D596415CF}"/>
                  </a:ext>
                </a:extLst>
              </p:cNvPr>
              <p:cNvSpPr txBox="1">
                <a:spLocks noRot="1" noChangeAspect="1" noMove="1" noResize="1" noEditPoints="1" noAdjustHandles="1" noChangeArrowheads="1" noChangeShapeType="1" noTextEdit="1"/>
              </p:cNvSpPr>
              <p:nvPr/>
            </p:nvSpPr>
            <p:spPr>
              <a:xfrm>
                <a:off x="443344" y="5056013"/>
                <a:ext cx="7148945" cy="861774"/>
              </a:xfrm>
              <a:prstGeom prst="rect">
                <a:avLst/>
              </a:prstGeom>
              <a:blipFill>
                <a:blip r:embed="rId7"/>
                <a:stretch>
                  <a:fillRect l="-3072" t="-17606" b="-246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val 18">
                <a:extLst>
                  <a:ext uri="{FF2B5EF4-FFF2-40B4-BE49-F238E27FC236}">
                    <a16:creationId xmlns:a16="http://schemas.microsoft.com/office/drawing/2014/main" id="{DE974972-1409-4BA8-B400-2DEC1ABD1EEB}"/>
                  </a:ext>
                </a:extLst>
              </p:cNvPr>
              <p:cNvSpPr/>
              <p:nvPr/>
            </p:nvSpPr>
            <p:spPr bwMode="auto">
              <a:xfrm>
                <a:off x="7174062" y="4902382"/>
                <a:ext cx="1625601" cy="1529165"/>
              </a:xfrm>
              <a:prstGeom prst="ellipse">
                <a:avLst/>
              </a:prstGeom>
              <a:gradFill rotWithShape="1">
                <a:gsLst>
                  <a:gs pos="0">
                    <a:srgbClr val="5782B5">
                      <a:tint val="62000"/>
                      <a:satMod val="180000"/>
                    </a:srgbClr>
                  </a:gs>
                  <a:gs pos="65000">
                    <a:srgbClr val="5782B5">
                      <a:tint val="32000"/>
                      <a:satMod val="250000"/>
                    </a:srgbClr>
                  </a:gs>
                  <a:gs pos="100000">
                    <a:srgbClr val="5782B5">
                      <a:tint val="23000"/>
                      <a:satMod val="300000"/>
                    </a:srgbClr>
                  </a:gs>
                </a:gsLst>
                <a:lin ang="16200000" scaled="0"/>
              </a:gradFill>
              <a:ln w="9525" cap="flat" cmpd="sng" algn="ctr">
                <a:solidFill>
                  <a:srgbClr val="5782B5"/>
                </a:solidFill>
                <a:prstDash val="solid"/>
                <a:headEnd type="none" w="med" len="med"/>
                <a:tailEnd type="none" w="med" len="med"/>
              </a:ln>
              <a:effectLst>
                <a:outerShdw blurRad="50800" dist="38100" dir="5400000" rotWithShape="0">
                  <a:srgbClr val="000000">
                    <a:alpha val="35000"/>
                  </a:srgbClr>
                </a:outerShdw>
              </a:effectLst>
            </p:spPr>
            <p:style>
              <a:lnRef idx="0">
                <a:scrgbClr r="0" g="0" b="0"/>
              </a:lnRef>
              <a:fillRef idx="0">
                <a:scrgbClr r="0" g="0" b="0"/>
              </a:fillRef>
              <a:effectRef idx="0">
                <a:scrgbClr r="0" g="0" b="0"/>
              </a:effectRef>
              <a:fontRef idx="major"/>
            </p:style>
            <p:txBody>
              <a:bodyPr vert="horz" wrap="square" lIns="109728" tIns="54864" rIns="109728" bIns="54864" numCol="1" rtlCol="0" anchor="ctr" anchorCtr="0" compatLnSpc="1">
                <a:prstTxWarp prst="textNoShape">
                  <a:avLst/>
                </a:prstTxWarp>
              </a:bodyPr>
              <a:lstStyle/>
              <a:p>
                <a:pPr marL="0" marR="0" lvl="0" indent="0" algn="ctr" defTabSz="1096963"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2400" b="0" i="1" u="none" strike="noStrike" kern="0" cap="none" spc="0" normalizeH="0" baseline="0" noProof="0" smtClean="0">
                        <a:ln>
                          <a:noFill/>
                        </a:ln>
                        <a:solidFill>
                          <a:srgbClr val="FF0000"/>
                        </a:solidFill>
                        <a:effectLst/>
                        <a:uLnTx/>
                        <a:uFillTx/>
                        <a:latin typeface="Cambria Math"/>
                        <a:ea typeface="+mn-ea"/>
                        <a:cs typeface="Calibri" pitchFamily="34" charset="0"/>
                      </a:rPr>
                      <m:t>𝑎</m:t>
                    </m:r>
                    <m:r>
                      <a:rPr kumimoji="0" lang="en-US" sz="2400" b="0" i="1" u="none" strike="noStrike" kern="0" cap="none" spc="0" normalizeH="0" baseline="0" noProof="0" smtClean="0">
                        <a:ln>
                          <a:noFill/>
                        </a:ln>
                        <a:solidFill>
                          <a:srgbClr val="000000"/>
                        </a:solidFill>
                        <a:effectLst/>
                        <a:uLnTx/>
                        <a:uFillTx/>
                        <a:latin typeface="Cambria Math"/>
                        <a:ea typeface="+mn-ea"/>
                        <a:cs typeface="Calibri" pitchFamily="34" charset="0"/>
                      </a:rPr>
                      <m:t>, </m:t>
                    </m:r>
                    <m:sSub>
                      <m:sSub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Calibri" pitchFamily="34" charset="0"/>
                          </a:rPr>
                        </m:ctrlPr>
                      </m:sSubPr>
                      <m:e>
                        <m:r>
                          <a:rPr kumimoji="0" lang="en-US" sz="2400" b="0" i="1" u="none" strike="noStrike" kern="0" cap="none" spc="0" normalizeH="0" baseline="0" noProof="0" smtClean="0">
                            <a:ln>
                              <a:noFill/>
                            </a:ln>
                            <a:solidFill>
                              <a:srgbClr val="000000"/>
                            </a:solidFill>
                            <a:effectLst/>
                            <a:uLnTx/>
                            <a:uFillTx/>
                            <a:latin typeface="Cambria Math"/>
                            <a:ea typeface="+mn-ea"/>
                            <a:cs typeface="Calibri" pitchFamily="34" charset="0"/>
                          </a:rPr>
                          <m:t>𝑣</m:t>
                        </m:r>
                      </m:e>
                      <m:sub>
                        <m:r>
                          <a:rPr kumimoji="0" lang="en-US" sz="2400" b="0" i="1" u="none" strike="noStrike" kern="0" cap="none" spc="0" normalizeH="0" baseline="0" noProof="0" smtClean="0">
                            <a:ln>
                              <a:noFill/>
                            </a:ln>
                            <a:solidFill>
                              <a:srgbClr val="000000"/>
                            </a:solidFill>
                            <a:effectLst/>
                            <a:uLnTx/>
                            <a:uFillTx/>
                            <a:latin typeface="Cambria Math"/>
                            <a:ea typeface="+mn-ea"/>
                            <a:cs typeface="Calibri" pitchFamily="34" charset="0"/>
                          </a:rPr>
                          <m:t>2</m:t>
                        </m:r>
                      </m:sub>
                    </m:sSub>
                    <m:r>
                      <a:rPr kumimoji="0" lang="en-US" sz="2400" b="0" i="1" u="none" strike="noStrike" kern="0" cap="none" spc="0" normalizeH="0" baseline="0" noProof="0" smtClean="0">
                        <a:ln>
                          <a:noFill/>
                        </a:ln>
                        <a:solidFill>
                          <a:srgbClr val="000000"/>
                        </a:solidFill>
                        <a:effectLst/>
                        <a:uLnTx/>
                        <a:uFillTx/>
                        <a:latin typeface="Cambria Math"/>
                        <a:ea typeface="+mn-ea"/>
                        <a:cs typeface="Calibri" pitchFamily="34" charset="0"/>
                      </a:rPr>
                      <m:t>, </m:t>
                    </m:r>
                    <m:sSub>
                      <m:sSub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Calibri" pitchFamily="34" charset="0"/>
                          </a:rPr>
                        </m:ctrlPr>
                      </m:sSubPr>
                      <m:e>
                        <m:r>
                          <a:rPr kumimoji="0" lang="en-US" sz="2400" b="0" i="1" u="none" strike="noStrike" kern="0" cap="none" spc="0" normalizeH="0" baseline="0" noProof="0" smtClean="0">
                            <a:ln>
                              <a:noFill/>
                            </a:ln>
                            <a:solidFill>
                              <a:srgbClr val="000000"/>
                            </a:solidFill>
                            <a:effectLst/>
                            <a:uLnTx/>
                            <a:uFillTx/>
                            <a:latin typeface="Cambria Math"/>
                            <a:ea typeface="+mn-ea"/>
                            <a:cs typeface="Calibri" pitchFamily="34" charset="0"/>
                          </a:rPr>
                          <m:t>𝑣</m:t>
                        </m:r>
                      </m:e>
                      <m:sub>
                        <m:r>
                          <a:rPr kumimoji="0" lang="en-US" sz="2400" b="0" i="1" u="none" strike="noStrike" kern="0" cap="none" spc="0" normalizeH="0" baseline="0" noProof="0" smtClean="0">
                            <a:ln>
                              <a:noFill/>
                            </a:ln>
                            <a:solidFill>
                              <a:srgbClr val="000000"/>
                            </a:solidFill>
                            <a:effectLst/>
                            <a:uLnTx/>
                            <a:uFillTx/>
                            <a:latin typeface="Cambria Math"/>
                            <a:ea typeface="+mn-ea"/>
                            <a:cs typeface="Calibri" pitchFamily="34" charset="0"/>
                          </a:rPr>
                          <m:t>3</m:t>
                        </m:r>
                      </m:sub>
                    </m:sSub>
                    <m:r>
                      <a:rPr kumimoji="0" lang="en-US" sz="2400" b="0" i="1" u="none" strike="noStrike" kern="0" cap="none" spc="0" normalizeH="0" baseline="0" noProof="0" smtClean="0">
                        <a:ln>
                          <a:noFill/>
                        </a:ln>
                        <a:solidFill>
                          <a:srgbClr val="000000"/>
                        </a:solidFill>
                        <a:effectLst/>
                        <a:uLnTx/>
                        <a:uFillTx/>
                        <a:latin typeface="Cambria Math"/>
                        <a:ea typeface="+mn-ea"/>
                        <a:cs typeface="Calibri" pitchFamily="34" charset="0"/>
                      </a:rPr>
                      <m:t>, </m:t>
                    </m:r>
                    <m:sSub>
                      <m:sSubPr>
                        <m:ctrlPr>
                          <a:rPr kumimoji="0" lang="en-US" sz="2400" b="0" i="1" u="none" strike="noStrike" kern="0" cap="none" spc="0" normalizeH="0" baseline="0" noProof="0" smtClean="0">
                            <a:ln>
                              <a:noFill/>
                            </a:ln>
                            <a:solidFill>
                              <a:srgbClr val="107C10"/>
                            </a:solidFill>
                            <a:effectLst/>
                            <a:uLnTx/>
                            <a:uFillTx/>
                            <a:latin typeface="Cambria Math" panose="02040503050406030204" pitchFamily="18" charset="0"/>
                            <a:ea typeface="+mn-ea"/>
                            <a:cs typeface="Calibri" pitchFamily="34" charset="0"/>
                          </a:rPr>
                        </m:ctrlPr>
                      </m:sSubPr>
                      <m:e>
                        <m:r>
                          <a:rPr kumimoji="0" lang="en-US" sz="2400" b="0" i="1" u="none" strike="noStrike" kern="0" cap="none" spc="0" normalizeH="0" baseline="0" noProof="0" smtClean="0">
                            <a:ln>
                              <a:noFill/>
                            </a:ln>
                            <a:solidFill>
                              <a:srgbClr val="107C10"/>
                            </a:solidFill>
                            <a:effectLst/>
                            <a:uLnTx/>
                            <a:uFillTx/>
                            <a:latin typeface="Cambria Math"/>
                            <a:ea typeface="+mn-ea"/>
                            <a:cs typeface="Calibri" pitchFamily="34" charset="0"/>
                          </a:rPr>
                          <m:t>𝑣</m:t>
                        </m:r>
                      </m:e>
                      <m:sub>
                        <m:r>
                          <a:rPr kumimoji="0" lang="en-US" sz="2400" b="0" i="1" u="none" strike="noStrike" kern="0" cap="none" spc="0" normalizeH="0" baseline="0" noProof="0" smtClean="0">
                            <a:ln>
                              <a:noFill/>
                            </a:ln>
                            <a:solidFill>
                              <a:srgbClr val="107C10"/>
                            </a:solidFill>
                            <a:effectLst/>
                            <a:uLnTx/>
                            <a:uFillTx/>
                            <a:latin typeface="Cambria Math"/>
                            <a:ea typeface="+mn-ea"/>
                            <a:cs typeface="Calibri" pitchFamily="34" charset="0"/>
                          </a:rPr>
                          <m:t>1</m:t>
                        </m:r>
                      </m:sub>
                    </m:sSub>
                  </m:oMath>
                </a14:m>
                <a:r>
                  <a:rPr kumimoji="0" lang="en-US" sz="2400" b="0" i="0" u="none" strike="noStrike" kern="0" cap="none" spc="0" normalizeH="0" baseline="0" noProof="0">
                    <a:ln>
                      <a:noFill/>
                    </a:ln>
                    <a:solidFill>
                      <a:srgbClr val="107C10"/>
                    </a:solidFill>
                    <a:effectLst/>
                    <a:uLnTx/>
                    <a:uFillTx/>
                    <a:latin typeface="Calibri" pitchFamily="34" charset="0"/>
                    <a:ea typeface="+mn-ea"/>
                    <a:cs typeface="Calibri" pitchFamily="34" charset="0"/>
                  </a:rPr>
                  <a:t> </a:t>
                </a:r>
                <a:endParaRPr kumimoji="0" lang="en-US" sz="2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mc:Choice>
        <mc:Fallback xmlns="">
          <p:sp>
            <p:nvSpPr>
              <p:cNvPr id="19" name="Oval 18">
                <a:extLst>
                  <a:ext uri="{FF2B5EF4-FFF2-40B4-BE49-F238E27FC236}">
                    <a16:creationId xmlns:a16="http://schemas.microsoft.com/office/drawing/2014/main" id="{DE974972-1409-4BA8-B400-2DEC1ABD1EEB}"/>
                  </a:ext>
                </a:extLst>
              </p:cNvPr>
              <p:cNvSpPr>
                <a:spLocks noRot="1" noChangeAspect="1" noMove="1" noResize="1" noEditPoints="1" noAdjustHandles="1" noChangeArrowheads="1" noChangeShapeType="1" noTextEdit="1"/>
              </p:cNvSpPr>
              <p:nvPr/>
            </p:nvSpPr>
            <p:spPr bwMode="auto">
              <a:xfrm>
                <a:off x="7174062" y="4902382"/>
                <a:ext cx="1625601" cy="1529165"/>
              </a:xfrm>
              <a:prstGeom prst="ellipse">
                <a:avLst/>
              </a:prstGeom>
              <a:blipFill>
                <a:blip r:embed="rId8"/>
                <a:stretch>
                  <a:fillRect/>
                </a:stretch>
              </a:blipFill>
              <a:ln w="9525" cap="flat" cmpd="sng" algn="ctr">
                <a:solidFill>
                  <a:srgbClr val="5782B5"/>
                </a:solidFill>
                <a:prstDash val="solid"/>
                <a:headEnd type="none" w="med" len="med"/>
                <a:tailEnd type="none" w="med" len="med"/>
              </a:ln>
              <a:effectLst>
                <a:outerShdw blurRad="50800" dist="38100" dir="5400000" rotWithShape="0">
                  <a:srgbClr val="000000">
                    <a:alpha val="35000"/>
                  </a:srgbClr>
                </a:outerShdw>
              </a:effectLst>
            </p:spPr>
            <p:txBody>
              <a:bodyPr/>
              <a:lstStyle/>
              <a:p>
                <a:r>
                  <a:rPr lang="en-US">
                    <a:noFill/>
                  </a:rPr>
                  <a:t> </a:t>
                </a:r>
              </a:p>
            </p:txBody>
          </p:sp>
        </mc:Fallback>
      </mc:AlternateContent>
      <p:sp>
        <p:nvSpPr>
          <p:cNvPr id="21" name="Content Placeholder 2">
            <a:extLst>
              <a:ext uri="{FF2B5EF4-FFF2-40B4-BE49-F238E27FC236}">
                <a16:creationId xmlns:a16="http://schemas.microsoft.com/office/drawing/2014/main" id="{15462653-6E57-4B37-88EF-F01BD32D43F0}"/>
              </a:ext>
            </a:extLst>
          </p:cNvPr>
          <p:cNvSpPr txBox="1">
            <a:spLocks/>
          </p:cNvSpPr>
          <p:nvPr/>
        </p:nvSpPr>
        <p:spPr>
          <a:xfrm>
            <a:off x="443345" y="3842580"/>
            <a:ext cx="7148945" cy="387798"/>
          </a:xfrm>
          <a:prstGeom prst="rect">
            <a:avLst/>
          </a:prstGeom>
        </p:spPr>
        <p:txBody>
          <a:bodyPr vert="horz" wrap="square" lIns="0" tIns="0" rIns="0" bIns="0" rtlCol="0">
            <a:spAutoFit/>
          </a:bodyPr>
          <a:lstStyle/>
          <a:p>
            <a:pPr marL="384954" marR="0" lvl="0" indent="-384954" defTabSz="914363" rtl="0" eaLnBrk="1" fontAlgn="auto" latinLnBrk="0" hangingPunct="1">
              <a:lnSpc>
                <a:spcPct val="90000"/>
              </a:lnSpc>
              <a:spcBef>
                <a:spcPct val="20000"/>
              </a:spcBef>
              <a:spcAft>
                <a:spcPts val="0"/>
              </a:spcAft>
              <a:buClrTx/>
              <a:buSzPct val="90000"/>
              <a:buFontTx/>
              <a:buNone/>
              <a:tabLst/>
              <a:defRPr/>
            </a:pPr>
            <a:r>
              <a:rPr lang="en-US" sz="2800">
                <a:solidFill>
                  <a:srgbClr val="FF0000"/>
                </a:solidFill>
                <a:latin typeface="Segoe UI" panose="020B0502040204020203" pitchFamily="34" charset="0"/>
                <a:cs typeface="Segoe UI" panose="020B0502040204020203" pitchFamily="34" charset="0"/>
              </a:rPr>
              <a:t>Step 1: Equivalence classes from equalities</a:t>
            </a:r>
          </a:p>
        </p:txBody>
      </p:sp>
      <p:sp>
        <p:nvSpPr>
          <p:cNvPr id="22" name="TextBox 21">
            <a:extLst>
              <a:ext uri="{FF2B5EF4-FFF2-40B4-BE49-F238E27FC236}">
                <a16:creationId xmlns:a16="http://schemas.microsoft.com/office/drawing/2014/main" id="{2463C1ED-E583-4C35-ABAA-3C3E565A64E4}"/>
              </a:ext>
            </a:extLst>
          </p:cNvPr>
          <p:cNvSpPr txBox="1"/>
          <p:nvPr/>
        </p:nvSpPr>
        <p:spPr>
          <a:xfrm>
            <a:off x="9895046" y="3694845"/>
            <a:ext cx="2094163" cy="683264"/>
          </a:xfrm>
          <a:prstGeom prst="rect">
            <a:avLst/>
          </a:prstGeom>
          <a:noFill/>
        </p:spPr>
        <p:txBody>
          <a:bodyPr wrap="none" lIns="182880" tIns="146304" rIns="182880" bIns="146304" rtlCol="0">
            <a:spAutoFit/>
          </a:bodyPr>
          <a:lstStyle/>
          <a:p>
            <a:pPr>
              <a:lnSpc>
                <a:spcPct val="90000"/>
              </a:lnSpc>
              <a:spcAft>
                <a:spcPts val="600"/>
              </a:spcAft>
            </a:pPr>
            <a:r>
              <a:rPr lang="en-US" sz="28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Union Find</a:t>
            </a:r>
          </a:p>
        </p:txBody>
      </p:sp>
      <p:sp>
        <p:nvSpPr>
          <p:cNvPr id="24" name="TextBox 23">
            <a:extLst>
              <a:ext uri="{FF2B5EF4-FFF2-40B4-BE49-F238E27FC236}">
                <a16:creationId xmlns:a16="http://schemas.microsoft.com/office/drawing/2014/main" id="{3E0E9CA6-2802-4C3E-8AF9-EC9D39E33A0E}"/>
              </a:ext>
            </a:extLst>
          </p:cNvPr>
          <p:cNvSpPr txBox="1"/>
          <p:nvPr/>
        </p:nvSpPr>
        <p:spPr>
          <a:xfrm>
            <a:off x="10085002" y="5280168"/>
            <a:ext cx="1714252" cy="683264"/>
          </a:xfrm>
          <a:prstGeom prst="rect">
            <a:avLst/>
          </a:prstGeom>
          <a:noFill/>
        </p:spPr>
        <p:txBody>
          <a:bodyPr wrap="none" lIns="182880" tIns="146304" rIns="182880" bIns="146304" rtlCol="0">
            <a:spAutoFit/>
          </a:bodyPr>
          <a:lstStyle/>
          <a:p>
            <a:pPr>
              <a:lnSpc>
                <a:spcPct val="90000"/>
              </a:lnSpc>
              <a:spcAft>
                <a:spcPts val="600"/>
              </a:spcAft>
            </a:pPr>
            <a:r>
              <a:rPr lang="en-US" sz="28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E-graph</a:t>
            </a:r>
            <a:r>
              <a:rPr lang="en-US" sz="2400">
                <a:gradFill>
                  <a:gsLst>
                    <a:gs pos="2917">
                      <a:schemeClr val="tx1"/>
                    </a:gs>
                    <a:gs pos="30000">
                      <a:schemeClr val="tx1"/>
                    </a:gs>
                  </a:gsLst>
                  <a:lin ang="5400000" scaled="0"/>
                </a:gradFill>
              </a:rPr>
              <a:t> </a:t>
            </a:r>
          </a:p>
        </p:txBody>
      </p:sp>
      <p:sp>
        <p:nvSpPr>
          <p:cNvPr id="25" name="TextBox 24">
            <a:extLst>
              <a:ext uri="{FF2B5EF4-FFF2-40B4-BE49-F238E27FC236}">
                <a16:creationId xmlns:a16="http://schemas.microsoft.com/office/drawing/2014/main" id="{54C44D54-3B9E-4EA3-845D-81B0E7858CC0}"/>
              </a:ext>
            </a:extLst>
          </p:cNvPr>
          <p:cNvSpPr txBox="1"/>
          <p:nvPr/>
        </p:nvSpPr>
        <p:spPr>
          <a:xfrm>
            <a:off x="8443189" y="1486627"/>
            <a:ext cx="3544047" cy="1446550"/>
          </a:xfrm>
          <a:prstGeom prst="rect">
            <a:avLst/>
          </a:prstGeom>
          <a:noFill/>
        </p:spPr>
        <p:txBody>
          <a:bodyPr wrap="none" lIns="182880" tIns="146304" rIns="182880" bIns="146304" rtlCol="0">
            <a:spAutoFit/>
          </a:bodyPr>
          <a:lstStyle/>
          <a:p>
            <a:pPr marL="342900" indent="-342900">
              <a:lnSpc>
                <a:spcPct val="90000"/>
              </a:lnSpc>
              <a:spcAft>
                <a:spcPts val="600"/>
              </a:spcAft>
              <a:buFontTx/>
              <a:buChar char="-"/>
            </a:pPr>
            <a:r>
              <a:rPr lang="en-US" sz="2400" dirty="0">
                <a:gradFill>
                  <a:gsLst>
                    <a:gs pos="2917">
                      <a:schemeClr val="tx1"/>
                    </a:gs>
                    <a:gs pos="30000">
                      <a:schemeClr val="tx1"/>
                    </a:gs>
                  </a:gsLst>
                  <a:lin ang="5400000" scaled="0"/>
                </a:gradFill>
              </a:rPr>
              <a:t>Produce Proofs</a:t>
            </a:r>
          </a:p>
          <a:p>
            <a:pPr marL="342900" indent="-342900">
              <a:lnSpc>
                <a:spcPct val="90000"/>
              </a:lnSpc>
              <a:spcAft>
                <a:spcPts val="600"/>
              </a:spcAft>
              <a:buFontTx/>
              <a:buChar char="-"/>
            </a:pPr>
            <a:r>
              <a:rPr lang="en-US" sz="2400" dirty="0">
                <a:gradFill>
                  <a:gsLst>
                    <a:gs pos="2917">
                      <a:schemeClr val="tx1"/>
                    </a:gs>
                    <a:gs pos="30000">
                      <a:schemeClr val="tx1"/>
                    </a:gs>
                  </a:gsLst>
                  <a:lin ang="5400000" scaled="0"/>
                </a:gradFill>
              </a:rPr>
              <a:t>Incremental Updates</a:t>
            </a:r>
          </a:p>
          <a:p>
            <a:pPr marL="342900" indent="-342900">
              <a:lnSpc>
                <a:spcPct val="90000"/>
              </a:lnSpc>
              <a:spcAft>
                <a:spcPts val="600"/>
              </a:spcAft>
              <a:buFontTx/>
              <a:buChar char="-"/>
            </a:pPr>
            <a:r>
              <a:rPr lang="en-US" sz="2400" dirty="0">
                <a:gradFill>
                  <a:gsLst>
                    <a:gs pos="2917">
                      <a:schemeClr val="tx1"/>
                    </a:gs>
                    <a:gs pos="30000">
                      <a:schemeClr val="tx1"/>
                    </a:gs>
                  </a:gsLst>
                  <a:lin ang="5400000" scaled="0"/>
                </a:gradFill>
              </a:rPr>
              <a:t>Propagate Literals</a:t>
            </a:r>
          </a:p>
        </p:txBody>
      </p:sp>
    </p:spTree>
    <p:custDataLst>
      <p:tags r:id="rId1"/>
    </p:custDataLst>
    <p:extLst>
      <p:ext uri="{BB962C8B-B14F-4D97-AF65-F5344CB8AC3E}">
        <p14:creationId xmlns:p14="http://schemas.microsoft.com/office/powerpoint/2010/main" val="206247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15" grpId="0"/>
      <p:bldP spid="19" grpId="0" animBg="1"/>
      <p:bldP spid="21" grpId="0"/>
      <p:bldP spid="22"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9F8CD4-44AB-A1F8-E3AC-5F6E82E2661F}"/>
              </a:ext>
            </a:extLst>
          </p:cNvPr>
          <p:cNvSpPr>
            <a:spLocks noGrp="1"/>
          </p:cNvSpPr>
          <p:nvPr>
            <p:ph type="title"/>
          </p:nvPr>
        </p:nvSpPr>
        <p:spPr/>
        <p:txBody>
          <a:bodyPr/>
          <a:lstStyle/>
          <a:p>
            <a:r>
              <a:rPr lang="en-US" dirty="0"/>
              <a:t>What a developer likes to talk about</a:t>
            </a:r>
          </a:p>
        </p:txBody>
      </p:sp>
      <p:sp>
        <p:nvSpPr>
          <p:cNvPr id="5" name="Content Placeholder 4">
            <a:extLst>
              <a:ext uri="{FF2B5EF4-FFF2-40B4-BE49-F238E27FC236}">
                <a16:creationId xmlns:a16="http://schemas.microsoft.com/office/drawing/2014/main" id="{860D792F-42A5-653A-B720-0C1A7B54E304}"/>
              </a:ext>
            </a:extLst>
          </p:cNvPr>
          <p:cNvSpPr>
            <a:spLocks noGrp="1"/>
          </p:cNvSpPr>
          <p:nvPr>
            <p:ph sz="half" idx="1"/>
          </p:nvPr>
        </p:nvSpPr>
        <p:spPr/>
        <p:txBody>
          <a:bodyPr>
            <a:normAutofit/>
          </a:bodyPr>
          <a:lstStyle/>
          <a:p>
            <a:endParaRPr lang="en-US" b="0" i="0" dirty="0">
              <a:solidFill>
                <a:srgbClr val="000000"/>
              </a:solidFill>
              <a:effectLst/>
              <a:latin typeface="Cambria" panose="02040503050406030204" pitchFamily="18" charset="0"/>
            </a:endParaRPr>
          </a:p>
          <a:p>
            <a:r>
              <a:rPr lang="en-US" dirty="0">
                <a:solidFill>
                  <a:srgbClr val="000000"/>
                </a:solidFill>
                <a:latin typeface="Cambria" panose="02040503050406030204" pitchFamily="18" charset="0"/>
              </a:rPr>
              <a:t>Solvers</a:t>
            </a:r>
          </a:p>
          <a:p>
            <a:r>
              <a:rPr lang="en-US" dirty="0">
                <a:solidFill>
                  <a:srgbClr val="000000"/>
                </a:solidFill>
                <a:latin typeface="Cambria" panose="02040503050406030204" pitchFamily="18" charset="0"/>
              </a:rPr>
              <a:t>Algorithms</a:t>
            </a:r>
          </a:p>
          <a:p>
            <a:r>
              <a:rPr lang="en-US" b="0" i="0" dirty="0">
                <a:solidFill>
                  <a:srgbClr val="000000"/>
                </a:solidFill>
                <a:effectLst/>
                <a:latin typeface="Cambria" panose="02040503050406030204" pitchFamily="18" charset="0"/>
              </a:rPr>
              <a:t>Data-structures</a:t>
            </a:r>
          </a:p>
          <a:p>
            <a:r>
              <a:rPr lang="en-US" dirty="0">
                <a:solidFill>
                  <a:srgbClr val="000000"/>
                </a:solidFill>
                <a:latin typeface="Cambria" panose="02040503050406030204" pitchFamily="18" charset="0"/>
              </a:rPr>
              <a:t>Logic features</a:t>
            </a:r>
            <a:endParaRPr lang="en-US" b="0" i="0" dirty="0">
              <a:solidFill>
                <a:srgbClr val="000000"/>
              </a:solidFill>
              <a:effectLst/>
              <a:latin typeface="Cambria" panose="02040503050406030204" pitchFamily="18" charset="0"/>
            </a:endParaRPr>
          </a:p>
          <a:p>
            <a:r>
              <a:rPr lang="en-US" dirty="0">
                <a:solidFill>
                  <a:srgbClr val="000000"/>
                </a:solidFill>
                <a:latin typeface="Cambria" panose="02040503050406030204" pitchFamily="18" charset="0"/>
              </a:rPr>
              <a:t>Proof systems</a:t>
            </a:r>
          </a:p>
          <a:p>
            <a:r>
              <a:rPr lang="en-US" b="0" i="0" dirty="0">
                <a:solidFill>
                  <a:srgbClr val="000000"/>
                </a:solidFill>
                <a:effectLst/>
                <a:latin typeface="Cambria" panose="02040503050406030204" pitchFamily="18" charset="0"/>
              </a:rPr>
              <a:t>Heuristics</a:t>
            </a:r>
          </a:p>
          <a:p>
            <a:pPr lvl="1"/>
            <a:endParaRPr lang="en-US" b="0" i="0" dirty="0">
              <a:solidFill>
                <a:srgbClr val="000000"/>
              </a:solidFill>
              <a:effectLst/>
              <a:latin typeface="Cambria" panose="02040503050406030204" pitchFamily="18" charset="0"/>
            </a:endParaRPr>
          </a:p>
          <a:p>
            <a:pPr marL="0" indent="0">
              <a:buNone/>
            </a:pPr>
            <a:endParaRPr lang="en-US" dirty="0"/>
          </a:p>
        </p:txBody>
      </p:sp>
      <p:sp>
        <p:nvSpPr>
          <p:cNvPr id="2" name="Content Placeholder 1">
            <a:extLst>
              <a:ext uri="{FF2B5EF4-FFF2-40B4-BE49-F238E27FC236}">
                <a16:creationId xmlns:a16="http://schemas.microsoft.com/office/drawing/2014/main" id="{F04EB75E-C3A2-1B27-8CC4-A7B1689DB999}"/>
              </a:ext>
            </a:extLst>
          </p:cNvPr>
          <p:cNvSpPr>
            <a:spLocks noGrp="1"/>
          </p:cNvSpPr>
          <p:nvPr>
            <p:ph sz="half" idx="2"/>
          </p:nvPr>
        </p:nvSpPr>
        <p:spPr/>
        <p:txBody>
          <a:bodyPr/>
          <a:lstStyle/>
          <a:p>
            <a:r>
              <a:rPr lang="en-US" dirty="0">
                <a:solidFill>
                  <a:srgbClr val="000000"/>
                </a:solidFill>
                <a:latin typeface="Cambria" panose="02040503050406030204" pitchFamily="18" charset="0"/>
              </a:rPr>
              <a:t>Anatomy of Congruence Closure</a:t>
            </a:r>
          </a:p>
          <a:p>
            <a:endParaRPr lang="en-US" dirty="0">
              <a:solidFill>
                <a:srgbClr val="000000"/>
              </a:solidFill>
              <a:latin typeface="Cambria" panose="02040503050406030204" pitchFamily="18" charset="0"/>
            </a:endParaRPr>
          </a:p>
          <a:p>
            <a:r>
              <a:rPr lang="en-US" dirty="0">
                <a:solidFill>
                  <a:srgbClr val="000000"/>
                </a:solidFill>
                <a:latin typeface="Cambria" panose="02040503050406030204" pitchFamily="18" charset="0"/>
              </a:rPr>
              <a:t>H</a:t>
            </a:r>
            <a:r>
              <a:rPr lang="en-US" b="0" i="0" dirty="0">
                <a:solidFill>
                  <a:srgbClr val="000000"/>
                </a:solidFill>
                <a:effectLst/>
                <a:latin typeface="Cambria" panose="02040503050406030204" pitchFamily="18" charset="0"/>
              </a:rPr>
              <a:t>ow do solvers interact (with the core)?</a:t>
            </a:r>
          </a:p>
          <a:p>
            <a:endParaRPr lang="en-US" b="0" i="0" dirty="0">
              <a:solidFill>
                <a:srgbClr val="000000"/>
              </a:solidFill>
              <a:effectLst/>
              <a:latin typeface="Cambria" panose="02040503050406030204" pitchFamily="18" charset="0"/>
            </a:endParaRPr>
          </a:p>
          <a:p>
            <a:r>
              <a:rPr lang="en-US" dirty="0"/>
              <a:t>How do solvers implement search?</a:t>
            </a:r>
          </a:p>
        </p:txBody>
      </p:sp>
    </p:spTree>
    <p:extLst>
      <p:ext uri="{BB962C8B-B14F-4D97-AF65-F5344CB8AC3E}">
        <p14:creationId xmlns:p14="http://schemas.microsoft.com/office/powerpoint/2010/main" val="33368601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988F-FD1A-EA58-32F7-6555F1F8913D}"/>
              </a:ext>
            </a:extLst>
          </p:cNvPr>
          <p:cNvSpPr>
            <a:spLocks noGrp="1"/>
          </p:cNvSpPr>
          <p:nvPr>
            <p:ph type="title"/>
          </p:nvPr>
        </p:nvSpPr>
        <p:spPr/>
        <p:txBody>
          <a:bodyPr/>
          <a:lstStyle/>
          <a:p>
            <a:r>
              <a:rPr lang="en-US" dirty="0"/>
              <a:t>EUF – data-structure</a:t>
            </a:r>
          </a:p>
        </p:txBody>
      </p:sp>
      <p:pic>
        <p:nvPicPr>
          <p:cNvPr id="5" name="Picture 4">
            <a:extLst>
              <a:ext uri="{FF2B5EF4-FFF2-40B4-BE49-F238E27FC236}">
                <a16:creationId xmlns:a16="http://schemas.microsoft.com/office/drawing/2014/main" id="{77C997A3-4377-2480-2E5B-708F11B82779}"/>
              </a:ext>
            </a:extLst>
          </p:cNvPr>
          <p:cNvPicPr>
            <a:picLocks noChangeAspect="1"/>
          </p:cNvPicPr>
          <p:nvPr/>
        </p:nvPicPr>
        <p:blipFill>
          <a:blip r:embed="rId2"/>
          <a:stretch>
            <a:fillRect/>
          </a:stretch>
        </p:blipFill>
        <p:spPr>
          <a:xfrm>
            <a:off x="249323" y="1438015"/>
            <a:ext cx="11582995" cy="5054860"/>
          </a:xfrm>
          <a:prstGeom prst="rect">
            <a:avLst/>
          </a:prstGeom>
        </p:spPr>
      </p:pic>
    </p:spTree>
    <p:extLst>
      <p:ext uri="{BB962C8B-B14F-4D97-AF65-F5344CB8AC3E}">
        <p14:creationId xmlns:p14="http://schemas.microsoft.com/office/powerpoint/2010/main" val="30801166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988F-FD1A-EA58-32F7-6555F1F8913D}"/>
              </a:ext>
            </a:extLst>
          </p:cNvPr>
          <p:cNvSpPr>
            <a:spLocks noGrp="1"/>
          </p:cNvSpPr>
          <p:nvPr>
            <p:ph type="title"/>
          </p:nvPr>
        </p:nvSpPr>
        <p:spPr>
          <a:xfrm>
            <a:off x="838199" y="365125"/>
            <a:ext cx="10762561" cy="1325563"/>
          </a:xfrm>
        </p:spPr>
        <p:txBody>
          <a:bodyPr/>
          <a:lstStyle/>
          <a:p>
            <a:r>
              <a:rPr lang="en-US" dirty="0"/>
              <a:t>EUF – union-find w. path compression, siblings</a:t>
            </a:r>
          </a:p>
        </p:txBody>
      </p:sp>
      <p:sp>
        <p:nvSpPr>
          <p:cNvPr id="4" name="Content Placeholder 3">
            <a:extLst>
              <a:ext uri="{FF2B5EF4-FFF2-40B4-BE49-F238E27FC236}">
                <a16:creationId xmlns:a16="http://schemas.microsoft.com/office/drawing/2014/main" id="{F1673E32-E6B9-0F4E-1BC7-8B37EF553B75}"/>
              </a:ext>
            </a:extLst>
          </p:cNvPr>
          <p:cNvSpPr>
            <a:spLocks noGrp="1"/>
          </p:cNvSpPr>
          <p:nvPr>
            <p:ph idx="1"/>
          </p:nvPr>
        </p:nvSpPr>
        <p:spPr/>
        <p:txBody>
          <a:bodyPr/>
          <a:lstStyle/>
          <a:p>
            <a:r>
              <a:rPr lang="en-US" b="1" dirty="0"/>
              <a:t>Z3 uses path compression </a:t>
            </a:r>
            <a:r>
              <a:rPr lang="en-US" dirty="0"/>
              <a:t>to ensure roots are within a single hop of </a:t>
            </a:r>
            <a:r>
              <a:rPr lang="en-US" i="1" dirty="0"/>
              <a:t>find</a:t>
            </a:r>
          </a:p>
          <a:p>
            <a:r>
              <a:rPr lang="en-US" dirty="0"/>
              <a:t>Maintain separate singly linked cyclic list of siblings</a:t>
            </a:r>
          </a:p>
          <a:p>
            <a:pPr marL="0" indent="0">
              <a:buNone/>
            </a:pPr>
            <a:endParaRPr lang="en-US" b="1" dirty="0"/>
          </a:p>
        </p:txBody>
      </p:sp>
      <p:sp>
        <p:nvSpPr>
          <p:cNvPr id="6" name="Oval 5">
            <a:extLst>
              <a:ext uri="{FF2B5EF4-FFF2-40B4-BE49-F238E27FC236}">
                <a16:creationId xmlns:a16="http://schemas.microsoft.com/office/drawing/2014/main" id="{2BD6201C-E88C-6B83-9A3B-3EF74C647C4E}"/>
              </a:ext>
            </a:extLst>
          </p:cNvPr>
          <p:cNvSpPr/>
          <p:nvPr/>
        </p:nvSpPr>
        <p:spPr>
          <a:xfrm>
            <a:off x="1556503" y="3961751"/>
            <a:ext cx="568960" cy="494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7" name="Oval 6">
            <a:extLst>
              <a:ext uri="{FF2B5EF4-FFF2-40B4-BE49-F238E27FC236}">
                <a16:creationId xmlns:a16="http://schemas.microsoft.com/office/drawing/2014/main" id="{7BC55ADF-EEF8-7AE3-4661-101AD8357721}"/>
              </a:ext>
            </a:extLst>
          </p:cNvPr>
          <p:cNvSpPr/>
          <p:nvPr/>
        </p:nvSpPr>
        <p:spPr>
          <a:xfrm>
            <a:off x="349761" y="5313031"/>
            <a:ext cx="741680" cy="6129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f(b)</a:t>
            </a:r>
          </a:p>
        </p:txBody>
      </p:sp>
      <p:sp>
        <p:nvSpPr>
          <p:cNvPr id="11" name="Oval 10">
            <a:extLst>
              <a:ext uri="{FF2B5EF4-FFF2-40B4-BE49-F238E27FC236}">
                <a16:creationId xmlns:a16="http://schemas.microsoft.com/office/drawing/2014/main" id="{72A9B383-A3EF-B7E0-10C3-E5DBC0A80AB2}"/>
              </a:ext>
            </a:extLst>
          </p:cNvPr>
          <p:cNvSpPr/>
          <p:nvPr/>
        </p:nvSpPr>
        <p:spPr>
          <a:xfrm>
            <a:off x="2499055" y="5372297"/>
            <a:ext cx="741680" cy="538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f(c)</a:t>
            </a:r>
          </a:p>
        </p:txBody>
      </p:sp>
      <p:sp>
        <p:nvSpPr>
          <p:cNvPr id="14" name="Arrow: Right 13">
            <a:extLst>
              <a:ext uri="{FF2B5EF4-FFF2-40B4-BE49-F238E27FC236}">
                <a16:creationId xmlns:a16="http://schemas.microsoft.com/office/drawing/2014/main" id="{0B333FDA-D2DD-CAFF-0C21-681657D755AC}"/>
              </a:ext>
            </a:extLst>
          </p:cNvPr>
          <p:cNvSpPr/>
          <p:nvPr/>
        </p:nvSpPr>
        <p:spPr>
          <a:xfrm rot="18601934">
            <a:off x="605999" y="4747456"/>
            <a:ext cx="1273386" cy="2302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72CFDCE3-72FE-1DD9-56FD-2DD707E9950F}"/>
              </a:ext>
            </a:extLst>
          </p:cNvPr>
          <p:cNvSpPr/>
          <p:nvPr/>
        </p:nvSpPr>
        <p:spPr>
          <a:xfrm rot="14065304">
            <a:off x="1690741" y="4827230"/>
            <a:ext cx="1273386" cy="160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27B099A-6101-26F0-C1AF-CD6BA1E3B13F}"/>
                  </a:ext>
                </a:extLst>
              </p:cNvPr>
              <p:cNvSpPr txBox="1"/>
              <p:nvPr/>
            </p:nvSpPr>
            <p:spPr>
              <a:xfrm>
                <a:off x="857532" y="6327562"/>
                <a:ext cx="17518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𝑐𝑐</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oMath>
                  </m:oMathPara>
                </a14:m>
                <a:endParaRPr lang="en-US" dirty="0"/>
              </a:p>
            </p:txBody>
          </p:sp>
        </mc:Choice>
        <mc:Fallback xmlns="">
          <p:sp>
            <p:nvSpPr>
              <p:cNvPr id="20" name="TextBox 19">
                <a:extLst>
                  <a:ext uri="{FF2B5EF4-FFF2-40B4-BE49-F238E27FC236}">
                    <a16:creationId xmlns:a16="http://schemas.microsoft.com/office/drawing/2014/main" id="{827B099A-6101-26F0-C1AF-CD6BA1E3B13F}"/>
                  </a:ext>
                </a:extLst>
              </p:cNvPr>
              <p:cNvSpPr txBox="1">
                <a:spLocks noRot="1" noChangeAspect="1" noMove="1" noResize="1" noEditPoints="1" noAdjustHandles="1" noChangeArrowheads="1" noChangeShapeType="1" noTextEdit="1"/>
              </p:cNvSpPr>
              <p:nvPr/>
            </p:nvSpPr>
            <p:spPr>
              <a:xfrm>
                <a:off x="857532" y="6327562"/>
                <a:ext cx="1751890" cy="369332"/>
              </a:xfrm>
              <a:prstGeom prst="rect">
                <a:avLst/>
              </a:prstGeom>
              <a:blipFill>
                <a:blip r:embed="rId2"/>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226065A-50FF-1D0E-5108-252B7B5A0A50}"/>
                  </a:ext>
                </a:extLst>
              </p:cNvPr>
              <p:cNvSpPr txBox="1"/>
              <p:nvPr/>
            </p:nvSpPr>
            <p:spPr>
              <a:xfrm>
                <a:off x="1435033" y="5014490"/>
                <a:ext cx="11116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oMath>
                  </m:oMathPara>
                </a14:m>
                <a:endParaRPr lang="en-US" dirty="0"/>
              </a:p>
            </p:txBody>
          </p:sp>
        </mc:Choice>
        <mc:Fallback xmlns="">
          <p:sp>
            <p:nvSpPr>
              <p:cNvPr id="22" name="TextBox 21">
                <a:extLst>
                  <a:ext uri="{FF2B5EF4-FFF2-40B4-BE49-F238E27FC236}">
                    <a16:creationId xmlns:a16="http://schemas.microsoft.com/office/drawing/2014/main" id="{7226065A-50FF-1D0E-5108-252B7B5A0A50}"/>
                  </a:ext>
                </a:extLst>
              </p:cNvPr>
              <p:cNvSpPr txBox="1">
                <a:spLocks noRot="1" noChangeAspect="1" noMove="1" noResize="1" noEditPoints="1" noAdjustHandles="1" noChangeArrowheads="1" noChangeShapeType="1" noTextEdit="1"/>
              </p:cNvSpPr>
              <p:nvPr/>
            </p:nvSpPr>
            <p:spPr>
              <a:xfrm>
                <a:off x="1435033" y="5014490"/>
                <a:ext cx="1111651" cy="369332"/>
              </a:xfrm>
              <a:prstGeom prst="rect">
                <a:avLst/>
              </a:prstGeom>
              <a:blipFill>
                <a:blip r:embed="rId3"/>
                <a:stretch>
                  <a:fillRect b="-13333"/>
                </a:stretch>
              </a:blipFill>
            </p:spPr>
            <p:txBody>
              <a:bodyPr/>
              <a:lstStyle/>
              <a:p>
                <a:r>
                  <a:rPr lang="en-US">
                    <a:noFill/>
                  </a:rPr>
                  <a:t> </a:t>
                </a:r>
              </a:p>
            </p:txBody>
          </p:sp>
        </mc:Fallback>
      </mc:AlternateContent>
      <p:sp>
        <p:nvSpPr>
          <p:cNvPr id="23" name="Oval 22">
            <a:extLst>
              <a:ext uri="{FF2B5EF4-FFF2-40B4-BE49-F238E27FC236}">
                <a16:creationId xmlns:a16="http://schemas.microsoft.com/office/drawing/2014/main" id="{246574A7-0A43-6FE2-52B5-DEC1BC2C23D6}"/>
              </a:ext>
            </a:extLst>
          </p:cNvPr>
          <p:cNvSpPr/>
          <p:nvPr/>
        </p:nvSpPr>
        <p:spPr>
          <a:xfrm>
            <a:off x="8070045" y="3769664"/>
            <a:ext cx="568960" cy="494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4" name="Oval 23">
            <a:extLst>
              <a:ext uri="{FF2B5EF4-FFF2-40B4-BE49-F238E27FC236}">
                <a16:creationId xmlns:a16="http://schemas.microsoft.com/office/drawing/2014/main" id="{7B6B4CDB-4159-87A4-9A50-662550591254}"/>
              </a:ext>
            </a:extLst>
          </p:cNvPr>
          <p:cNvSpPr/>
          <p:nvPr/>
        </p:nvSpPr>
        <p:spPr>
          <a:xfrm>
            <a:off x="6863303" y="5120944"/>
            <a:ext cx="741680" cy="6129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f(b)</a:t>
            </a:r>
          </a:p>
        </p:txBody>
      </p:sp>
      <p:sp>
        <p:nvSpPr>
          <p:cNvPr id="25" name="Oval 24">
            <a:extLst>
              <a:ext uri="{FF2B5EF4-FFF2-40B4-BE49-F238E27FC236}">
                <a16:creationId xmlns:a16="http://schemas.microsoft.com/office/drawing/2014/main" id="{3207F128-474B-2875-AFBA-090A7C75B745}"/>
              </a:ext>
            </a:extLst>
          </p:cNvPr>
          <p:cNvSpPr/>
          <p:nvPr/>
        </p:nvSpPr>
        <p:spPr>
          <a:xfrm>
            <a:off x="9012597" y="5180210"/>
            <a:ext cx="741680" cy="538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f(c)</a:t>
            </a:r>
          </a:p>
        </p:txBody>
      </p:sp>
      <p:sp>
        <p:nvSpPr>
          <p:cNvPr id="26" name="Oval 25">
            <a:extLst>
              <a:ext uri="{FF2B5EF4-FFF2-40B4-BE49-F238E27FC236}">
                <a16:creationId xmlns:a16="http://schemas.microsoft.com/office/drawing/2014/main" id="{D4D5FBA9-78EB-B683-F381-563B7D9F8EC1}"/>
              </a:ext>
            </a:extLst>
          </p:cNvPr>
          <p:cNvSpPr/>
          <p:nvPr/>
        </p:nvSpPr>
        <p:spPr>
          <a:xfrm>
            <a:off x="10797431" y="4301183"/>
            <a:ext cx="568960" cy="494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27" name="Oval 26">
            <a:extLst>
              <a:ext uri="{FF2B5EF4-FFF2-40B4-BE49-F238E27FC236}">
                <a16:creationId xmlns:a16="http://schemas.microsoft.com/office/drawing/2014/main" id="{3518BBC4-320B-CEEB-5FE6-527ABA75DF43}"/>
              </a:ext>
            </a:extLst>
          </p:cNvPr>
          <p:cNvSpPr/>
          <p:nvPr/>
        </p:nvSpPr>
        <p:spPr>
          <a:xfrm>
            <a:off x="10797431" y="5623676"/>
            <a:ext cx="568960" cy="494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28" name="Arrow: Right 27">
            <a:extLst>
              <a:ext uri="{FF2B5EF4-FFF2-40B4-BE49-F238E27FC236}">
                <a16:creationId xmlns:a16="http://schemas.microsoft.com/office/drawing/2014/main" id="{D21706A9-596E-ABA4-A311-2A28692CC479}"/>
              </a:ext>
            </a:extLst>
          </p:cNvPr>
          <p:cNvSpPr/>
          <p:nvPr/>
        </p:nvSpPr>
        <p:spPr>
          <a:xfrm rot="18601934">
            <a:off x="7134611" y="4638328"/>
            <a:ext cx="1273386" cy="104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E6F379A8-060C-E5B6-3441-43F8EA75038A}"/>
              </a:ext>
            </a:extLst>
          </p:cNvPr>
          <p:cNvSpPr/>
          <p:nvPr/>
        </p:nvSpPr>
        <p:spPr>
          <a:xfrm rot="14322093">
            <a:off x="8148560" y="4709603"/>
            <a:ext cx="1273386" cy="115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335A8ED4-2781-5C48-B3F6-B8B4AD62FAAF}"/>
              </a:ext>
            </a:extLst>
          </p:cNvPr>
          <p:cNvSpPr/>
          <p:nvPr/>
        </p:nvSpPr>
        <p:spPr>
          <a:xfrm rot="12841974">
            <a:off x="8366911" y="4833727"/>
            <a:ext cx="2773454" cy="1357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E221AD57-D30C-C060-E42C-D08214BD31E9}"/>
              </a:ext>
            </a:extLst>
          </p:cNvPr>
          <p:cNvSpPr/>
          <p:nvPr/>
        </p:nvSpPr>
        <p:spPr>
          <a:xfrm rot="11622959">
            <a:off x="8605218" y="4172802"/>
            <a:ext cx="2278543" cy="137891"/>
          </a:xfrm>
          <a:prstGeom prst="rightArrow">
            <a:avLst>
              <a:gd name="adj1" fmla="val 4509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CA64E7C-9607-2362-EE3D-8B8FA33CBA96}"/>
                  </a:ext>
                </a:extLst>
              </p:cNvPr>
              <p:cNvSpPr txBox="1"/>
              <p:nvPr/>
            </p:nvSpPr>
            <p:spPr>
              <a:xfrm>
                <a:off x="6560064" y="3345437"/>
                <a:ext cx="10908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oMath>
                  </m:oMathPara>
                </a14:m>
                <a:endParaRPr lang="en-US" dirty="0"/>
              </a:p>
            </p:txBody>
          </p:sp>
        </mc:Choice>
        <mc:Fallback xmlns="">
          <p:sp>
            <p:nvSpPr>
              <p:cNvPr id="39" name="TextBox 38">
                <a:extLst>
                  <a:ext uri="{FF2B5EF4-FFF2-40B4-BE49-F238E27FC236}">
                    <a16:creationId xmlns:a16="http://schemas.microsoft.com/office/drawing/2014/main" id="{2CA64E7C-9607-2362-EE3D-8B8FA33CBA96}"/>
                  </a:ext>
                </a:extLst>
              </p:cNvPr>
              <p:cNvSpPr txBox="1">
                <a:spLocks noRot="1" noChangeAspect="1" noMove="1" noResize="1" noEditPoints="1" noAdjustHandles="1" noChangeArrowheads="1" noChangeShapeType="1" noTextEdit="1"/>
              </p:cNvSpPr>
              <p:nvPr/>
            </p:nvSpPr>
            <p:spPr>
              <a:xfrm>
                <a:off x="6560064" y="3345437"/>
                <a:ext cx="1090876" cy="369332"/>
              </a:xfrm>
              <a:prstGeom prst="rect">
                <a:avLst/>
              </a:prstGeom>
              <a:blipFill>
                <a:blip r:embed="rId4"/>
                <a:stretch>
                  <a:fillRect b="-13333"/>
                </a:stretch>
              </a:blipFill>
            </p:spPr>
            <p:txBody>
              <a:bodyPr/>
              <a:lstStyle/>
              <a:p>
                <a:r>
                  <a:rPr lang="en-US">
                    <a:noFill/>
                  </a:rPr>
                  <a:t> </a:t>
                </a:r>
              </a:p>
            </p:txBody>
          </p:sp>
        </mc:Fallback>
      </mc:AlternateContent>
      <p:sp>
        <p:nvSpPr>
          <p:cNvPr id="40" name="Arrow: Curved Left 39">
            <a:extLst>
              <a:ext uri="{FF2B5EF4-FFF2-40B4-BE49-F238E27FC236}">
                <a16:creationId xmlns:a16="http://schemas.microsoft.com/office/drawing/2014/main" id="{B308F912-B95E-3935-0273-4D0C15F4353E}"/>
              </a:ext>
            </a:extLst>
          </p:cNvPr>
          <p:cNvSpPr/>
          <p:nvPr/>
        </p:nvSpPr>
        <p:spPr>
          <a:xfrm rot="19434895">
            <a:off x="2534507" y="3784597"/>
            <a:ext cx="352327" cy="1765457"/>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Arrow: Curved Left 40">
            <a:extLst>
              <a:ext uri="{FF2B5EF4-FFF2-40B4-BE49-F238E27FC236}">
                <a16:creationId xmlns:a16="http://schemas.microsoft.com/office/drawing/2014/main" id="{223FB6A9-97B8-16BA-DCC7-693EC3D486ED}"/>
              </a:ext>
            </a:extLst>
          </p:cNvPr>
          <p:cNvSpPr/>
          <p:nvPr/>
        </p:nvSpPr>
        <p:spPr>
          <a:xfrm rot="5400000">
            <a:off x="1577849" y="5059792"/>
            <a:ext cx="352327" cy="2018040"/>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Arrow: Curved Left 41">
            <a:extLst>
              <a:ext uri="{FF2B5EF4-FFF2-40B4-BE49-F238E27FC236}">
                <a16:creationId xmlns:a16="http://schemas.microsoft.com/office/drawing/2014/main" id="{F7438348-7EC8-3779-AF4C-09E4BCDEF890}"/>
              </a:ext>
            </a:extLst>
          </p:cNvPr>
          <p:cNvSpPr/>
          <p:nvPr/>
        </p:nvSpPr>
        <p:spPr>
          <a:xfrm rot="13245892">
            <a:off x="825632" y="3771444"/>
            <a:ext cx="352327" cy="1681944"/>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Arrow: Curved Left 44">
            <a:extLst>
              <a:ext uri="{FF2B5EF4-FFF2-40B4-BE49-F238E27FC236}">
                <a16:creationId xmlns:a16="http://schemas.microsoft.com/office/drawing/2014/main" id="{316D4F21-DC82-5A75-0381-444CB65F1119}"/>
              </a:ext>
            </a:extLst>
          </p:cNvPr>
          <p:cNvSpPr/>
          <p:nvPr/>
        </p:nvSpPr>
        <p:spPr>
          <a:xfrm rot="16974337">
            <a:off x="9628865" y="2497858"/>
            <a:ext cx="352327" cy="2813557"/>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Arrow: Curved Left 45">
            <a:extLst>
              <a:ext uri="{FF2B5EF4-FFF2-40B4-BE49-F238E27FC236}">
                <a16:creationId xmlns:a16="http://schemas.microsoft.com/office/drawing/2014/main" id="{2A351EDC-28B4-A7C9-23D7-C4E7AB0A6D96}"/>
              </a:ext>
            </a:extLst>
          </p:cNvPr>
          <p:cNvSpPr/>
          <p:nvPr/>
        </p:nvSpPr>
        <p:spPr>
          <a:xfrm>
            <a:off x="11369948" y="4548409"/>
            <a:ext cx="330572" cy="1417458"/>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Arrow: Curved Left 46">
            <a:extLst>
              <a:ext uri="{FF2B5EF4-FFF2-40B4-BE49-F238E27FC236}">
                <a16:creationId xmlns:a16="http://schemas.microsoft.com/office/drawing/2014/main" id="{745CBFDF-E93E-EFD2-7513-5EA4E834BCDF}"/>
              </a:ext>
            </a:extLst>
          </p:cNvPr>
          <p:cNvSpPr/>
          <p:nvPr/>
        </p:nvSpPr>
        <p:spPr>
          <a:xfrm rot="5400000">
            <a:off x="8035167" y="4856485"/>
            <a:ext cx="352327" cy="2018040"/>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Arrow: Curved Left 48">
            <a:extLst>
              <a:ext uri="{FF2B5EF4-FFF2-40B4-BE49-F238E27FC236}">
                <a16:creationId xmlns:a16="http://schemas.microsoft.com/office/drawing/2014/main" id="{5296FE75-366C-4307-4204-8BCDF40F1769}"/>
              </a:ext>
            </a:extLst>
          </p:cNvPr>
          <p:cNvSpPr/>
          <p:nvPr/>
        </p:nvSpPr>
        <p:spPr>
          <a:xfrm rot="6240791">
            <a:off x="10066168" y="5221812"/>
            <a:ext cx="231313" cy="1599708"/>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Arrow: Curved Left 49">
            <a:extLst>
              <a:ext uri="{FF2B5EF4-FFF2-40B4-BE49-F238E27FC236}">
                <a16:creationId xmlns:a16="http://schemas.microsoft.com/office/drawing/2014/main" id="{E8B9DB59-9FD5-B85A-38DA-C741E034C5A6}"/>
              </a:ext>
            </a:extLst>
          </p:cNvPr>
          <p:cNvSpPr/>
          <p:nvPr/>
        </p:nvSpPr>
        <p:spPr>
          <a:xfrm rot="13245892">
            <a:off x="7268579" y="3615232"/>
            <a:ext cx="352327" cy="1681944"/>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79DAE9A-9667-CA8E-DB6F-2DFF69B15CEE}"/>
                  </a:ext>
                </a:extLst>
              </p:cNvPr>
              <p:cNvSpPr txBox="1"/>
              <p:nvPr/>
            </p:nvSpPr>
            <p:spPr>
              <a:xfrm>
                <a:off x="1091441" y="3373746"/>
                <a:ext cx="11116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oMath>
                  </m:oMathPara>
                </a14:m>
                <a:endParaRPr lang="en-US" dirty="0"/>
              </a:p>
            </p:txBody>
          </p:sp>
        </mc:Choice>
        <mc:Fallback xmlns="">
          <p:sp>
            <p:nvSpPr>
              <p:cNvPr id="51" name="TextBox 50">
                <a:extLst>
                  <a:ext uri="{FF2B5EF4-FFF2-40B4-BE49-F238E27FC236}">
                    <a16:creationId xmlns:a16="http://schemas.microsoft.com/office/drawing/2014/main" id="{079DAE9A-9667-CA8E-DB6F-2DFF69B15CEE}"/>
                  </a:ext>
                </a:extLst>
              </p:cNvPr>
              <p:cNvSpPr txBox="1">
                <a:spLocks noRot="1" noChangeAspect="1" noMove="1" noResize="1" noEditPoints="1" noAdjustHandles="1" noChangeArrowheads="1" noChangeShapeType="1" noTextEdit="1"/>
              </p:cNvSpPr>
              <p:nvPr/>
            </p:nvSpPr>
            <p:spPr>
              <a:xfrm>
                <a:off x="1091441" y="3373746"/>
                <a:ext cx="1111651" cy="369332"/>
              </a:xfrm>
              <a:prstGeom prst="rect">
                <a:avLst/>
              </a:prstGeom>
              <a:blipFill>
                <a:blip r:embed="rId5"/>
                <a:stretch>
                  <a:fillRect b="-13115"/>
                </a:stretch>
              </a:blipFill>
            </p:spPr>
            <p:txBody>
              <a:bodyPr/>
              <a:lstStyle/>
              <a:p>
                <a:r>
                  <a:rPr lang="en-US">
                    <a:noFill/>
                  </a:rPr>
                  <a:t> </a:t>
                </a:r>
              </a:p>
            </p:txBody>
          </p:sp>
        </mc:Fallback>
      </mc:AlternateContent>
      <p:grpSp>
        <p:nvGrpSpPr>
          <p:cNvPr id="53" name="Group 52">
            <a:extLst>
              <a:ext uri="{FF2B5EF4-FFF2-40B4-BE49-F238E27FC236}">
                <a16:creationId xmlns:a16="http://schemas.microsoft.com/office/drawing/2014/main" id="{C935C0E0-0842-E2D6-B6D7-CFD575FA379C}"/>
              </a:ext>
            </a:extLst>
          </p:cNvPr>
          <p:cNvGrpSpPr/>
          <p:nvPr/>
        </p:nvGrpSpPr>
        <p:grpSpPr>
          <a:xfrm>
            <a:off x="3587456" y="3385230"/>
            <a:ext cx="1339957" cy="2485522"/>
            <a:chOff x="3587456" y="3217064"/>
            <a:chExt cx="1339957" cy="2485522"/>
          </a:xfrm>
        </p:grpSpPr>
        <p:sp>
          <p:nvSpPr>
            <p:cNvPr id="12" name="Oval 11">
              <a:extLst>
                <a:ext uri="{FF2B5EF4-FFF2-40B4-BE49-F238E27FC236}">
                  <a16:creationId xmlns:a16="http://schemas.microsoft.com/office/drawing/2014/main" id="{50B2CB7F-3105-D681-E0D8-EDB60308C17B}"/>
                </a:ext>
              </a:extLst>
            </p:cNvPr>
            <p:cNvSpPr/>
            <p:nvPr/>
          </p:nvSpPr>
          <p:spPr>
            <a:xfrm>
              <a:off x="3899981" y="3885640"/>
              <a:ext cx="568960" cy="494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13" name="Oval 12">
              <a:extLst>
                <a:ext uri="{FF2B5EF4-FFF2-40B4-BE49-F238E27FC236}">
                  <a16:creationId xmlns:a16="http://schemas.microsoft.com/office/drawing/2014/main" id="{46185288-BEF1-7DA8-919A-D6D0F17AB646}"/>
                </a:ext>
              </a:extLst>
            </p:cNvPr>
            <p:cNvSpPr/>
            <p:nvPr/>
          </p:nvSpPr>
          <p:spPr>
            <a:xfrm>
              <a:off x="3899981" y="5208133"/>
              <a:ext cx="568960" cy="494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6" name="Arrow: Right 15">
              <a:extLst>
                <a:ext uri="{FF2B5EF4-FFF2-40B4-BE49-F238E27FC236}">
                  <a16:creationId xmlns:a16="http://schemas.microsoft.com/office/drawing/2014/main" id="{62D5D08F-921B-2765-9609-F250DE56F748}"/>
                </a:ext>
              </a:extLst>
            </p:cNvPr>
            <p:cNvSpPr/>
            <p:nvPr/>
          </p:nvSpPr>
          <p:spPr>
            <a:xfrm rot="16200000">
              <a:off x="3761641" y="4690351"/>
              <a:ext cx="834366" cy="192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A4EEEE0-7A10-BC62-BFBD-DE661BBC07FA}"/>
                    </a:ext>
                  </a:extLst>
                </p:cNvPr>
                <p:cNvSpPr txBox="1"/>
                <p:nvPr/>
              </p:nvSpPr>
              <p:spPr>
                <a:xfrm>
                  <a:off x="4145276" y="4642987"/>
                  <a:ext cx="7821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𝑐</m:t>
                        </m:r>
                      </m:oMath>
                    </m:oMathPara>
                  </a14:m>
                  <a:endParaRPr lang="en-US" dirty="0"/>
                </a:p>
              </p:txBody>
            </p:sp>
          </mc:Choice>
          <mc:Fallback xmlns="">
            <p:sp>
              <p:nvSpPr>
                <p:cNvPr id="18" name="TextBox 17">
                  <a:extLst>
                    <a:ext uri="{FF2B5EF4-FFF2-40B4-BE49-F238E27FC236}">
                      <a16:creationId xmlns:a16="http://schemas.microsoft.com/office/drawing/2014/main" id="{4A4EEEE0-7A10-BC62-BFBD-DE661BBC07FA}"/>
                    </a:ext>
                  </a:extLst>
                </p:cNvPr>
                <p:cNvSpPr txBox="1">
                  <a:spLocks noRot="1" noChangeAspect="1" noMove="1" noResize="1" noEditPoints="1" noAdjustHandles="1" noChangeArrowheads="1" noChangeShapeType="1" noTextEdit="1"/>
                </p:cNvSpPr>
                <p:nvPr/>
              </p:nvSpPr>
              <p:spPr>
                <a:xfrm>
                  <a:off x="4145276" y="4642987"/>
                  <a:ext cx="782137" cy="369332"/>
                </a:xfrm>
                <a:prstGeom prst="rect">
                  <a:avLst/>
                </a:prstGeom>
                <a:blipFill>
                  <a:blip r:embed="rId6"/>
                  <a:stretch>
                    <a:fillRect/>
                  </a:stretch>
                </a:blipFill>
              </p:spPr>
              <p:txBody>
                <a:bodyPr/>
                <a:lstStyle/>
                <a:p>
                  <a:r>
                    <a:rPr lang="en-US">
                      <a:noFill/>
                    </a:rPr>
                    <a:t> </a:t>
                  </a:r>
                </a:p>
              </p:txBody>
            </p:sp>
          </mc:Fallback>
        </mc:AlternateContent>
        <p:sp>
          <p:nvSpPr>
            <p:cNvPr id="43" name="Arrow: Curved Left 42">
              <a:extLst>
                <a:ext uri="{FF2B5EF4-FFF2-40B4-BE49-F238E27FC236}">
                  <a16:creationId xmlns:a16="http://schemas.microsoft.com/office/drawing/2014/main" id="{C15F8A29-7063-F541-B354-CA3722B020B0}"/>
                </a:ext>
              </a:extLst>
            </p:cNvPr>
            <p:cNvSpPr/>
            <p:nvPr/>
          </p:nvSpPr>
          <p:spPr>
            <a:xfrm rot="10800000">
              <a:off x="3587456" y="4053525"/>
              <a:ext cx="330572" cy="1417458"/>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Arrow: Curved Left 43">
              <a:extLst>
                <a:ext uri="{FF2B5EF4-FFF2-40B4-BE49-F238E27FC236}">
                  <a16:creationId xmlns:a16="http://schemas.microsoft.com/office/drawing/2014/main" id="{C23857F1-F85E-47A7-A127-6E62A30348F9}"/>
                </a:ext>
              </a:extLst>
            </p:cNvPr>
            <p:cNvSpPr/>
            <p:nvPr/>
          </p:nvSpPr>
          <p:spPr>
            <a:xfrm>
              <a:off x="4474986" y="4118924"/>
              <a:ext cx="330572" cy="1417458"/>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7B0EB2CF-EEB4-5245-73AC-F58D3FFF92B8}"/>
                    </a:ext>
                  </a:extLst>
                </p:cNvPr>
                <p:cNvSpPr txBox="1"/>
                <p:nvPr/>
              </p:nvSpPr>
              <p:spPr>
                <a:xfrm>
                  <a:off x="3683670" y="3217064"/>
                  <a:ext cx="7821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𝑐</m:t>
                        </m:r>
                      </m:oMath>
                    </m:oMathPara>
                  </a14:m>
                  <a:endParaRPr lang="en-US" dirty="0"/>
                </a:p>
              </p:txBody>
            </p:sp>
          </mc:Choice>
          <mc:Fallback xmlns="">
            <p:sp>
              <p:nvSpPr>
                <p:cNvPr id="52" name="TextBox 51">
                  <a:extLst>
                    <a:ext uri="{FF2B5EF4-FFF2-40B4-BE49-F238E27FC236}">
                      <a16:creationId xmlns:a16="http://schemas.microsoft.com/office/drawing/2014/main" id="{7B0EB2CF-EEB4-5245-73AC-F58D3FFF92B8}"/>
                    </a:ext>
                  </a:extLst>
                </p:cNvPr>
                <p:cNvSpPr txBox="1">
                  <a:spLocks noRot="1" noChangeAspect="1" noMove="1" noResize="1" noEditPoints="1" noAdjustHandles="1" noChangeArrowheads="1" noChangeShapeType="1" noTextEdit="1"/>
                </p:cNvSpPr>
                <p:nvPr/>
              </p:nvSpPr>
              <p:spPr>
                <a:xfrm>
                  <a:off x="3683670" y="3217064"/>
                  <a:ext cx="782137" cy="369332"/>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01670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20" grpId="0"/>
      <p:bldP spid="23" grpId="0" animBg="1"/>
      <p:bldP spid="24" grpId="0" animBg="1"/>
      <p:bldP spid="25" grpId="0" animBg="1"/>
      <p:bldP spid="26" grpId="0" animBg="1"/>
      <p:bldP spid="27" grpId="0" animBg="1"/>
      <p:bldP spid="28" grpId="0" animBg="1"/>
      <p:bldP spid="29" grpId="0" animBg="1"/>
      <p:bldP spid="30" grpId="0" animBg="1"/>
      <p:bldP spid="37" grpId="0" animBg="1"/>
      <p:bldP spid="39" grpId="0"/>
      <p:bldP spid="40" grpId="0" animBg="1"/>
      <p:bldP spid="41" grpId="0" animBg="1"/>
      <p:bldP spid="42" grpId="0" animBg="1"/>
      <p:bldP spid="45" grpId="0" animBg="1"/>
      <p:bldP spid="46" grpId="0" animBg="1"/>
      <p:bldP spid="47" grpId="0" animBg="1"/>
      <p:bldP spid="49" grpId="0" animBg="1"/>
      <p:bldP spid="5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988F-FD1A-EA58-32F7-6555F1F8913D}"/>
              </a:ext>
            </a:extLst>
          </p:cNvPr>
          <p:cNvSpPr>
            <a:spLocks noGrp="1"/>
          </p:cNvSpPr>
          <p:nvPr>
            <p:ph type="title"/>
          </p:nvPr>
        </p:nvSpPr>
        <p:spPr/>
        <p:txBody>
          <a:bodyPr/>
          <a:lstStyle/>
          <a:p>
            <a:r>
              <a:rPr lang="en-US" dirty="0"/>
              <a:t>EUF - internalize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85AEF4D-CB92-0B4A-ACBC-AD898C0647A6}"/>
                  </a:ext>
                </a:extLst>
              </p:cNvPr>
              <p:cNvSpPr txBox="1"/>
              <p:nvPr/>
            </p:nvSpPr>
            <p:spPr>
              <a:xfrm>
                <a:off x="4351283" y="1962807"/>
                <a:ext cx="2497708"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𝑓</m:t>
                      </m:r>
                      <m:r>
                        <a:rPr lang="en-US" sz="3600" b="0" i="1" smtClean="0">
                          <a:latin typeface="Cambria Math" panose="02040503050406030204" pitchFamily="18" charset="0"/>
                        </a:rPr>
                        <m:t>(</m:t>
                      </m:r>
                      <m:r>
                        <a:rPr lang="en-US" sz="3600" b="0" i="1" smtClean="0">
                          <a:latin typeface="Cambria Math" panose="02040503050406030204" pitchFamily="18" charset="0"/>
                        </a:rPr>
                        <m:t>𝑔</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𝑎</m:t>
                          </m:r>
                        </m:e>
                      </m:d>
                      <m:r>
                        <a:rPr lang="en-US" sz="3600" b="0" i="1" smtClean="0">
                          <a:latin typeface="Cambria Math" panose="02040503050406030204" pitchFamily="18" charset="0"/>
                        </a:rPr>
                        <m:t>, </m:t>
                      </m:r>
                      <m:r>
                        <a:rPr lang="en-US" sz="3600" b="0" i="1" smtClean="0">
                          <a:latin typeface="Cambria Math" panose="02040503050406030204" pitchFamily="18" charset="0"/>
                        </a:rPr>
                        <m:t>𝑔</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𝑎</m:t>
                          </m:r>
                        </m:e>
                      </m:d>
                      <m:r>
                        <a:rPr lang="en-US" sz="3600" b="0" i="1" smtClean="0">
                          <a:latin typeface="Cambria Math" panose="02040503050406030204" pitchFamily="18" charset="0"/>
                        </a:rPr>
                        <m:t>, </m:t>
                      </m:r>
                      <m:r>
                        <a:rPr lang="en-US" sz="3600" b="0" i="1" smtClean="0">
                          <a:latin typeface="Cambria Math" panose="02040503050406030204" pitchFamily="18" charset="0"/>
                        </a:rPr>
                        <m:t>𝑎</m:t>
                      </m:r>
                      <m:r>
                        <a:rPr lang="en-US" sz="3600" b="0" i="1" smtClean="0">
                          <a:latin typeface="Cambria Math" panose="02040503050406030204" pitchFamily="18" charset="0"/>
                        </a:rPr>
                        <m:t>)</m:t>
                      </m:r>
                    </m:oMath>
                  </m:oMathPara>
                </a14:m>
                <a:endParaRPr lang="en-US" sz="3600" dirty="0"/>
              </a:p>
            </p:txBody>
          </p:sp>
        </mc:Choice>
        <mc:Fallback xmlns="">
          <p:sp>
            <p:nvSpPr>
              <p:cNvPr id="8" name="TextBox 7">
                <a:extLst>
                  <a:ext uri="{FF2B5EF4-FFF2-40B4-BE49-F238E27FC236}">
                    <a16:creationId xmlns:a16="http://schemas.microsoft.com/office/drawing/2014/main" id="{285AEF4D-CB92-0B4A-ACBC-AD898C0647A6}"/>
                  </a:ext>
                </a:extLst>
              </p:cNvPr>
              <p:cNvSpPr txBox="1">
                <a:spLocks noRot="1" noChangeAspect="1" noMove="1" noResize="1" noEditPoints="1" noAdjustHandles="1" noChangeArrowheads="1" noChangeShapeType="1" noTextEdit="1"/>
              </p:cNvSpPr>
              <p:nvPr/>
            </p:nvSpPr>
            <p:spPr>
              <a:xfrm>
                <a:off x="4351283" y="1962807"/>
                <a:ext cx="2497708" cy="553998"/>
              </a:xfrm>
              <a:prstGeom prst="rect">
                <a:avLst/>
              </a:prstGeom>
              <a:blipFill>
                <a:blip r:embed="rId3"/>
                <a:stretch>
                  <a:fillRect l="-244" r="-23171"/>
                </a:stretch>
              </a:blipFill>
            </p:spPr>
            <p:txBody>
              <a:bodyPr/>
              <a:lstStyle/>
              <a:p>
                <a:r>
                  <a:rPr lang="en-US">
                    <a:noFill/>
                  </a:rPr>
                  <a:t> </a:t>
                </a:r>
              </a:p>
            </p:txBody>
          </p:sp>
        </mc:Fallback>
      </mc:AlternateContent>
      <p:sp>
        <p:nvSpPr>
          <p:cNvPr id="9" name="Speech Bubble: Rectangle 8">
            <a:extLst>
              <a:ext uri="{FF2B5EF4-FFF2-40B4-BE49-F238E27FC236}">
                <a16:creationId xmlns:a16="http://schemas.microsoft.com/office/drawing/2014/main" id="{2B06C77C-D4F5-0631-DD6B-4003AB0BC36D}"/>
              </a:ext>
            </a:extLst>
          </p:cNvPr>
          <p:cNvSpPr/>
          <p:nvPr/>
        </p:nvSpPr>
        <p:spPr>
          <a:xfrm>
            <a:off x="2204546" y="4782317"/>
            <a:ext cx="2561896" cy="583324"/>
          </a:xfrm>
          <a:prstGeom prst="wedgeRectCallout">
            <a:avLst>
              <a:gd name="adj1" fmla="val 23170"/>
              <a:gd name="adj2" fmla="val -13767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Terms are “hash-</a:t>
            </a:r>
            <a:r>
              <a:rPr lang="en-US" dirty="0" err="1"/>
              <a:t>consed</a:t>
            </a:r>
            <a:r>
              <a:rPr lang="en-US" dirty="0"/>
              <a:t>”</a:t>
            </a:r>
          </a:p>
        </p:txBody>
      </p:sp>
      <p:sp>
        <p:nvSpPr>
          <p:cNvPr id="10" name="Speech Bubble: Rectangle 9">
            <a:extLst>
              <a:ext uri="{FF2B5EF4-FFF2-40B4-BE49-F238E27FC236}">
                <a16:creationId xmlns:a16="http://schemas.microsoft.com/office/drawing/2014/main" id="{BE8DDA59-E98D-F4FB-448D-AA732AA35344}"/>
              </a:ext>
            </a:extLst>
          </p:cNvPr>
          <p:cNvSpPr/>
          <p:nvPr/>
        </p:nvSpPr>
        <p:spPr>
          <a:xfrm>
            <a:off x="6511159" y="4739878"/>
            <a:ext cx="2887717" cy="583324"/>
          </a:xfrm>
          <a:prstGeom prst="wedgeRectCallout">
            <a:avLst>
              <a:gd name="adj1" fmla="val -42046"/>
              <a:gd name="adj2" fmla="val -11858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Roots are initialized to self</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E6CEF58-12F1-C54C-A00C-5D2F7FE20B58}"/>
                  </a:ext>
                </a:extLst>
              </p:cNvPr>
              <p:cNvSpPr txBox="1"/>
              <p:nvPr/>
            </p:nvSpPr>
            <p:spPr>
              <a:xfrm>
                <a:off x="1881809" y="5864087"/>
                <a:ext cx="5201424" cy="369332"/>
              </a:xfrm>
              <a:prstGeom prst="rect">
                <a:avLst/>
              </a:prstGeom>
              <a:noFill/>
            </p:spPr>
            <p:txBody>
              <a:bodyPr wrap="none" rtlCol="0">
                <a:spAutoFit/>
              </a:bodyPr>
              <a:lstStyle/>
              <a:p>
                <a:r>
                  <a:rPr lang="en-US" dirty="0"/>
                  <a:t>e</a:t>
                </a:r>
                <a:r>
                  <a:rPr lang="en-US" dirty="0" err="1"/>
                  <a:t>table</a:t>
                </a:r>
                <a:r>
                  <a:rPr lang="en-US" dirty="0"/>
                  <a:t>: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𝑔</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e>
                        </m:d>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r>
                      <a:rPr lang="en-US" b="0" i="1" smtClean="0">
                        <a:latin typeface="Cambria Math" panose="02040503050406030204" pitchFamily="18" charset="0"/>
                      </a:rPr>
                      <m:t>, </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e>
                        </m:d>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3</m:t>
                        </m:r>
                      </m:sub>
                    </m:sSub>
                    <m:r>
                      <a:rPr lang="en-US" b="0" i="1" smtClean="0">
                        <a:latin typeface="Cambria Math" panose="02040503050406030204" pitchFamily="18" charset="0"/>
                      </a:rPr>
                      <m:t>]</m:t>
                    </m:r>
                  </m:oMath>
                </a14:m>
                <a:endParaRPr lang="en-US" dirty="0"/>
              </a:p>
            </p:txBody>
          </p:sp>
        </mc:Choice>
        <mc:Fallback xmlns="">
          <p:sp>
            <p:nvSpPr>
              <p:cNvPr id="3" name="TextBox 2">
                <a:extLst>
                  <a:ext uri="{FF2B5EF4-FFF2-40B4-BE49-F238E27FC236}">
                    <a16:creationId xmlns:a16="http://schemas.microsoft.com/office/drawing/2014/main" id="{EE6CEF58-12F1-C54C-A00C-5D2F7FE20B58}"/>
                  </a:ext>
                </a:extLst>
              </p:cNvPr>
              <p:cNvSpPr txBox="1">
                <a:spLocks noRot="1" noChangeAspect="1" noMove="1" noResize="1" noEditPoints="1" noAdjustHandles="1" noChangeArrowheads="1" noChangeShapeType="1" noTextEdit="1"/>
              </p:cNvSpPr>
              <p:nvPr/>
            </p:nvSpPr>
            <p:spPr>
              <a:xfrm>
                <a:off x="1881809" y="5864087"/>
                <a:ext cx="5201424" cy="369332"/>
              </a:xfrm>
              <a:prstGeom prst="rect">
                <a:avLst/>
              </a:prstGeom>
              <a:blipFill>
                <a:blip r:embed="rId4"/>
                <a:stretch>
                  <a:fillRect l="-1055" t="-9836" b="-2459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6FF7CC7D-A024-E560-A379-D74DF7823B92}"/>
              </a:ext>
            </a:extLst>
          </p:cNvPr>
          <p:cNvPicPr>
            <a:picLocks noChangeAspect="1"/>
          </p:cNvPicPr>
          <p:nvPr/>
        </p:nvPicPr>
        <p:blipFill>
          <a:blip r:embed="rId5"/>
          <a:stretch>
            <a:fillRect/>
          </a:stretch>
        </p:blipFill>
        <p:spPr>
          <a:xfrm>
            <a:off x="433768" y="3022259"/>
            <a:ext cx="11324464" cy="1268620"/>
          </a:xfrm>
          <a:prstGeom prst="rect">
            <a:avLst/>
          </a:prstGeom>
        </p:spPr>
      </p:pic>
    </p:spTree>
    <p:extLst>
      <p:ext uri="{BB962C8B-B14F-4D97-AF65-F5344CB8AC3E}">
        <p14:creationId xmlns:p14="http://schemas.microsoft.com/office/powerpoint/2010/main" val="32705057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988F-FD1A-EA58-32F7-6555F1F8913D}"/>
              </a:ext>
            </a:extLst>
          </p:cNvPr>
          <p:cNvSpPr>
            <a:spLocks noGrp="1"/>
          </p:cNvSpPr>
          <p:nvPr>
            <p:ph type="title"/>
          </p:nvPr>
        </p:nvSpPr>
        <p:spPr/>
        <p:txBody>
          <a:bodyPr/>
          <a:lstStyle/>
          <a:p>
            <a:r>
              <a:rPr lang="en-US" dirty="0"/>
              <a:t>EUF - merge</a:t>
            </a:r>
          </a:p>
        </p:txBody>
      </p:sp>
      <p:pic>
        <p:nvPicPr>
          <p:cNvPr id="5" name="Picture 4">
            <a:extLst>
              <a:ext uri="{FF2B5EF4-FFF2-40B4-BE49-F238E27FC236}">
                <a16:creationId xmlns:a16="http://schemas.microsoft.com/office/drawing/2014/main" id="{C298274A-6160-F66E-1F55-4CDD1DC1F512}"/>
              </a:ext>
            </a:extLst>
          </p:cNvPr>
          <p:cNvPicPr>
            <a:picLocks noChangeAspect="1"/>
          </p:cNvPicPr>
          <p:nvPr/>
        </p:nvPicPr>
        <p:blipFill>
          <a:blip r:embed="rId2"/>
          <a:stretch>
            <a:fillRect/>
          </a:stretch>
        </p:blipFill>
        <p:spPr>
          <a:xfrm>
            <a:off x="6356399" y="2001502"/>
            <a:ext cx="6218052" cy="4229721"/>
          </a:xfrm>
          <a:prstGeom prst="rect">
            <a:avLst/>
          </a:prstGeom>
        </p:spPr>
      </p:pic>
      <p:grpSp>
        <p:nvGrpSpPr>
          <p:cNvPr id="3" name="Group 2">
            <a:extLst>
              <a:ext uri="{FF2B5EF4-FFF2-40B4-BE49-F238E27FC236}">
                <a16:creationId xmlns:a16="http://schemas.microsoft.com/office/drawing/2014/main" id="{F58B8412-E5DF-6556-13EC-219E431AD62F}"/>
              </a:ext>
            </a:extLst>
          </p:cNvPr>
          <p:cNvGrpSpPr/>
          <p:nvPr/>
        </p:nvGrpSpPr>
        <p:grpSpPr>
          <a:xfrm>
            <a:off x="0" y="2615608"/>
            <a:ext cx="5254262" cy="1090391"/>
            <a:chOff x="0" y="2615608"/>
            <a:chExt cx="5254262" cy="1090391"/>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72F3D9E-801F-AECE-67A2-9DD5228C30A7}"/>
                    </a:ext>
                  </a:extLst>
                </p:cNvPr>
                <p:cNvSpPr txBox="1"/>
                <p:nvPr/>
              </p:nvSpPr>
              <p:spPr>
                <a:xfrm>
                  <a:off x="838200" y="3429000"/>
                  <a:ext cx="14108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𝑓𝑖𝑛𝑑</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3</m:t>
                            </m:r>
                          </m:sub>
                        </m:sSub>
                      </m:oMath>
                    </m:oMathPara>
                  </a14:m>
                  <a:endParaRPr lang="en-US" dirty="0"/>
                </a:p>
              </p:txBody>
            </p:sp>
          </mc:Choice>
          <mc:Fallback xmlns="">
            <p:sp>
              <p:nvSpPr>
                <p:cNvPr id="13" name="TextBox 12">
                  <a:extLst>
                    <a:ext uri="{FF2B5EF4-FFF2-40B4-BE49-F238E27FC236}">
                      <a16:creationId xmlns:a16="http://schemas.microsoft.com/office/drawing/2014/main" id="{372F3D9E-801F-AECE-67A2-9DD5228C30A7}"/>
                    </a:ext>
                  </a:extLst>
                </p:cNvPr>
                <p:cNvSpPr txBox="1">
                  <a:spLocks noRot="1" noChangeAspect="1" noMove="1" noResize="1" noEditPoints="1" noAdjustHandles="1" noChangeArrowheads="1" noChangeShapeType="1" noTextEdit="1"/>
                </p:cNvSpPr>
                <p:nvPr/>
              </p:nvSpPr>
              <p:spPr>
                <a:xfrm>
                  <a:off x="838200" y="3429000"/>
                  <a:ext cx="1410899" cy="276999"/>
                </a:xfrm>
                <a:prstGeom prst="rect">
                  <a:avLst/>
                </a:prstGeom>
                <a:blipFill>
                  <a:blip r:embed="rId4"/>
                  <a:stretch>
                    <a:fillRect l="-2165" t="-4444" r="-1299"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451ED18-3848-D6B3-C826-BFA555ACBD54}"/>
                    </a:ext>
                  </a:extLst>
                </p:cNvPr>
                <p:cNvSpPr txBox="1"/>
                <p:nvPr/>
              </p:nvSpPr>
              <p:spPr>
                <a:xfrm>
                  <a:off x="595030" y="2940742"/>
                  <a:ext cx="4659232" cy="369332"/>
                </a:xfrm>
                <a:prstGeom prst="rect">
                  <a:avLst/>
                </a:prstGeom>
                <a:noFill/>
              </p:spPr>
              <p:txBody>
                <a:bodyPr wrap="square">
                  <a:spAutoFit/>
                </a:bodyPr>
                <a:lstStyle/>
                <a:p>
                  <a:r>
                    <a:rPr lang="en-US" b="0" dirty="0"/>
                    <a:t> </a:t>
                  </a:r>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𝑒𝑡𝑎𝑏𝑙𝑒</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r>
                        <a:rPr lang="en-US" b="0" i="1" smtClean="0">
                          <a:latin typeface="Cambria Math" panose="02040503050406030204" pitchFamily="18" charset="0"/>
                        </a:rPr>
                        <m:t>𝑛𝑢𝑙𝑙</m:t>
                      </m:r>
                    </m:oMath>
                  </a14:m>
                  <a:r>
                    <a:rPr lang="en-US" b="0" dirty="0"/>
                    <a:t>          (since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𝑃</m:t>
                      </m:r>
                      <m:r>
                        <a:rPr lang="en-US" b="0" i="1" smtClean="0">
                          <a:latin typeface="Cambria Math" panose="02040503050406030204" pitchFamily="18" charset="0"/>
                        </a:rPr>
                        <m:t>)</m:t>
                      </m:r>
                      <m:r>
                        <a:rPr lang="en-US" i="1">
                          <a:latin typeface="Cambria Math" panose="02040503050406030204" pitchFamily="18" charset="0"/>
                        </a:rPr>
                        <m:t> </m:t>
                      </m:r>
                    </m:oMath>
                  </a14:m>
                  <a:endParaRPr lang="en-US" b="0" dirty="0"/>
                </a:p>
              </p:txBody>
            </p:sp>
          </mc:Choice>
          <mc:Fallback xmlns="">
            <p:sp>
              <p:nvSpPr>
                <p:cNvPr id="15" name="TextBox 14">
                  <a:extLst>
                    <a:ext uri="{FF2B5EF4-FFF2-40B4-BE49-F238E27FC236}">
                      <a16:creationId xmlns:a16="http://schemas.microsoft.com/office/drawing/2014/main" id="{B451ED18-3848-D6B3-C826-BFA555ACBD54}"/>
                    </a:ext>
                  </a:extLst>
                </p:cNvPr>
                <p:cNvSpPr txBox="1">
                  <a:spLocks noRot="1" noChangeAspect="1" noMove="1" noResize="1" noEditPoints="1" noAdjustHandles="1" noChangeArrowheads="1" noChangeShapeType="1" noTextEdit="1"/>
                </p:cNvSpPr>
                <p:nvPr/>
              </p:nvSpPr>
              <p:spPr>
                <a:xfrm>
                  <a:off x="595030" y="2940742"/>
                  <a:ext cx="4659232" cy="369332"/>
                </a:xfrm>
                <a:prstGeom prst="rect">
                  <a:avLst/>
                </a:prstGeom>
                <a:blipFill>
                  <a:blip r:embed="rId5"/>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909EC2A-84D1-A614-EC27-97821F2CC3D0}"/>
                    </a:ext>
                  </a:extLst>
                </p:cNvPr>
                <p:cNvSpPr txBox="1"/>
                <p:nvPr/>
              </p:nvSpPr>
              <p:spPr>
                <a:xfrm>
                  <a:off x="0" y="2615608"/>
                  <a:ext cx="263986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𝑚𝑒𝑟𝑔𝑒</m:t>
                            </m:r>
                            <m:r>
                              <a:rPr lang="en-US" b="0" i="1" smtClean="0">
                                <a:latin typeface="Cambria Math" panose="02040503050406030204" pitchFamily="18" charset="0"/>
                              </a:rPr>
                              <m:t>(</m:t>
                            </m:r>
                            <m:r>
                              <a:rPr lang="en-US" b="0" i="1" smtClean="0">
                                <a:latin typeface="Cambria Math" panose="02040503050406030204" pitchFamily="18" charset="0"/>
                              </a:rPr>
                              <m:t>𝑛</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3</m:t>
                            </m:r>
                          </m:sub>
                        </m:sSub>
                        <m:r>
                          <a:rPr lang="en-US" b="0" i="1" smtClean="0">
                            <a:latin typeface="Cambria Math" panose="02040503050406030204" pitchFamily="18" charset="0"/>
                          </a:rPr>
                          <m:t>) </m:t>
                        </m:r>
                      </m:oMath>
                    </m:oMathPara>
                  </a14:m>
                  <a:endParaRPr lang="en-US" dirty="0"/>
                </a:p>
              </p:txBody>
            </p:sp>
          </mc:Choice>
          <mc:Fallback xmlns="">
            <p:sp>
              <p:nvSpPr>
                <p:cNvPr id="17" name="TextBox 16">
                  <a:extLst>
                    <a:ext uri="{FF2B5EF4-FFF2-40B4-BE49-F238E27FC236}">
                      <a16:creationId xmlns:a16="http://schemas.microsoft.com/office/drawing/2014/main" id="{2909EC2A-84D1-A614-EC27-97821F2CC3D0}"/>
                    </a:ext>
                  </a:extLst>
                </p:cNvPr>
                <p:cNvSpPr txBox="1">
                  <a:spLocks noRot="1" noChangeAspect="1" noMove="1" noResize="1" noEditPoints="1" noAdjustHandles="1" noChangeArrowheads="1" noChangeShapeType="1" noTextEdit="1"/>
                </p:cNvSpPr>
                <p:nvPr/>
              </p:nvSpPr>
              <p:spPr>
                <a:xfrm>
                  <a:off x="0" y="2615608"/>
                  <a:ext cx="2639866" cy="369332"/>
                </a:xfrm>
                <a:prstGeom prst="rect">
                  <a:avLst/>
                </a:prstGeom>
                <a:blipFill>
                  <a:blip r:embed="rId6"/>
                  <a:stretch>
                    <a:fillRect b="-13115"/>
                  </a:stretch>
                </a:blipFill>
              </p:spPr>
              <p:txBody>
                <a:bodyPr/>
                <a:lstStyle/>
                <a:p>
                  <a:r>
                    <a:rPr lang="en-US">
                      <a:noFill/>
                    </a:rPr>
                    <a:t> </a:t>
                  </a:r>
                </a:p>
              </p:txBody>
            </p:sp>
          </mc:Fallback>
        </mc:AlternateContent>
      </p:grpSp>
      <p:grpSp>
        <p:nvGrpSpPr>
          <p:cNvPr id="6" name="Group 5">
            <a:extLst>
              <a:ext uri="{FF2B5EF4-FFF2-40B4-BE49-F238E27FC236}">
                <a16:creationId xmlns:a16="http://schemas.microsoft.com/office/drawing/2014/main" id="{24FDE6A2-5C14-B4BD-C825-BFD915C9798B}"/>
              </a:ext>
            </a:extLst>
          </p:cNvPr>
          <p:cNvGrpSpPr/>
          <p:nvPr/>
        </p:nvGrpSpPr>
        <p:grpSpPr>
          <a:xfrm>
            <a:off x="223763" y="4748648"/>
            <a:ext cx="6149008" cy="677714"/>
            <a:chOff x="300740" y="4337699"/>
            <a:chExt cx="6149008" cy="677714"/>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E1BBD9E-6EC3-715D-72DE-8761AF596D24}"/>
                    </a:ext>
                  </a:extLst>
                </p:cNvPr>
                <p:cNvSpPr txBox="1"/>
                <p:nvPr/>
              </p:nvSpPr>
              <p:spPr>
                <a:xfrm>
                  <a:off x="747224" y="4646081"/>
                  <a:ext cx="5625547" cy="369332"/>
                </a:xfrm>
                <a:prstGeom prst="rect">
                  <a:avLst/>
                </a:prstGeom>
                <a:noFill/>
              </p:spPr>
              <p:txBody>
                <a:bodyPr wrap="square">
                  <a:spAutoFit/>
                </a:bodyPr>
                <a:lstStyle/>
                <a:p>
                  <a:r>
                    <a:rPr lang="en-US" b="0" dirty="0"/>
                    <a:t> </a:t>
                  </a:r>
                  <a14:m>
                    <m:oMath xmlns:m="http://schemas.openxmlformats.org/officeDocument/2006/math">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𝑐𝑔</m:t>
                      </m:r>
                      <m:r>
                        <a:rPr lang="en-US" b="0" i="1" smtClean="0">
                          <a:latin typeface="Cambria Math" panose="02040503050406030204" pitchFamily="18" charset="0"/>
                        </a:rPr>
                        <m:t>←</m:t>
                      </m:r>
                      <m:r>
                        <a:rPr lang="en-US" b="0" i="1" smtClean="0">
                          <a:latin typeface="Cambria Math" panose="02040503050406030204" pitchFamily="18" charset="0"/>
                        </a:rPr>
                        <m:t>𝑒𝑡𝑎𝑏𝑙𝑒</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𝑟𝑜𝑜𝑡</m:t>
                          </m:r>
                          <m:r>
                            <a:rPr lang="en-US" b="0" i="1" smtClean="0">
                              <a:latin typeface="Cambria Math" panose="02040503050406030204" pitchFamily="18" charset="0"/>
                            </a:rPr>
                            <m:t>(</m:t>
                          </m:r>
                          <m:r>
                            <a:rPr lang="en-US" b="0" i="1" smtClean="0">
                              <a:latin typeface="Cambria Math" panose="02040503050406030204" pitchFamily="18" charset="0"/>
                            </a:rPr>
                            <m:t>𝑛</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4</m:t>
                          </m:r>
                        </m:sub>
                      </m:sSub>
                    </m:oMath>
                  </a14:m>
                  <a:endParaRPr lang="en-US" b="0" dirty="0"/>
                </a:p>
              </p:txBody>
            </p:sp>
          </mc:Choice>
          <mc:Fallback xmlns="">
            <p:sp>
              <p:nvSpPr>
                <p:cNvPr id="20" name="TextBox 19">
                  <a:extLst>
                    <a:ext uri="{FF2B5EF4-FFF2-40B4-BE49-F238E27FC236}">
                      <a16:creationId xmlns:a16="http://schemas.microsoft.com/office/drawing/2014/main" id="{3E1BBD9E-6EC3-715D-72DE-8761AF596D24}"/>
                    </a:ext>
                  </a:extLst>
                </p:cNvPr>
                <p:cNvSpPr txBox="1">
                  <a:spLocks noRot="1" noChangeAspect="1" noMove="1" noResize="1" noEditPoints="1" noAdjustHandles="1" noChangeArrowheads="1" noChangeShapeType="1" noTextEdit="1"/>
                </p:cNvSpPr>
                <p:nvPr/>
              </p:nvSpPr>
              <p:spPr>
                <a:xfrm>
                  <a:off x="747224" y="4646081"/>
                  <a:ext cx="5625547" cy="369332"/>
                </a:xfrm>
                <a:prstGeom prst="rect">
                  <a:avLst/>
                </a:prstGeom>
                <a:blipFill>
                  <a:blip r:embed="rId8"/>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399DB2F-76FB-CFAB-EAB1-7B9B651E9D11}"/>
                    </a:ext>
                  </a:extLst>
                </p:cNvPr>
                <p:cNvSpPr txBox="1"/>
                <p:nvPr/>
              </p:nvSpPr>
              <p:spPr>
                <a:xfrm>
                  <a:off x="300740" y="4337699"/>
                  <a:ext cx="6149008" cy="369332"/>
                </a:xfrm>
                <a:prstGeom prst="rect">
                  <a:avLst/>
                </a:prstGeom>
                <a:noFill/>
              </p:spPr>
              <p:txBody>
                <a:bodyPr wrap="square">
                  <a:spAutoFit/>
                </a:bodyPr>
                <a:lstStyle/>
                <a:p>
                  <a:r>
                    <a:rPr lang="en-US" b="0" dirty="0"/>
                    <a:t>(</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𝑃</m:t>
                      </m:r>
                      <m:r>
                        <a:rPr lang="en-US" b="0" i="1" smtClean="0">
                          <a:latin typeface="Cambria Math" panose="02040503050406030204" pitchFamily="18" charset="0"/>
                        </a:rPr>
                        <m:t>)</m:t>
                      </m:r>
                      <m:r>
                        <a:rPr lang="en-US" i="1">
                          <a:latin typeface="Cambria Math" panose="02040503050406030204" pitchFamily="18" charset="0"/>
                        </a:rPr>
                        <m:t> </m:t>
                      </m:r>
                    </m:oMath>
                  </a14:m>
                  <a:endParaRPr lang="en-US" dirty="0"/>
                </a:p>
              </p:txBody>
            </p:sp>
          </mc:Choice>
          <mc:Fallback xmlns="">
            <p:sp>
              <p:nvSpPr>
                <p:cNvPr id="22" name="TextBox 21">
                  <a:extLst>
                    <a:ext uri="{FF2B5EF4-FFF2-40B4-BE49-F238E27FC236}">
                      <a16:creationId xmlns:a16="http://schemas.microsoft.com/office/drawing/2014/main" id="{B399DB2F-76FB-CFAB-EAB1-7B9B651E9D11}"/>
                    </a:ext>
                  </a:extLst>
                </p:cNvPr>
                <p:cNvSpPr txBox="1">
                  <a:spLocks noRot="1" noChangeAspect="1" noMove="1" noResize="1" noEditPoints="1" noAdjustHandles="1" noChangeArrowheads="1" noChangeShapeType="1" noTextEdit="1"/>
                </p:cNvSpPr>
                <p:nvPr/>
              </p:nvSpPr>
              <p:spPr>
                <a:xfrm>
                  <a:off x="300740" y="4337699"/>
                  <a:ext cx="6149008" cy="369332"/>
                </a:xfrm>
                <a:prstGeom prst="rect">
                  <a:avLst/>
                </a:prstGeom>
                <a:blipFill>
                  <a:blip r:embed="rId9"/>
                  <a:stretch>
                    <a:fillRect l="-793" t="-10000" b="-2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9037269-F1AE-49F9-DF35-6F89AF6E7185}"/>
                  </a:ext>
                </a:extLst>
              </p:cNvPr>
              <p:cNvSpPr txBox="1"/>
              <p:nvPr/>
            </p:nvSpPr>
            <p:spPr>
              <a:xfrm>
                <a:off x="747224" y="5918593"/>
                <a:ext cx="5625547" cy="369332"/>
              </a:xfrm>
              <a:prstGeom prst="rect">
                <a:avLst/>
              </a:prstGeom>
              <a:noFill/>
            </p:spPr>
            <p:txBody>
              <a:bodyPr wrap="square">
                <a:spAutoFit/>
              </a:bodyPr>
              <a:lstStyle/>
              <a:p>
                <a:r>
                  <a:rPr lang="en-US" b="0" dirty="0"/>
                  <a:t> </a:t>
                </a:r>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𝑎𝑑𝑑</m:t>
                    </m:r>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4</m:t>
                            </m:r>
                          </m:sub>
                        </m:sSub>
                      </m:e>
                    </m:d>
                  </m:oMath>
                </a14:m>
                <a:r>
                  <a:rPr lang="en-US" b="0" dirty="0"/>
                  <a:t> to </a:t>
                </a:r>
                <a:r>
                  <a:rPr lang="en-US" b="0" i="1" dirty="0" err="1"/>
                  <a:t>tomerge</a:t>
                </a:r>
                <a:endParaRPr lang="en-US" b="0" i="1" dirty="0"/>
              </a:p>
            </p:txBody>
          </p:sp>
        </mc:Choice>
        <mc:Fallback xmlns="">
          <p:sp>
            <p:nvSpPr>
              <p:cNvPr id="23" name="TextBox 22">
                <a:extLst>
                  <a:ext uri="{FF2B5EF4-FFF2-40B4-BE49-F238E27FC236}">
                    <a16:creationId xmlns:a16="http://schemas.microsoft.com/office/drawing/2014/main" id="{99037269-F1AE-49F9-DF35-6F89AF6E7185}"/>
                  </a:ext>
                </a:extLst>
              </p:cNvPr>
              <p:cNvSpPr txBox="1">
                <a:spLocks noRot="1" noChangeAspect="1" noMove="1" noResize="1" noEditPoints="1" noAdjustHandles="1" noChangeArrowheads="1" noChangeShapeType="1" noTextEdit="1"/>
              </p:cNvSpPr>
              <p:nvPr/>
            </p:nvSpPr>
            <p:spPr>
              <a:xfrm>
                <a:off x="747224" y="5918593"/>
                <a:ext cx="5625547" cy="369332"/>
              </a:xfrm>
              <a:prstGeom prst="rect">
                <a:avLst/>
              </a:prstGeom>
              <a:blipFill>
                <a:blip r:embed="rId10"/>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C8782DF-692D-D422-AD33-5DD00C28EDDB}"/>
                  </a:ext>
                </a:extLst>
              </p:cNvPr>
              <p:cNvSpPr txBox="1"/>
              <p:nvPr/>
            </p:nvSpPr>
            <p:spPr>
              <a:xfrm>
                <a:off x="4062931" y="715028"/>
                <a:ext cx="7899400" cy="523220"/>
              </a:xfrm>
              <a:prstGeom prst="rect">
                <a:avLst/>
              </a:prstGeom>
              <a:noFill/>
            </p:spPr>
            <p:txBody>
              <a:bodyPr wrap="square">
                <a:spAutoFit/>
              </a:bodyPr>
              <a:lstStyle/>
              <a:p>
                <a:pPr algn="ctr">
                  <a:buNone/>
                </a:pP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cs typeface="Calibri" pitchFamily="34" charset="0"/>
                        </a:rPr>
                        <m:t>𝑎</m:t>
                      </m:r>
                      <m:r>
                        <a:rPr lang="en-US" sz="2800" i="1" dirty="0" smtClean="0">
                          <a:latin typeface="Cambria Math" panose="02040503050406030204" pitchFamily="18" charset="0"/>
                          <a:cs typeface="Calibri" pitchFamily="34" charset="0"/>
                        </a:rPr>
                        <m:t> = </m:t>
                      </m:r>
                      <m:r>
                        <a:rPr lang="en-US" sz="2800" i="1" dirty="0" smtClean="0">
                          <a:latin typeface="Cambria Math" panose="02040503050406030204" pitchFamily="18" charset="0"/>
                          <a:cs typeface="Calibri" pitchFamily="34" charset="0"/>
                        </a:rPr>
                        <m:t>𝑓</m:t>
                      </m:r>
                      <m:r>
                        <a:rPr lang="en-US" sz="2800" i="1" dirty="0" smtClean="0">
                          <a:latin typeface="Cambria Math" panose="02040503050406030204" pitchFamily="18" charset="0"/>
                          <a:cs typeface="Calibri" pitchFamily="34" charset="0"/>
                        </a:rPr>
                        <m:t>(</m:t>
                      </m:r>
                      <m:r>
                        <a:rPr lang="en-US" sz="2800" i="1" dirty="0" smtClean="0">
                          <a:latin typeface="Cambria Math" panose="02040503050406030204" pitchFamily="18" charset="0"/>
                          <a:cs typeface="Calibri" pitchFamily="34" charset="0"/>
                        </a:rPr>
                        <m:t>𝑓</m:t>
                      </m:r>
                      <m:r>
                        <a:rPr lang="en-US" sz="2800" i="1" dirty="0" smtClean="0">
                          <a:latin typeface="Cambria Math" panose="02040503050406030204" pitchFamily="18" charset="0"/>
                          <a:cs typeface="Calibri" pitchFamily="34" charset="0"/>
                        </a:rPr>
                        <m:t>(</m:t>
                      </m:r>
                      <m:r>
                        <a:rPr lang="en-US" sz="2800" i="1" dirty="0" smtClean="0">
                          <a:latin typeface="Cambria Math" panose="02040503050406030204" pitchFamily="18" charset="0"/>
                          <a:cs typeface="Calibri" pitchFamily="34" charset="0"/>
                        </a:rPr>
                        <m:t>𝑎</m:t>
                      </m:r>
                      <m:r>
                        <a:rPr lang="en-US" sz="2800" i="1" dirty="0" smtClean="0">
                          <a:latin typeface="Cambria Math" panose="02040503050406030204" pitchFamily="18" charset="0"/>
                          <a:cs typeface="Calibri" pitchFamily="34" charset="0"/>
                        </a:rPr>
                        <m:t>)),  </m:t>
                      </m:r>
                      <m:r>
                        <a:rPr lang="en-US" sz="2800" i="1" dirty="0">
                          <a:latin typeface="Cambria Math" panose="02040503050406030204" pitchFamily="18" charset="0"/>
                          <a:cs typeface="Calibri" pitchFamily="34" charset="0"/>
                        </a:rPr>
                        <m:t>𝑎</m:t>
                      </m:r>
                      <m:r>
                        <a:rPr lang="en-US" sz="2800" i="1" dirty="0">
                          <a:latin typeface="Cambria Math" panose="02040503050406030204" pitchFamily="18" charset="0"/>
                          <a:cs typeface="Calibri" pitchFamily="34" charset="0"/>
                        </a:rPr>
                        <m:t> = </m:t>
                      </m:r>
                      <m:r>
                        <a:rPr lang="en-US" sz="2800" i="1" dirty="0">
                          <a:latin typeface="Cambria Math" panose="02040503050406030204" pitchFamily="18" charset="0"/>
                          <a:cs typeface="Calibri" pitchFamily="34" charset="0"/>
                        </a:rPr>
                        <m:t>𝑓</m:t>
                      </m:r>
                      <m:r>
                        <a:rPr lang="en-US" sz="2800" i="1" dirty="0">
                          <a:latin typeface="Cambria Math" panose="02040503050406030204" pitchFamily="18" charset="0"/>
                          <a:cs typeface="Calibri" pitchFamily="34" charset="0"/>
                        </a:rPr>
                        <m:t>(</m:t>
                      </m:r>
                      <m:r>
                        <a:rPr lang="en-US" sz="2800" i="1" dirty="0">
                          <a:latin typeface="Cambria Math" panose="02040503050406030204" pitchFamily="18" charset="0"/>
                          <a:cs typeface="Calibri" pitchFamily="34" charset="0"/>
                        </a:rPr>
                        <m:t>𝑓</m:t>
                      </m:r>
                      <m:r>
                        <a:rPr lang="en-US" sz="2800" i="1" dirty="0">
                          <a:latin typeface="Cambria Math" panose="02040503050406030204" pitchFamily="18" charset="0"/>
                          <a:cs typeface="Calibri" pitchFamily="34" charset="0"/>
                        </a:rPr>
                        <m:t>(</m:t>
                      </m:r>
                      <m:r>
                        <a:rPr lang="en-US" sz="2800" i="1" dirty="0">
                          <a:latin typeface="Cambria Math" panose="02040503050406030204" pitchFamily="18" charset="0"/>
                          <a:cs typeface="Calibri" pitchFamily="34" charset="0"/>
                        </a:rPr>
                        <m:t>𝑓</m:t>
                      </m:r>
                      <m:r>
                        <a:rPr lang="en-US" sz="2800" i="1" dirty="0">
                          <a:latin typeface="Cambria Math" panose="02040503050406030204" pitchFamily="18" charset="0"/>
                          <a:cs typeface="Calibri" pitchFamily="34" charset="0"/>
                        </a:rPr>
                        <m:t>(</m:t>
                      </m:r>
                      <m:r>
                        <a:rPr lang="en-US" sz="2800" i="1" dirty="0">
                          <a:latin typeface="Cambria Math" panose="02040503050406030204" pitchFamily="18" charset="0"/>
                          <a:cs typeface="Calibri" pitchFamily="34" charset="0"/>
                        </a:rPr>
                        <m:t>𝑎</m:t>
                      </m:r>
                      <m:r>
                        <a:rPr lang="en-US" sz="2800" i="1" dirty="0">
                          <a:latin typeface="Cambria Math" panose="02040503050406030204" pitchFamily="18" charset="0"/>
                          <a:cs typeface="Calibri" pitchFamily="34" charset="0"/>
                        </a:rPr>
                        <m:t>))),  </m:t>
                      </m:r>
                      <m:r>
                        <a:rPr lang="en-US" sz="2800" i="1" dirty="0" smtClean="0">
                          <a:solidFill>
                            <a:srgbClr val="D83B01"/>
                          </a:solidFill>
                          <a:latin typeface="Cambria Math" panose="02040503050406030204" pitchFamily="18" charset="0"/>
                          <a:cs typeface="Calibri" pitchFamily="34" charset="0"/>
                          <a:sym typeface="Symbol"/>
                        </a:rPr>
                        <m:t>𝑎</m:t>
                      </m:r>
                      <m:r>
                        <a:rPr lang="en-US" sz="2800" i="1" baseline="-25000" dirty="0">
                          <a:solidFill>
                            <a:srgbClr val="0070C0"/>
                          </a:solidFill>
                          <a:latin typeface="Cambria Math" panose="02040503050406030204" pitchFamily="18" charset="0"/>
                          <a:cs typeface="Calibri" pitchFamily="34" charset="0"/>
                          <a:sym typeface="Symbol"/>
                        </a:rPr>
                        <m:t> </m:t>
                      </m:r>
                      <m:r>
                        <a:rPr lang="en-US" sz="2800" i="1" dirty="0">
                          <a:latin typeface="Cambria Math" panose="02040503050406030204" pitchFamily="18" charset="0"/>
                          <a:cs typeface="Calibri" pitchFamily="34" charset="0"/>
                          <a:sym typeface="Symbol"/>
                        </a:rPr>
                        <m:t>  </m:t>
                      </m:r>
                      <m:r>
                        <a:rPr lang="en-US" sz="2800" i="1" dirty="0" smtClean="0">
                          <a:solidFill>
                            <a:srgbClr val="107C10"/>
                          </a:solidFill>
                          <a:latin typeface="Cambria Math" panose="02040503050406030204" pitchFamily="18" charset="0"/>
                          <a:cs typeface="Calibri" pitchFamily="34" charset="0"/>
                          <a:sym typeface="Symbol"/>
                        </a:rPr>
                        <m:t>𝑓</m:t>
                      </m:r>
                      <m:r>
                        <a:rPr lang="en-US" sz="2800" i="1" dirty="0" smtClean="0">
                          <a:solidFill>
                            <a:srgbClr val="107C10"/>
                          </a:solidFill>
                          <a:latin typeface="Cambria Math" panose="02040503050406030204" pitchFamily="18" charset="0"/>
                          <a:cs typeface="Calibri" pitchFamily="34" charset="0"/>
                          <a:sym typeface="Symbol"/>
                        </a:rPr>
                        <m:t>(</m:t>
                      </m:r>
                      <m:r>
                        <a:rPr lang="en-US" sz="2800" i="1" dirty="0" smtClean="0">
                          <a:solidFill>
                            <a:srgbClr val="107C10"/>
                          </a:solidFill>
                          <a:latin typeface="Cambria Math" panose="02040503050406030204" pitchFamily="18" charset="0"/>
                          <a:cs typeface="Calibri" pitchFamily="34" charset="0"/>
                          <a:sym typeface="Symbol"/>
                        </a:rPr>
                        <m:t>𝑎</m:t>
                      </m:r>
                      <m:r>
                        <a:rPr lang="en-US" sz="2800" i="1" dirty="0" smtClean="0">
                          <a:solidFill>
                            <a:srgbClr val="107C10"/>
                          </a:solidFill>
                          <a:latin typeface="Cambria Math" panose="02040503050406030204" pitchFamily="18" charset="0"/>
                          <a:cs typeface="Calibri" pitchFamily="34" charset="0"/>
                          <a:sym typeface="Symbol"/>
                        </a:rPr>
                        <m:t>) </m:t>
                      </m:r>
                    </m:oMath>
                  </m:oMathPara>
                </a14:m>
                <a:endParaRPr lang="en-US" sz="2800" dirty="0">
                  <a:solidFill>
                    <a:srgbClr val="0070C0"/>
                  </a:solidFill>
                  <a:cs typeface="Calibri" pitchFamily="34" charset="0"/>
                  <a:sym typeface="Symbol"/>
                </a:endParaRPr>
              </a:p>
            </p:txBody>
          </p:sp>
        </mc:Choice>
        <mc:Fallback xmlns="">
          <p:sp>
            <p:nvSpPr>
              <p:cNvPr id="4" name="TextBox 3">
                <a:extLst>
                  <a:ext uri="{FF2B5EF4-FFF2-40B4-BE49-F238E27FC236}">
                    <a16:creationId xmlns:a16="http://schemas.microsoft.com/office/drawing/2014/main" id="{4C8782DF-692D-D422-AD33-5DD00C28EDDB}"/>
                  </a:ext>
                </a:extLst>
              </p:cNvPr>
              <p:cNvSpPr txBox="1">
                <a:spLocks noRot="1" noChangeAspect="1" noMove="1" noResize="1" noEditPoints="1" noAdjustHandles="1" noChangeArrowheads="1" noChangeShapeType="1" noTextEdit="1"/>
              </p:cNvSpPr>
              <p:nvPr/>
            </p:nvSpPr>
            <p:spPr>
              <a:xfrm>
                <a:off x="4062931" y="715028"/>
                <a:ext cx="7899400" cy="523220"/>
              </a:xfrm>
              <a:prstGeom prst="rect">
                <a:avLst/>
              </a:prstGeom>
              <a:blipFill>
                <a:blip r:embed="rId11"/>
                <a:stretch>
                  <a:fillRect/>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0A54291D-3596-7068-F33A-295DE3335E8F}"/>
              </a:ext>
            </a:extLst>
          </p:cNvPr>
          <p:cNvSpPr/>
          <p:nvPr/>
        </p:nvSpPr>
        <p:spPr>
          <a:xfrm>
            <a:off x="4062931" y="546755"/>
            <a:ext cx="2309840" cy="781823"/>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6CE2A50A-50CA-0B9A-477D-084A89D17B05}"/>
              </a:ext>
            </a:extLst>
          </p:cNvPr>
          <p:cNvSpPr/>
          <p:nvPr/>
        </p:nvSpPr>
        <p:spPr>
          <a:xfrm>
            <a:off x="7722102" y="2916989"/>
            <a:ext cx="3631698" cy="789010"/>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30D0E739-C1F9-8F39-E561-3A0FB1D34780}"/>
              </a:ext>
            </a:extLst>
          </p:cNvPr>
          <p:cNvSpPr/>
          <p:nvPr/>
        </p:nvSpPr>
        <p:spPr>
          <a:xfrm>
            <a:off x="7722102" y="3705999"/>
            <a:ext cx="2025213" cy="252411"/>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236D0618-5C49-FDD0-2621-FAF1685E097D}"/>
              </a:ext>
            </a:extLst>
          </p:cNvPr>
          <p:cNvSpPr/>
          <p:nvPr/>
        </p:nvSpPr>
        <p:spPr>
          <a:xfrm>
            <a:off x="7704493" y="3973513"/>
            <a:ext cx="3862196" cy="1041899"/>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9CCA07B1-7463-3488-D8BE-DC1F6833B658}"/>
              </a:ext>
            </a:extLst>
          </p:cNvPr>
          <p:cNvSpPr/>
          <p:nvPr/>
        </p:nvSpPr>
        <p:spPr>
          <a:xfrm>
            <a:off x="7745321" y="5717825"/>
            <a:ext cx="3862196" cy="425147"/>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34" name="Group 33">
            <a:extLst>
              <a:ext uri="{FF2B5EF4-FFF2-40B4-BE49-F238E27FC236}">
                <a16:creationId xmlns:a16="http://schemas.microsoft.com/office/drawing/2014/main" id="{38D687A3-3A8E-8EA7-4A51-1EBC189BD918}"/>
              </a:ext>
            </a:extLst>
          </p:cNvPr>
          <p:cNvGrpSpPr/>
          <p:nvPr/>
        </p:nvGrpSpPr>
        <p:grpSpPr>
          <a:xfrm>
            <a:off x="763485" y="1406737"/>
            <a:ext cx="5072117" cy="975248"/>
            <a:chOff x="763485" y="1406737"/>
            <a:chExt cx="5072117" cy="975248"/>
          </a:xfrm>
        </p:grpSpPr>
        <mc:AlternateContent xmlns:mc="http://schemas.openxmlformats.org/markup-compatibility/2006" xmlns:a14="http://schemas.microsoft.com/office/drawing/2010/main">
          <mc:Choice Requires="a14">
            <p:sp>
              <p:nvSpPr>
                <p:cNvPr id="18" name="Oval 17">
                  <a:extLst>
                    <a:ext uri="{FF2B5EF4-FFF2-40B4-BE49-F238E27FC236}">
                      <a16:creationId xmlns:a16="http://schemas.microsoft.com/office/drawing/2014/main" id="{3E051279-08CD-EFD0-DBC3-3E3492DFB86F}"/>
                    </a:ext>
                  </a:extLst>
                </p:cNvPr>
                <p:cNvSpPr/>
                <p:nvPr/>
              </p:nvSpPr>
              <p:spPr>
                <a:xfrm>
                  <a:off x="763485" y="1677173"/>
                  <a:ext cx="602059" cy="5566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r>
                          <a:rPr lang="en-US" b="0" i="1" dirty="0" smtClean="0">
                            <a:latin typeface="Cambria Math" panose="02040503050406030204" pitchFamily="18" charset="0"/>
                          </a:rPr>
                          <m:t>𝑎</m:t>
                        </m:r>
                      </m:oMath>
                    </m:oMathPara>
                  </a14:m>
                  <a:endParaRPr lang="en-US" dirty="0"/>
                </a:p>
              </p:txBody>
            </p:sp>
          </mc:Choice>
          <mc:Fallback xmlns="">
            <p:sp>
              <p:nvSpPr>
                <p:cNvPr id="18" name="Oval 17">
                  <a:extLst>
                    <a:ext uri="{FF2B5EF4-FFF2-40B4-BE49-F238E27FC236}">
                      <a16:creationId xmlns:a16="http://schemas.microsoft.com/office/drawing/2014/main" id="{3E051279-08CD-EFD0-DBC3-3E3492DFB86F}"/>
                    </a:ext>
                  </a:extLst>
                </p:cNvPr>
                <p:cNvSpPr>
                  <a:spLocks noRot="1" noChangeAspect="1" noMove="1" noResize="1" noEditPoints="1" noAdjustHandles="1" noChangeArrowheads="1" noChangeShapeType="1" noTextEdit="1"/>
                </p:cNvSpPr>
                <p:nvPr/>
              </p:nvSpPr>
              <p:spPr>
                <a:xfrm>
                  <a:off x="763485" y="1677173"/>
                  <a:ext cx="602059" cy="556653"/>
                </a:xfrm>
                <a:prstGeom prst="ellipse">
                  <a:avLst/>
                </a:prstGeom>
                <a:blipFill>
                  <a:blip r:embed="rId12"/>
                  <a:stretch>
                    <a:fillRect l="-19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val 18">
                  <a:extLst>
                    <a:ext uri="{FF2B5EF4-FFF2-40B4-BE49-F238E27FC236}">
                      <a16:creationId xmlns:a16="http://schemas.microsoft.com/office/drawing/2014/main" id="{0D593AAF-AC02-7B9A-2C75-60DC493B9A41}"/>
                    </a:ext>
                  </a:extLst>
                </p:cNvPr>
                <p:cNvSpPr/>
                <p:nvPr/>
              </p:nvSpPr>
              <p:spPr>
                <a:xfrm>
                  <a:off x="1613979" y="1517746"/>
                  <a:ext cx="939351" cy="789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2</m:t>
                            </m:r>
                          </m:sub>
                        </m:sSub>
                        <m:r>
                          <a:rPr lang="en-US" b="0" i="1" dirty="0" smtClean="0">
                            <a:latin typeface="Cambria Math" panose="02040503050406030204" pitchFamily="18" charset="0"/>
                          </a:rPr>
                          <m:t>: </m:t>
                        </m:r>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i="1" dirty="0" smtClean="0">
                            <a:latin typeface="Cambria Math" panose="02040503050406030204" pitchFamily="18" charset="0"/>
                          </a:rPr>
                          <m:t>)</m:t>
                        </m:r>
                      </m:oMath>
                    </m:oMathPara>
                  </a14:m>
                  <a:endParaRPr lang="en-US" dirty="0"/>
                </a:p>
              </p:txBody>
            </p:sp>
          </mc:Choice>
          <mc:Fallback xmlns="">
            <p:sp>
              <p:nvSpPr>
                <p:cNvPr id="19" name="Oval 18">
                  <a:extLst>
                    <a:ext uri="{FF2B5EF4-FFF2-40B4-BE49-F238E27FC236}">
                      <a16:creationId xmlns:a16="http://schemas.microsoft.com/office/drawing/2014/main" id="{0D593AAF-AC02-7B9A-2C75-60DC493B9A41}"/>
                    </a:ext>
                  </a:extLst>
                </p:cNvPr>
                <p:cNvSpPr>
                  <a:spLocks noRot="1" noChangeAspect="1" noMove="1" noResize="1" noEditPoints="1" noAdjustHandles="1" noChangeArrowheads="1" noChangeShapeType="1" noTextEdit="1"/>
                </p:cNvSpPr>
                <p:nvPr/>
              </p:nvSpPr>
              <p:spPr>
                <a:xfrm>
                  <a:off x="1613979" y="1517746"/>
                  <a:ext cx="939351" cy="789480"/>
                </a:xfrm>
                <a:prstGeom prst="ellipse">
                  <a:avLst/>
                </a:prstGeom>
                <a:blipFill>
                  <a:blip r:embed="rId13"/>
                  <a:stretch>
                    <a:fillRect l="-3846" r="-32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Oval 24">
                  <a:extLst>
                    <a:ext uri="{FF2B5EF4-FFF2-40B4-BE49-F238E27FC236}">
                      <a16:creationId xmlns:a16="http://schemas.microsoft.com/office/drawing/2014/main" id="{ED216CA0-D742-1288-82A8-1593677E2224}"/>
                    </a:ext>
                  </a:extLst>
                </p:cNvPr>
                <p:cNvSpPr/>
                <p:nvPr/>
              </p:nvSpPr>
              <p:spPr>
                <a:xfrm>
                  <a:off x="2724460" y="1406737"/>
                  <a:ext cx="1424005" cy="961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3</m:t>
                            </m:r>
                          </m:sub>
                        </m:sSub>
                        <m:r>
                          <a:rPr lang="en-US" b="0" i="1" dirty="0" smtClean="0">
                            <a:latin typeface="Cambria Math" panose="02040503050406030204" pitchFamily="18" charset="0"/>
                          </a:rPr>
                          <m:t>: </m:t>
                        </m:r>
                        <m:r>
                          <a:rPr lang="en-US" i="1" dirty="0" smtClean="0">
                            <a:latin typeface="Cambria Math" panose="02040503050406030204" pitchFamily="18" charset="0"/>
                          </a:rPr>
                          <m:t>𝑓</m:t>
                        </m:r>
                        <m:r>
                          <a:rPr lang="en-US" b="0" i="1" dirty="0" smtClean="0">
                            <a:latin typeface="Cambria Math" panose="02040503050406030204" pitchFamily="18" charset="0"/>
                          </a:rPr>
                          <m:t>𝑓</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i="1" dirty="0" smtClean="0">
                            <a:latin typeface="Cambria Math" panose="02040503050406030204" pitchFamily="18" charset="0"/>
                          </a:rPr>
                          <m:t>)</m:t>
                        </m:r>
                      </m:oMath>
                    </m:oMathPara>
                  </a14:m>
                  <a:endParaRPr lang="en-US" dirty="0"/>
                </a:p>
              </p:txBody>
            </p:sp>
          </mc:Choice>
          <mc:Fallback xmlns="">
            <p:sp>
              <p:nvSpPr>
                <p:cNvPr id="25" name="Oval 24">
                  <a:extLst>
                    <a:ext uri="{FF2B5EF4-FFF2-40B4-BE49-F238E27FC236}">
                      <a16:creationId xmlns:a16="http://schemas.microsoft.com/office/drawing/2014/main" id="{ED216CA0-D742-1288-82A8-1593677E2224}"/>
                    </a:ext>
                  </a:extLst>
                </p:cNvPr>
                <p:cNvSpPr>
                  <a:spLocks noRot="1" noChangeAspect="1" noMove="1" noResize="1" noEditPoints="1" noAdjustHandles="1" noChangeArrowheads="1" noChangeShapeType="1" noTextEdit="1"/>
                </p:cNvSpPr>
                <p:nvPr/>
              </p:nvSpPr>
              <p:spPr>
                <a:xfrm>
                  <a:off x="2724460" y="1406737"/>
                  <a:ext cx="1424005" cy="961196"/>
                </a:xfrm>
                <a:prstGeom prst="ellipse">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Oval 25">
                  <a:extLst>
                    <a:ext uri="{FF2B5EF4-FFF2-40B4-BE49-F238E27FC236}">
                      <a16:creationId xmlns:a16="http://schemas.microsoft.com/office/drawing/2014/main" id="{23BBD0B0-A1F2-E16F-AFBB-50668727246F}"/>
                    </a:ext>
                  </a:extLst>
                </p:cNvPr>
                <p:cNvSpPr/>
                <p:nvPr/>
              </p:nvSpPr>
              <p:spPr>
                <a:xfrm>
                  <a:off x="4411597" y="1420789"/>
                  <a:ext cx="1424005" cy="961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4</m:t>
                            </m:r>
                          </m:sub>
                        </m:sSub>
                        <m:r>
                          <a:rPr lang="en-US" b="0" i="1" dirty="0" smtClean="0">
                            <a:latin typeface="Cambria Math" panose="02040503050406030204" pitchFamily="18" charset="0"/>
                          </a:rPr>
                          <m:t>: </m:t>
                        </m:r>
                        <m:r>
                          <a:rPr lang="en-US" i="1" dirty="0" smtClean="0">
                            <a:latin typeface="Cambria Math" panose="02040503050406030204" pitchFamily="18" charset="0"/>
                          </a:rPr>
                          <m:t>𝑓</m:t>
                        </m:r>
                        <m:r>
                          <a:rPr lang="en-US" b="0" i="1" dirty="0" smtClean="0">
                            <a:latin typeface="Cambria Math" panose="02040503050406030204" pitchFamily="18" charset="0"/>
                          </a:rPr>
                          <m:t>𝑓𝑓</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i="1" dirty="0" smtClean="0">
                            <a:latin typeface="Cambria Math" panose="02040503050406030204" pitchFamily="18" charset="0"/>
                          </a:rPr>
                          <m:t>)</m:t>
                        </m:r>
                      </m:oMath>
                    </m:oMathPara>
                  </a14:m>
                  <a:endParaRPr lang="en-US" dirty="0"/>
                </a:p>
              </p:txBody>
            </p:sp>
          </mc:Choice>
          <mc:Fallback xmlns="">
            <p:sp>
              <p:nvSpPr>
                <p:cNvPr id="26" name="Oval 25">
                  <a:extLst>
                    <a:ext uri="{FF2B5EF4-FFF2-40B4-BE49-F238E27FC236}">
                      <a16:creationId xmlns:a16="http://schemas.microsoft.com/office/drawing/2014/main" id="{23BBD0B0-A1F2-E16F-AFBB-50668727246F}"/>
                    </a:ext>
                  </a:extLst>
                </p:cNvPr>
                <p:cNvSpPr>
                  <a:spLocks noRot="1" noChangeAspect="1" noMove="1" noResize="1" noEditPoints="1" noAdjustHandles="1" noChangeArrowheads="1" noChangeShapeType="1" noTextEdit="1"/>
                </p:cNvSpPr>
                <p:nvPr/>
              </p:nvSpPr>
              <p:spPr>
                <a:xfrm>
                  <a:off x="4411597" y="1420789"/>
                  <a:ext cx="1424005" cy="961196"/>
                </a:xfrm>
                <a:prstGeom prst="ellipse">
                  <a:avLst/>
                </a:prstGeom>
                <a:blipFill>
                  <a:blip r:embed="rId15"/>
                  <a:stretch>
                    <a:fillRect/>
                  </a:stretch>
                </a:blipFill>
              </p:spPr>
              <p:txBody>
                <a:bodyPr/>
                <a:lstStyle/>
                <a:p>
                  <a:r>
                    <a:rPr lang="en-US">
                      <a:noFill/>
                    </a:rPr>
                    <a:t> </a:t>
                  </a:r>
                </a:p>
              </p:txBody>
            </p:sp>
          </mc:Fallback>
        </mc:AlternateContent>
      </p:grpSp>
      <p:grpSp>
        <p:nvGrpSpPr>
          <p:cNvPr id="33" name="Group 32">
            <a:extLst>
              <a:ext uri="{FF2B5EF4-FFF2-40B4-BE49-F238E27FC236}">
                <a16:creationId xmlns:a16="http://schemas.microsoft.com/office/drawing/2014/main" id="{04890F5F-E438-8E5D-1B80-5B53DA1B17A8}"/>
              </a:ext>
            </a:extLst>
          </p:cNvPr>
          <p:cNvGrpSpPr/>
          <p:nvPr/>
        </p:nvGrpSpPr>
        <p:grpSpPr>
          <a:xfrm>
            <a:off x="595030" y="3482118"/>
            <a:ext cx="5072117" cy="1416905"/>
            <a:chOff x="595030" y="3482118"/>
            <a:chExt cx="5072117" cy="1416905"/>
          </a:xfrm>
        </p:grpSpPr>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E80F2A74-5B12-6A02-FA05-7E7328673EAF}"/>
                    </a:ext>
                  </a:extLst>
                </p:cNvPr>
                <p:cNvSpPr/>
                <p:nvPr/>
              </p:nvSpPr>
              <p:spPr>
                <a:xfrm>
                  <a:off x="595030" y="3945604"/>
                  <a:ext cx="602059" cy="5566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r>
                          <a:rPr lang="en-US" b="0" i="1" dirty="0" smtClean="0">
                            <a:latin typeface="Cambria Math" panose="02040503050406030204" pitchFamily="18" charset="0"/>
                          </a:rPr>
                          <m:t>𝑎</m:t>
                        </m:r>
                      </m:oMath>
                    </m:oMathPara>
                  </a14:m>
                  <a:endParaRPr lang="en-US" dirty="0"/>
                </a:p>
              </p:txBody>
            </p:sp>
          </mc:Choice>
          <mc:Fallback xmlns="">
            <p:sp>
              <p:nvSpPr>
                <p:cNvPr id="27" name="Oval 26">
                  <a:extLst>
                    <a:ext uri="{FF2B5EF4-FFF2-40B4-BE49-F238E27FC236}">
                      <a16:creationId xmlns:a16="http://schemas.microsoft.com/office/drawing/2014/main" id="{E80F2A74-5B12-6A02-FA05-7E7328673EAF}"/>
                    </a:ext>
                  </a:extLst>
                </p:cNvPr>
                <p:cNvSpPr>
                  <a:spLocks noRot="1" noChangeAspect="1" noMove="1" noResize="1" noEditPoints="1" noAdjustHandles="1" noChangeArrowheads="1" noChangeShapeType="1" noTextEdit="1"/>
                </p:cNvSpPr>
                <p:nvPr/>
              </p:nvSpPr>
              <p:spPr>
                <a:xfrm>
                  <a:off x="595030" y="3945604"/>
                  <a:ext cx="602059" cy="556653"/>
                </a:xfrm>
                <a:prstGeom prst="ellipse">
                  <a:avLst/>
                </a:prstGeom>
                <a:blipFill>
                  <a:blip r:embed="rId16"/>
                  <a:stretch>
                    <a:fillRect l="-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val 27">
                  <a:extLst>
                    <a:ext uri="{FF2B5EF4-FFF2-40B4-BE49-F238E27FC236}">
                      <a16:creationId xmlns:a16="http://schemas.microsoft.com/office/drawing/2014/main" id="{1AA7ED63-7348-43EC-E34F-137869683B54}"/>
                    </a:ext>
                  </a:extLst>
                </p:cNvPr>
                <p:cNvSpPr/>
                <p:nvPr/>
              </p:nvSpPr>
              <p:spPr>
                <a:xfrm>
                  <a:off x="1445524" y="3786177"/>
                  <a:ext cx="939351" cy="789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2</m:t>
                            </m:r>
                          </m:sub>
                        </m:sSub>
                        <m:r>
                          <a:rPr lang="en-US" b="0" i="1" dirty="0" smtClean="0">
                            <a:latin typeface="Cambria Math" panose="02040503050406030204" pitchFamily="18" charset="0"/>
                          </a:rPr>
                          <m:t>: </m:t>
                        </m:r>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i="1" dirty="0" smtClean="0">
                            <a:latin typeface="Cambria Math" panose="02040503050406030204" pitchFamily="18" charset="0"/>
                          </a:rPr>
                          <m:t>)</m:t>
                        </m:r>
                      </m:oMath>
                    </m:oMathPara>
                  </a14:m>
                  <a:endParaRPr lang="en-US" dirty="0"/>
                </a:p>
              </p:txBody>
            </p:sp>
          </mc:Choice>
          <mc:Fallback xmlns="">
            <p:sp>
              <p:nvSpPr>
                <p:cNvPr id="28" name="Oval 27">
                  <a:extLst>
                    <a:ext uri="{FF2B5EF4-FFF2-40B4-BE49-F238E27FC236}">
                      <a16:creationId xmlns:a16="http://schemas.microsoft.com/office/drawing/2014/main" id="{1AA7ED63-7348-43EC-E34F-137869683B54}"/>
                    </a:ext>
                  </a:extLst>
                </p:cNvPr>
                <p:cNvSpPr>
                  <a:spLocks noRot="1" noChangeAspect="1" noMove="1" noResize="1" noEditPoints="1" noAdjustHandles="1" noChangeArrowheads="1" noChangeShapeType="1" noTextEdit="1"/>
                </p:cNvSpPr>
                <p:nvPr/>
              </p:nvSpPr>
              <p:spPr>
                <a:xfrm>
                  <a:off x="1445524" y="3786177"/>
                  <a:ext cx="939351" cy="789480"/>
                </a:xfrm>
                <a:prstGeom prst="ellipse">
                  <a:avLst/>
                </a:prstGeom>
                <a:blipFill>
                  <a:blip r:embed="rId17"/>
                  <a:stretch>
                    <a:fillRect l="-3205" r="-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Oval 28">
                  <a:extLst>
                    <a:ext uri="{FF2B5EF4-FFF2-40B4-BE49-F238E27FC236}">
                      <a16:creationId xmlns:a16="http://schemas.microsoft.com/office/drawing/2014/main" id="{A4B0EA57-0C5D-8FE1-5928-3A1E21C69FBC}"/>
                    </a:ext>
                  </a:extLst>
                </p:cNvPr>
                <p:cNvSpPr/>
                <p:nvPr/>
              </p:nvSpPr>
              <p:spPr>
                <a:xfrm>
                  <a:off x="2556005" y="3675168"/>
                  <a:ext cx="1424005" cy="961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3</m:t>
                            </m:r>
                          </m:sub>
                        </m:sSub>
                        <m:r>
                          <a:rPr lang="en-US" b="0" i="1" dirty="0" smtClean="0">
                            <a:latin typeface="Cambria Math" panose="02040503050406030204" pitchFamily="18" charset="0"/>
                          </a:rPr>
                          <m:t>: </m:t>
                        </m:r>
                        <m:r>
                          <a:rPr lang="en-US" i="1" dirty="0" smtClean="0">
                            <a:latin typeface="Cambria Math" panose="02040503050406030204" pitchFamily="18" charset="0"/>
                          </a:rPr>
                          <m:t>𝑓</m:t>
                        </m:r>
                        <m:r>
                          <a:rPr lang="en-US" b="0" i="1" dirty="0" smtClean="0">
                            <a:latin typeface="Cambria Math" panose="02040503050406030204" pitchFamily="18" charset="0"/>
                          </a:rPr>
                          <m:t>𝑓</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i="1" dirty="0" smtClean="0">
                            <a:latin typeface="Cambria Math" panose="02040503050406030204" pitchFamily="18" charset="0"/>
                          </a:rPr>
                          <m:t>)</m:t>
                        </m:r>
                      </m:oMath>
                    </m:oMathPara>
                  </a14:m>
                  <a:endParaRPr lang="en-US" dirty="0"/>
                </a:p>
              </p:txBody>
            </p:sp>
          </mc:Choice>
          <mc:Fallback xmlns="">
            <p:sp>
              <p:nvSpPr>
                <p:cNvPr id="29" name="Oval 28">
                  <a:extLst>
                    <a:ext uri="{FF2B5EF4-FFF2-40B4-BE49-F238E27FC236}">
                      <a16:creationId xmlns:a16="http://schemas.microsoft.com/office/drawing/2014/main" id="{A4B0EA57-0C5D-8FE1-5928-3A1E21C69FBC}"/>
                    </a:ext>
                  </a:extLst>
                </p:cNvPr>
                <p:cNvSpPr>
                  <a:spLocks noRot="1" noChangeAspect="1" noMove="1" noResize="1" noEditPoints="1" noAdjustHandles="1" noChangeArrowheads="1" noChangeShapeType="1" noTextEdit="1"/>
                </p:cNvSpPr>
                <p:nvPr/>
              </p:nvSpPr>
              <p:spPr>
                <a:xfrm>
                  <a:off x="2556005" y="3675168"/>
                  <a:ext cx="1424005" cy="961196"/>
                </a:xfrm>
                <a:prstGeom prst="ellipse">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Oval 29">
                  <a:extLst>
                    <a:ext uri="{FF2B5EF4-FFF2-40B4-BE49-F238E27FC236}">
                      <a16:creationId xmlns:a16="http://schemas.microsoft.com/office/drawing/2014/main" id="{08D3710F-2A89-386E-7128-4E3987D504DF}"/>
                    </a:ext>
                  </a:extLst>
                </p:cNvPr>
                <p:cNvSpPr/>
                <p:nvPr/>
              </p:nvSpPr>
              <p:spPr>
                <a:xfrm>
                  <a:off x="4243142" y="3689220"/>
                  <a:ext cx="1424005" cy="961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4</m:t>
                            </m:r>
                          </m:sub>
                        </m:sSub>
                        <m:r>
                          <a:rPr lang="en-US" b="0" i="1" dirty="0" smtClean="0">
                            <a:latin typeface="Cambria Math" panose="02040503050406030204" pitchFamily="18" charset="0"/>
                          </a:rPr>
                          <m:t>: </m:t>
                        </m:r>
                        <m:r>
                          <a:rPr lang="en-US" i="1" dirty="0" smtClean="0">
                            <a:latin typeface="Cambria Math" panose="02040503050406030204" pitchFamily="18" charset="0"/>
                          </a:rPr>
                          <m:t>𝑓</m:t>
                        </m:r>
                        <m:r>
                          <a:rPr lang="en-US" b="0" i="1" dirty="0" smtClean="0">
                            <a:latin typeface="Cambria Math" panose="02040503050406030204" pitchFamily="18" charset="0"/>
                          </a:rPr>
                          <m:t>𝑓𝑓</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i="1" dirty="0" smtClean="0">
                            <a:latin typeface="Cambria Math" panose="02040503050406030204" pitchFamily="18" charset="0"/>
                          </a:rPr>
                          <m:t>)</m:t>
                        </m:r>
                      </m:oMath>
                    </m:oMathPara>
                  </a14:m>
                  <a:endParaRPr lang="en-US" dirty="0"/>
                </a:p>
              </p:txBody>
            </p:sp>
          </mc:Choice>
          <mc:Fallback xmlns="">
            <p:sp>
              <p:nvSpPr>
                <p:cNvPr id="30" name="Oval 29">
                  <a:extLst>
                    <a:ext uri="{FF2B5EF4-FFF2-40B4-BE49-F238E27FC236}">
                      <a16:creationId xmlns:a16="http://schemas.microsoft.com/office/drawing/2014/main" id="{08D3710F-2A89-386E-7128-4E3987D504DF}"/>
                    </a:ext>
                  </a:extLst>
                </p:cNvPr>
                <p:cNvSpPr>
                  <a:spLocks noRot="1" noChangeAspect="1" noMove="1" noResize="1" noEditPoints="1" noAdjustHandles="1" noChangeArrowheads="1" noChangeShapeType="1" noTextEdit="1"/>
                </p:cNvSpPr>
                <p:nvPr/>
              </p:nvSpPr>
              <p:spPr>
                <a:xfrm>
                  <a:off x="4243142" y="3689220"/>
                  <a:ext cx="1424005" cy="961196"/>
                </a:xfrm>
                <a:prstGeom prst="ellipse">
                  <a:avLst/>
                </a:prstGeom>
                <a:blipFill>
                  <a:blip r:embed="rId19"/>
                  <a:stretch>
                    <a:fillRect/>
                  </a:stretch>
                </a:blipFill>
              </p:spPr>
              <p:txBody>
                <a:bodyPr/>
                <a:lstStyle/>
                <a:p>
                  <a:r>
                    <a:rPr lang="en-US">
                      <a:noFill/>
                    </a:rPr>
                    <a:t> </a:t>
                  </a:r>
                </a:p>
              </p:txBody>
            </p:sp>
          </mc:Fallback>
        </mc:AlternateContent>
        <p:sp>
          <p:nvSpPr>
            <p:cNvPr id="31" name="Arrow: Curved Left 30">
              <a:extLst>
                <a:ext uri="{FF2B5EF4-FFF2-40B4-BE49-F238E27FC236}">
                  <a16:creationId xmlns:a16="http://schemas.microsoft.com/office/drawing/2014/main" id="{AE482ED6-F95D-7ECE-7798-287D74F7FDAF}"/>
                </a:ext>
              </a:extLst>
            </p:cNvPr>
            <p:cNvSpPr/>
            <p:nvPr/>
          </p:nvSpPr>
          <p:spPr>
            <a:xfrm rot="15902751">
              <a:off x="1907490" y="2483407"/>
              <a:ext cx="352327" cy="2349749"/>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Arrow: Curved Left 31">
              <a:extLst>
                <a:ext uri="{FF2B5EF4-FFF2-40B4-BE49-F238E27FC236}">
                  <a16:creationId xmlns:a16="http://schemas.microsoft.com/office/drawing/2014/main" id="{B8755954-0995-D000-8CE5-BB5E0B044F5F}"/>
                </a:ext>
              </a:extLst>
            </p:cNvPr>
            <p:cNvSpPr/>
            <p:nvPr/>
          </p:nvSpPr>
          <p:spPr>
            <a:xfrm rot="5662672">
              <a:off x="1951960" y="3547985"/>
              <a:ext cx="352327" cy="2349749"/>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6" name="Group 15">
            <a:extLst>
              <a:ext uri="{FF2B5EF4-FFF2-40B4-BE49-F238E27FC236}">
                <a16:creationId xmlns:a16="http://schemas.microsoft.com/office/drawing/2014/main" id="{DA12F2FE-A2B7-5175-E16D-873172899E8B}"/>
              </a:ext>
            </a:extLst>
          </p:cNvPr>
          <p:cNvGrpSpPr/>
          <p:nvPr/>
        </p:nvGrpSpPr>
        <p:grpSpPr>
          <a:xfrm>
            <a:off x="2114142" y="3413194"/>
            <a:ext cx="2722519" cy="1456787"/>
            <a:chOff x="2114142" y="3413194"/>
            <a:chExt cx="2722519" cy="1456787"/>
          </a:xfrm>
        </p:grpSpPr>
        <p:sp>
          <p:nvSpPr>
            <p:cNvPr id="8" name="Arrow: Curved Left 7">
              <a:extLst>
                <a:ext uri="{FF2B5EF4-FFF2-40B4-BE49-F238E27FC236}">
                  <a16:creationId xmlns:a16="http://schemas.microsoft.com/office/drawing/2014/main" id="{04B498FE-AA6B-590B-097D-33346F1718B3}"/>
                </a:ext>
              </a:extLst>
            </p:cNvPr>
            <p:cNvSpPr/>
            <p:nvPr/>
          </p:nvSpPr>
          <p:spPr>
            <a:xfrm rot="5662672">
              <a:off x="3262128" y="3413609"/>
              <a:ext cx="352327" cy="2560417"/>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Arrow: Curved Left 11">
              <a:extLst>
                <a:ext uri="{FF2B5EF4-FFF2-40B4-BE49-F238E27FC236}">
                  <a16:creationId xmlns:a16="http://schemas.microsoft.com/office/drawing/2014/main" id="{E5BFCC2C-E300-1CDF-7B73-41E9642D7145}"/>
                </a:ext>
              </a:extLst>
            </p:cNvPr>
            <p:cNvSpPr/>
            <p:nvPr/>
          </p:nvSpPr>
          <p:spPr>
            <a:xfrm rot="5197708" flipH="1" flipV="1">
              <a:off x="3273573" y="2253763"/>
              <a:ext cx="403657" cy="2722519"/>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372445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7" grpId="0" animBg="1"/>
      <p:bldP spid="9" grpId="0" animBg="1"/>
      <p:bldP spid="10" grpId="0" animBg="1"/>
      <p:bldP spid="11" grpId="0" animBg="1"/>
      <p:bldP spid="1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313F927-B271-C3A6-C79A-3735227B9505}"/>
              </a:ext>
            </a:extLst>
          </p:cNvPr>
          <p:cNvSpPr/>
          <p:nvPr/>
        </p:nvSpPr>
        <p:spPr>
          <a:xfrm>
            <a:off x="5655119" y="913102"/>
            <a:ext cx="568960" cy="494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5" name="Oval 4">
            <a:extLst>
              <a:ext uri="{FF2B5EF4-FFF2-40B4-BE49-F238E27FC236}">
                <a16:creationId xmlns:a16="http://schemas.microsoft.com/office/drawing/2014/main" id="{5411DCD5-4622-B271-8D9C-0201714A2F8E}"/>
              </a:ext>
            </a:extLst>
          </p:cNvPr>
          <p:cNvSpPr/>
          <p:nvPr/>
        </p:nvSpPr>
        <p:spPr>
          <a:xfrm>
            <a:off x="4448377" y="2264382"/>
            <a:ext cx="741680" cy="6129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f(b)</a:t>
            </a:r>
          </a:p>
        </p:txBody>
      </p:sp>
      <p:sp>
        <p:nvSpPr>
          <p:cNvPr id="6" name="Oval 5">
            <a:extLst>
              <a:ext uri="{FF2B5EF4-FFF2-40B4-BE49-F238E27FC236}">
                <a16:creationId xmlns:a16="http://schemas.microsoft.com/office/drawing/2014/main" id="{46D75E6F-22AB-64AB-3C0D-69772FC55E35}"/>
              </a:ext>
            </a:extLst>
          </p:cNvPr>
          <p:cNvSpPr/>
          <p:nvPr/>
        </p:nvSpPr>
        <p:spPr>
          <a:xfrm>
            <a:off x="6597671" y="2323648"/>
            <a:ext cx="741680" cy="538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f(c)</a:t>
            </a:r>
          </a:p>
        </p:txBody>
      </p:sp>
      <p:sp>
        <p:nvSpPr>
          <p:cNvPr id="7" name="Oval 6">
            <a:extLst>
              <a:ext uri="{FF2B5EF4-FFF2-40B4-BE49-F238E27FC236}">
                <a16:creationId xmlns:a16="http://schemas.microsoft.com/office/drawing/2014/main" id="{3912417F-D0D4-C083-8666-D70F490A4AB8}"/>
              </a:ext>
            </a:extLst>
          </p:cNvPr>
          <p:cNvSpPr/>
          <p:nvPr/>
        </p:nvSpPr>
        <p:spPr>
          <a:xfrm>
            <a:off x="9079039" y="913101"/>
            <a:ext cx="568960" cy="494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8" name="Oval 7">
            <a:extLst>
              <a:ext uri="{FF2B5EF4-FFF2-40B4-BE49-F238E27FC236}">
                <a16:creationId xmlns:a16="http://schemas.microsoft.com/office/drawing/2014/main" id="{83CD791A-3EC2-23D3-CBDE-10014BB97A97}"/>
              </a:ext>
            </a:extLst>
          </p:cNvPr>
          <p:cNvSpPr/>
          <p:nvPr/>
        </p:nvSpPr>
        <p:spPr>
          <a:xfrm>
            <a:off x="9079039" y="2235594"/>
            <a:ext cx="568960" cy="494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9" name="Arrow: Right 8">
            <a:extLst>
              <a:ext uri="{FF2B5EF4-FFF2-40B4-BE49-F238E27FC236}">
                <a16:creationId xmlns:a16="http://schemas.microsoft.com/office/drawing/2014/main" id="{882A03BD-BF9B-3C38-25EA-1D43CB975302}"/>
              </a:ext>
            </a:extLst>
          </p:cNvPr>
          <p:cNvSpPr/>
          <p:nvPr/>
        </p:nvSpPr>
        <p:spPr>
          <a:xfrm rot="18601934">
            <a:off x="4704615" y="1698807"/>
            <a:ext cx="1273386" cy="2302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ECDE4E81-B698-9DEA-9BB7-1FDED55ACAFA}"/>
              </a:ext>
            </a:extLst>
          </p:cNvPr>
          <p:cNvSpPr/>
          <p:nvPr/>
        </p:nvSpPr>
        <p:spPr>
          <a:xfrm rot="14065304">
            <a:off x="5743054" y="1799543"/>
            <a:ext cx="1273386" cy="2302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EDB522F-E6DC-1354-3085-78962C8E279B}"/>
              </a:ext>
            </a:extLst>
          </p:cNvPr>
          <p:cNvSpPr/>
          <p:nvPr/>
        </p:nvSpPr>
        <p:spPr>
          <a:xfrm rot="16200000">
            <a:off x="8846432" y="1717813"/>
            <a:ext cx="834366" cy="192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E28078F9-0094-0CFF-460E-97931A9BCACA}"/>
              </a:ext>
            </a:extLst>
          </p:cNvPr>
          <p:cNvSpPr/>
          <p:nvPr/>
        </p:nvSpPr>
        <p:spPr>
          <a:xfrm rot="16200000">
            <a:off x="9038715" y="1723205"/>
            <a:ext cx="834366" cy="19228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996A059-1204-9BC1-02D2-4D1D4781204A}"/>
                  </a:ext>
                </a:extLst>
              </p:cNvPr>
              <p:cNvSpPr txBox="1"/>
              <p:nvPr/>
            </p:nvSpPr>
            <p:spPr>
              <a:xfrm>
                <a:off x="9744320" y="1652548"/>
                <a:ext cx="7821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𝑐</m:t>
                      </m:r>
                    </m:oMath>
                  </m:oMathPara>
                </a14:m>
                <a:endParaRPr lang="en-US" dirty="0"/>
              </a:p>
            </p:txBody>
          </p:sp>
        </mc:Choice>
        <mc:Fallback xmlns="">
          <p:sp>
            <p:nvSpPr>
              <p:cNvPr id="13" name="TextBox 12">
                <a:extLst>
                  <a:ext uri="{FF2B5EF4-FFF2-40B4-BE49-F238E27FC236}">
                    <a16:creationId xmlns:a16="http://schemas.microsoft.com/office/drawing/2014/main" id="{D996A059-1204-9BC1-02D2-4D1D4781204A}"/>
                  </a:ext>
                </a:extLst>
              </p:cNvPr>
              <p:cNvSpPr txBox="1">
                <a:spLocks noRot="1" noChangeAspect="1" noMove="1" noResize="1" noEditPoints="1" noAdjustHandles="1" noChangeArrowheads="1" noChangeShapeType="1" noTextEdit="1"/>
              </p:cNvSpPr>
              <p:nvPr/>
            </p:nvSpPr>
            <p:spPr>
              <a:xfrm>
                <a:off x="9744320" y="1652548"/>
                <a:ext cx="782137" cy="369332"/>
              </a:xfrm>
              <a:prstGeom prst="rect">
                <a:avLst/>
              </a:prstGeom>
              <a:blipFill>
                <a:blip r:embed="rId2"/>
                <a:stretch>
                  <a:fillRect/>
                </a:stretch>
              </a:blipFill>
            </p:spPr>
            <p:txBody>
              <a:bodyPr/>
              <a:lstStyle/>
              <a:p>
                <a:r>
                  <a:rPr lang="en-US">
                    <a:noFill/>
                  </a:rPr>
                  <a:t> </a:t>
                </a:r>
              </a:p>
            </p:txBody>
          </p:sp>
        </mc:Fallback>
      </mc:AlternateContent>
      <p:sp>
        <p:nvSpPr>
          <p:cNvPr id="14" name="Arrow: Right 13">
            <a:extLst>
              <a:ext uri="{FF2B5EF4-FFF2-40B4-BE49-F238E27FC236}">
                <a16:creationId xmlns:a16="http://schemas.microsoft.com/office/drawing/2014/main" id="{7DC0BCF6-ECB7-D923-248F-CC68BCB27D1C}"/>
              </a:ext>
            </a:extLst>
          </p:cNvPr>
          <p:cNvSpPr/>
          <p:nvPr/>
        </p:nvSpPr>
        <p:spPr>
          <a:xfrm>
            <a:off x="5190057" y="2474734"/>
            <a:ext cx="1407614" cy="20790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11A8892-0A80-6813-64E3-A250FB72CB08}"/>
                  </a:ext>
                </a:extLst>
              </p:cNvPr>
              <p:cNvSpPr txBox="1"/>
              <p:nvPr/>
            </p:nvSpPr>
            <p:spPr>
              <a:xfrm>
                <a:off x="4964299" y="2845102"/>
                <a:ext cx="17518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𝑐𝑐</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oMath>
                  </m:oMathPara>
                </a14:m>
                <a:endParaRPr lang="en-US" dirty="0"/>
              </a:p>
            </p:txBody>
          </p:sp>
        </mc:Choice>
        <mc:Fallback xmlns="">
          <p:sp>
            <p:nvSpPr>
              <p:cNvPr id="15" name="TextBox 14">
                <a:extLst>
                  <a:ext uri="{FF2B5EF4-FFF2-40B4-BE49-F238E27FC236}">
                    <a16:creationId xmlns:a16="http://schemas.microsoft.com/office/drawing/2014/main" id="{611A8892-0A80-6813-64E3-A250FB72CB08}"/>
                  </a:ext>
                </a:extLst>
              </p:cNvPr>
              <p:cNvSpPr txBox="1">
                <a:spLocks noRot="1" noChangeAspect="1" noMove="1" noResize="1" noEditPoints="1" noAdjustHandles="1" noChangeArrowheads="1" noChangeShapeType="1" noTextEdit="1"/>
              </p:cNvSpPr>
              <p:nvPr/>
            </p:nvSpPr>
            <p:spPr>
              <a:xfrm>
                <a:off x="4964299" y="2845102"/>
                <a:ext cx="1751890" cy="369332"/>
              </a:xfrm>
              <a:prstGeom prst="rect">
                <a:avLst/>
              </a:prstGeom>
              <a:blipFill>
                <a:blip r:embed="rId3"/>
                <a:stretch>
                  <a:fillRect b="-13333"/>
                </a:stretch>
              </a:blipFill>
            </p:spPr>
            <p:txBody>
              <a:bodyPr/>
              <a:lstStyle/>
              <a:p>
                <a:r>
                  <a:rPr lang="en-US">
                    <a:noFill/>
                  </a:rPr>
                  <a:t> </a:t>
                </a:r>
              </a:p>
            </p:txBody>
          </p:sp>
        </mc:Fallback>
      </mc:AlternateContent>
      <p:sp>
        <p:nvSpPr>
          <p:cNvPr id="16" name="Arrow: Right 15">
            <a:extLst>
              <a:ext uri="{FF2B5EF4-FFF2-40B4-BE49-F238E27FC236}">
                <a16:creationId xmlns:a16="http://schemas.microsoft.com/office/drawing/2014/main" id="{F17B808A-ED28-F40D-77F0-6559C7408182}"/>
              </a:ext>
            </a:extLst>
          </p:cNvPr>
          <p:cNvSpPr/>
          <p:nvPr/>
        </p:nvSpPr>
        <p:spPr>
          <a:xfrm rot="14148226">
            <a:off x="5917070" y="1672109"/>
            <a:ext cx="1317580" cy="21634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2C32A35-E1C0-F493-BC9E-9CF20F4E0889}"/>
                  </a:ext>
                </a:extLst>
              </p:cNvPr>
              <p:cNvSpPr txBox="1"/>
              <p:nvPr/>
            </p:nvSpPr>
            <p:spPr>
              <a:xfrm>
                <a:off x="6693492" y="1444621"/>
                <a:ext cx="11116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oMath>
                  </m:oMathPara>
                </a14:m>
                <a:endParaRPr lang="en-US" dirty="0"/>
              </a:p>
            </p:txBody>
          </p:sp>
        </mc:Choice>
        <mc:Fallback xmlns="">
          <p:sp>
            <p:nvSpPr>
              <p:cNvPr id="17" name="TextBox 16">
                <a:extLst>
                  <a:ext uri="{FF2B5EF4-FFF2-40B4-BE49-F238E27FC236}">
                    <a16:creationId xmlns:a16="http://schemas.microsoft.com/office/drawing/2014/main" id="{42C32A35-E1C0-F493-BC9E-9CF20F4E0889}"/>
                  </a:ext>
                </a:extLst>
              </p:cNvPr>
              <p:cNvSpPr txBox="1">
                <a:spLocks noRot="1" noChangeAspect="1" noMove="1" noResize="1" noEditPoints="1" noAdjustHandles="1" noChangeArrowheads="1" noChangeShapeType="1" noTextEdit="1"/>
              </p:cNvSpPr>
              <p:nvPr/>
            </p:nvSpPr>
            <p:spPr>
              <a:xfrm>
                <a:off x="6693492" y="1444621"/>
                <a:ext cx="1111651" cy="369332"/>
              </a:xfrm>
              <a:prstGeom prst="rect">
                <a:avLst/>
              </a:prstGeom>
              <a:blipFill>
                <a:blip r:embed="rId4"/>
                <a:stretch>
                  <a:fillRect b="-11475"/>
                </a:stretch>
              </a:blipFill>
            </p:spPr>
            <p:txBody>
              <a:bodyPr/>
              <a:lstStyle/>
              <a:p>
                <a:r>
                  <a:rPr lang="en-US">
                    <a:noFill/>
                  </a:rPr>
                  <a:t> </a:t>
                </a:r>
              </a:p>
            </p:txBody>
          </p:sp>
        </mc:Fallback>
      </mc:AlternateContent>
      <p:sp>
        <p:nvSpPr>
          <p:cNvPr id="18" name="Oval 17">
            <a:extLst>
              <a:ext uri="{FF2B5EF4-FFF2-40B4-BE49-F238E27FC236}">
                <a16:creationId xmlns:a16="http://schemas.microsoft.com/office/drawing/2014/main" id="{90FC847B-48B7-B323-EEB2-33F558C6F0DE}"/>
              </a:ext>
            </a:extLst>
          </p:cNvPr>
          <p:cNvSpPr/>
          <p:nvPr/>
        </p:nvSpPr>
        <p:spPr>
          <a:xfrm>
            <a:off x="5939599" y="3935055"/>
            <a:ext cx="568960" cy="494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9" name="Oval 18">
            <a:extLst>
              <a:ext uri="{FF2B5EF4-FFF2-40B4-BE49-F238E27FC236}">
                <a16:creationId xmlns:a16="http://schemas.microsoft.com/office/drawing/2014/main" id="{D6431127-E597-80C9-D968-2C8CD1B012C5}"/>
              </a:ext>
            </a:extLst>
          </p:cNvPr>
          <p:cNvSpPr/>
          <p:nvPr/>
        </p:nvSpPr>
        <p:spPr>
          <a:xfrm>
            <a:off x="4732857" y="5286335"/>
            <a:ext cx="741680" cy="6129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f(b)</a:t>
            </a:r>
          </a:p>
        </p:txBody>
      </p:sp>
      <p:sp>
        <p:nvSpPr>
          <p:cNvPr id="20" name="Oval 19">
            <a:extLst>
              <a:ext uri="{FF2B5EF4-FFF2-40B4-BE49-F238E27FC236}">
                <a16:creationId xmlns:a16="http://schemas.microsoft.com/office/drawing/2014/main" id="{05164361-6AC0-1734-2F45-4E19565F07DA}"/>
              </a:ext>
            </a:extLst>
          </p:cNvPr>
          <p:cNvSpPr/>
          <p:nvPr/>
        </p:nvSpPr>
        <p:spPr>
          <a:xfrm>
            <a:off x="6882151" y="5345601"/>
            <a:ext cx="741680" cy="538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f(c)</a:t>
            </a:r>
          </a:p>
        </p:txBody>
      </p:sp>
      <p:sp>
        <p:nvSpPr>
          <p:cNvPr id="21" name="Oval 20">
            <a:extLst>
              <a:ext uri="{FF2B5EF4-FFF2-40B4-BE49-F238E27FC236}">
                <a16:creationId xmlns:a16="http://schemas.microsoft.com/office/drawing/2014/main" id="{4AC2AD80-CF33-24FB-AE6D-FF82F247646A}"/>
              </a:ext>
            </a:extLst>
          </p:cNvPr>
          <p:cNvSpPr/>
          <p:nvPr/>
        </p:nvSpPr>
        <p:spPr>
          <a:xfrm>
            <a:off x="8666985" y="4466574"/>
            <a:ext cx="568960" cy="494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22" name="Oval 21">
            <a:extLst>
              <a:ext uri="{FF2B5EF4-FFF2-40B4-BE49-F238E27FC236}">
                <a16:creationId xmlns:a16="http://schemas.microsoft.com/office/drawing/2014/main" id="{A9464339-F7A6-6408-1E05-5D6ECF84A5F3}"/>
              </a:ext>
            </a:extLst>
          </p:cNvPr>
          <p:cNvSpPr/>
          <p:nvPr/>
        </p:nvSpPr>
        <p:spPr>
          <a:xfrm>
            <a:off x="8666985" y="5789067"/>
            <a:ext cx="568960" cy="494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23" name="Arrow: Right 22">
            <a:extLst>
              <a:ext uri="{FF2B5EF4-FFF2-40B4-BE49-F238E27FC236}">
                <a16:creationId xmlns:a16="http://schemas.microsoft.com/office/drawing/2014/main" id="{C613C4B6-695A-B14B-7C1B-5583A85B92AF}"/>
              </a:ext>
            </a:extLst>
          </p:cNvPr>
          <p:cNvSpPr/>
          <p:nvPr/>
        </p:nvSpPr>
        <p:spPr>
          <a:xfrm rot="18601934">
            <a:off x="4989095" y="4720760"/>
            <a:ext cx="1273386" cy="2302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6D0A93A3-DBCB-B56D-97E4-82C6A6E81108}"/>
              </a:ext>
            </a:extLst>
          </p:cNvPr>
          <p:cNvSpPr/>
          <p:nvPr/>
        </p:nvSpPr>
        <p:spPr>
          <a:xfrm rot="14322093">
            <a:off x="6018114" y="4874994"/>
            <a:ext cx="1273386" cy="115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495D6376-E80A-0983-4F5A-578981159717}"/>
              </a:ext>
            </a:extLst>
          </p:cNvPr>
          <p:cNvSpPr/>
          <p:nvPr/>
        </p:nvSpPr>
        <p:spPr>
          <a:xfrm rot="12841974">
            <a:off x="6236465" y="4999118"/>
            <a:ext cx="2773454" cy="1357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1B744D2A-D3D2-859B-A6EB-8720F10ED501}"/>
              </a:ext>
            </a:extLst>
          </p:cNvPr>
          <p:cNvSpPr/>
          <p:nvPr/>
        </p:nvSpPr>
        <p:spPr>
          <a:xfrm rot="5400000">
            <a:off x="8626661" y="5276678"/>
            <a:ext cx="834366" cy="19228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E15DAC4-A877-01F0-8C65-BD190374A6F6}"/>
                  </a:ext>
                </a:extLst>
              </p:cNvPr>
              <p:cNvSpPr txBox="1"/>
              <p:nvPr/>
            </p:nvSpPr>
            <p:spPr>
              <a:xfrm>
                <a:off x="9332266" y="5206021"/>
                <a:ext cx="7821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𝑐</m:t>
                      </m:r>
                    </m:oMath>
                  </m:oMathPara>
                </a14:m>
                <a:endParaRPr lang="en-US" dirty="0"/>
              </a:p>
            </p:txBody>
          </p:sp>
        </mc:Choice>
        <mc:Fallback xmlns="">
          <p:sp>
            <p:nvSpPr>
              <p:cNvPr id="27" name="TextBox 26">
                <a:extLst>
                  <a:ext uri="{FF2B5EF4-FFF2-40B4-BE49-F238E27FC236}">
                    <a16:creationId xmlns:a16="http://schemas.microsoft.com/office/drawing/2014/main" id="{FE15DAC4-A877-01F0-8C65-BD190374A6F6}"/>
                  </a:ext>
                </a:extLst>
              </p:cNvPr>
              <p:cNvSpPr txBox="1">
                <a:spLocks noRot="1" noChangeAspect="1" noMove="1" noResize="1" noEditPoints="1" noAdjustHandles="1" noChangeArrowheads="1" noChangeShapeType="1" noTextEdit="1"/>
              </p:cNvSpPr>
              <p:nvPr/>
            </p:nvSpPr>
            <p:spPr>
              <a:xfrm>
                <a:off x="9332266" y="5206021"/>
                <a:ext cx="782137" cy="369332"/>
              </a:xfrm>
              <a:prstGeom prst="rect">
                <a:avLst/>
              </a:prstGeom>
              <a:blipFill>
                <a:blip r:embed="rId5"/>
                <a:stretch>
                  <a:fillRect/>
                </a:stretch>
              </a:blipFill>
            </p:spPr>
            <p:txBody>
              <a:bodyPr/>
              <a:lstStyle/>
              <a:p>
                <a:r>
                  <a:rPr lang="en-US">
                    <a:noFill/>
                  </a:rPr>
                  <a:t> </a:t>
                </a:r>
              </a:p>
            </p:txBody>
          </p:sp>
        </mc:Fallback>
      </mc:AlternateContent>
      <p:sp>
        <p:nvSpPr>
          <p:cNvPr id="28" name="Arrow: Right 27">
            <a:extLst>
              <a:ext uri="{FF2B5EF4-FFF2-40B4-BE49-F238E27FC236}">
                <a16:creationId xmlns:a16="http://schemas.microsoft.com/office/drawing/2014/main" id="{2009A962-7822-DDC5-31B2-8E2D3734CF82}"/>
              </a:ext>
            </a:extLst>
          </p:cNvPr>
          <p:cNvSpPr/>
          <p:nvPr/>
        </p:nvSpPr>
        <p:spPr>
          <a:xfrm>
            <a:off x="5474537" y="5496687"/>
            <a:ext cx="1407614" cy="20790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CD14BA9-DA95-2119-2B21-26DA642B3A48}"/>
                  </a:ext>
                </a:extLst>
              </p:cNvPr>
              <p:cNvSpPr txBox="1"/>
              <p:nvPr/>
            </p:nvSpPr>
            <p:spPr>
              <a:xfrm>
                <a:off x="5248779" y="5867055"/>
                <a:ext cx="17518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𝑐𝑐</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oMath>
                  </m:oMathPara>
                </a14:m>
                <a:endParaRPr lang="en-US" dirty="0"/>
              </a:p>
            </p:txBody>
          </p:sp>
        </mc:Choice>
        <mc:Fallback xmlns="">
          <p:sp>
            <p:nvSpPr>
              <p:cNvPr id="29" name="TextBox 28">
                <a:extLst>
                  <a:ext uri="{FF2B5EF4-FFF2-40B4-BE49-F238E27FC236}">
                    <a16:creationId xmlns:a16="http://schemas.microsoft.com/office/drawing/2014/main" id="{7CD14BA9-DA95-2119-2B21-26DA642B3A48}"/>
                  </a:ext>
                </a:extLst>
              </p:cNvPr>
              <p:cNvSpPr txBox="1">
                <a:spLocks noRot="1" noChangeAspect="1" noMove="1" noResize="1" noEditPoints="1" noAdjustHandles="1" noChangeArrowheads="1" noChangeShapeType="1" noTextEdit="1"/>
              </p:cNvSpPr>
              <p:nvPr/>
            </p:nvSpPr>
            <p:spPr>
              <a:xfrm>
                <a:off x="5248779" y="5867055"/>
                <a:ext cx="1751890" cy="369332"/>
              </a:xfrm>
              <a:prstGeom prst="rect">
                <a:avLst/>
              </a:prstGeom>
              <a:blipFill>
                <a:blip r:embed="rId6"/>
                <a:stretch>
                  <a:fillRect b="-13115"/>
                </a:stretch>
              </a:blipFill>
            </p:spPr>
            <p:txBody>
              <a:bodyPr/>
              <a:lstStyle/>
              <a:p>
                <a:r>
                  <a:rPr lang="en-US">
                    <a:noFill/>
                  </a:rPr>
                  <a:t> </a:t>
                </a:r>
              </a:p>
            </p:txBody>
          </p:sp>
        </mc:Fallback>
      </mc:AlternateContent>
      <p:sp>
        <p:nvSpPr>
          <p:cNvPr id="30" name="Arrow: Right 29">
            <a:extLst>
              <a:ext uri="{FF2B5EF4-FFF2-40B4-BE49-F238E27FC236}">
                <a16:creationId xmlns:a16="http://schemas.microsoft.com/office/drawing/2014/main" id="{0E981B8F-4A68-759C-C248-542A0CB0CAA0}"/>
              </a:ext>
            </a:extLst>
          </p:cNvPr>
          <p:cNvSpPr/>
          <p:nvPr/>
        </p:nvSpPr>
        <p:spPr>
          <a:xfrm rot="14148226">
            <a:off x="6125556" y="4793619"/>
            <a:ext cx="1317580" cy="15018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CEB7651-8BE8-6114-F45A-B1B42E7B4098}"/>
                  </a:ext>
                </a:extLst>
              </p:cNvPr>
              <p:cNvSpPr txBox="1"/>
              <p:nvPr/>
            </p:nvSpPr>
            <p:spPr>
              <a:xfrm rot="1898527">
                <a:off x="7511668" y="4913884"/>
                <a:ext cx="11116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oMath>
                  </m:oMathPara>
                </a14:m>
                <a:endParaRPr lang="en-US" dirty="0"/>
              </a:p>
            </p:txBody>
          </p:sp>
        </mc:Choice>
        <mc:Fallback xmlns="">
          <p:sp>
            <p:nvSpPr>
              <p:cNvPr id="31" name="TextBox 30">
                <a:extLst>
                  <a:ext uri="{FF2B5EF4-FFF2-40B4-BE49-F238E27FC236}">
                    <a16:creationId xmlns:a16="http://schemas.microsoft.com/office/drawing/2014/main" id="{ECEB7651-8BE8-6114-F45A-B1B42E7B4098}"/>
                  </a:ext>
                </a:extLst>
              </p:cNvPr>
              <p:cNvSpPr txBox="1">
                <a:spLocks noRot="1" noChangeAspect="1" noMove="1" noResize="1" noEditPoints="1" noAdjustHandles="1" noChangeArrowheads="1" noChangeShapeType="1" noTextEdit="1"/>
              </p:cNvSpPr>
              <p:nvPr/>
            </p:nvSpPr>
            <p:spPr>
              <a:xfrm rot="1898527">
                <a:off x="7511668" y="4913884"/>
                <a:ext cx="1111651" cy="369332"/>
              </a:xfrm>
              <a:prstGeom prst="rect">
                <a:avLst/>
              </a:prstGeom>
              <a:blipFill>
                <a:blip r:embed="rId7"/>
                <a:stretch>
                  <a:fillRect b="-4054"/>
                </a:stretch>
              </a:blipFill>
            </p:spPr>
            <p:txBody>
              <a:bodyPr/>
              <a:lstStyle/>
              <a:p>
                <a:r>
                  <a:rPr lang="en-US">
                    <a:noFill/>
                  </a:rPr>
                  <a:t> </a:t>
                </a:r>
              </a:p>
            </p:txBody>
          </p:sp>
        </mc:Fallback>
      </mc:AlternateContent>
      <p:sp>
        <p:nvSpPr>
          <p:cNvPr id="32" name="Arrow: Right 31">
            <a:extLst>
              <a:ext uri="{FF2B5EF4-FFF2-40B4-BE49-F238E27FC236}">
                <a16:creationId xmlns:a16="http://schemas.microsoft.com/office/drawing/2014/main" id="{FBC4FCCE-9FC8-353E-ECC7-8AECFA1A9AD9}"/>
              </a:ext>
            </a:extLst>
          </p:cNvPr>
          <p:cNvSpPr/>
          <p:nvPr/>
        </p:nvSpPr>
        <p:spPr>
          <a:xfrm rot="11622959">
            <a:off x="6460983" y="4355339"/>
            <a:ext cx="2193946" cy="186186"/>
          </a:xfrm>
          <a:prstGeom prst="rightArrow">
            <a:avLst>
              <a:gd name="adj1" fmla="val 4509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F0648192-5486-65AE-E9ED-3F5F80906561}"/>
              </a:ext>
            </a:extLst>
          </p:cNvPr>
          <p:cNvSpPr/>
          <p:nvPr/>
        </p:nvSpPr>
        <p:spPr>
          <a:xfrm rot="11988462">
            <a:off x="7624682" y="5744218"/>
            <a:ext cx="1012704" cy="18870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828E0E5-3FC6-B59E-A461-8548218741A9}"/>
                  </a:ext>
                </a:extLst>
              </p:cNvPr>
              <p:cNvSpPr txBox="1"/>
              <p:nvPr/>
            </p:nvSpPr>
            <p:spPr>
              <a:xfrm>
                <a:off x="7595083" y="5978710"/>
                <a:ext cx="10908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oMath>
                  </m:oMathPara>
                </a14:m>
                <a:endParaRPr lang="en-US" dirty="0"/>
              </a:p>
            </p:txBody>
          </p:sp>
        </mc:Choice>
        <mc:Fallback xmlns="">
          <p:sp>
            <p:nvSpPr>
              <p:cNvPr id="34" name="TextBox 33">
                <a:extLst>
                  <a:ext uri="{FF2B5EF4-FFF2-40B4-BE49-F238E27FC236}">
                    <a16:creationId xmlns:a16="http://schemas.microsoft.com/office/drawing/2014/main" id="{9828E0E5-3FC6-B59E-A461-8548218741A9}"/>
                  </a:ext>
                </a:extLst>
              </p:cNvPr>
              <p:cNvSpPr txBox="1">
                <a:spLocks noRot="1" noChangeAspect="1" noMove="1" noResize="1" noEditPoints="1" noAdjustHandles="1" noChangeArrowheads="1" noChangeShapeType="1" noTextEdit="1"/>
              </p:cNvSpPr>
              <p:nvPr/>
            </p:nvSpPr>
            <p:spPr>
              <a:xfrm>
                <a:off x="7595083" y="5978710"/>
                <a:ext cx="1090876" cy="369332"/>
              </a:xfrm>
              <a:prstGeom prst="rect">
                <a:avLst/>
              </a:prstGeom>
              <a:blipFill>
                <a:blip r:embed="rId8"/>
                <a:stretch>
                  <a:fillRect b="-13333"/>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9C3B1E7C-EA35-BE72-124E-81CF562CB448}"/>
              </a:ext>
            </a:extLst>
          </p:cNvPr>
          <p:cNvSpPr txBox="1"/>
          <p:nvPr/>
        </p:nvSpPr>
        <p:spPr>
          <a:xfrm>
            <a:off x="1033669" y="1145193"/>
            <a:ext cx="1723549" cy="369332"/>
          </a:xfrm>
          <a:prstGeom prst="rect">
            <a:avLst/>
          </a:prstGeom>
          <a:noFill/>
        </p:spPr>
        <p:txBody>
          <a:bodyPr wrap="none" rtlCol="0">
            <a:spAutoFit/>
          </a:bodyPr>
          <a:lstStyle/>
          <a:p>
            <a:r>
              <a:rPr lang="en-US" dirty="0"/>
              <a:t>Union – find link</a:t>
            </a:r>
          </a:p>
        </p:txBody>
      </p:sp>
      <p:sp>
        <p:nvSpPr>
          <p:cNvPr id="3" name="TextBox 2">
            <a:extLst>
              <a:ext uri="{FF2B5EF4-FFF2-40B4-BE49-F238E27FC236}">
                <a16:creationId xmlns:a16="http://schemas.microsoft.com/office/drawing/2014/main" id="{62288816-2655-D2EE-03D4-5AC7A36C2C3C}"/>
              </a:ext>
            </a:extLst>
          </p:cNvPr>
          <p:cNvSpPr txBox="1"/>
          <p:nvPr/>
        </p:nvSpPr>
        <p:spPr>
          <a:xfrm>
            <a:off x="1049700" y="1895050"/>
            <a:ext cx="1683281" cy="369332"/>
          </a:xfrm>
          <a:prstGeom prst="rect">
            <a:avLst/>
          </a:prstGeom>
          <a:noFill/>
        </p:spPr>
        <p:txBody>
          <a:bodyPr wrap="none" rtlCol="0">
            <a:spAutoFit/>
          </a:bodyPr>
          <a:lstStyle/>
          <a:p>
            <a:r>
              <a:rPr lang="en-US" dirty="0"/>
              <a:t>Justification link</a:t>
            </a:r>
          </a:p>
        </p:txBody>
      </p:sp>
      <p:sp>
        <p:nvSpPr>
          <p:cNvPr id="35" name="Arrow: Right 34">
            <a:extLst>
              <a:ext uri="{FF2B5EF4-FFF2-40B4-BE49-F238E27FC236}">
                <a16:creationId xmlns:a16="http://schemas.microsoft.com/office/drawing/2014/main" id="{4579A434-9A30-8AA9-36FF-E11ECCA82A42}"/>
              </a:ext>
            </a:extLst>
          </p:cNvPr>
          <p:cNvSpPr/>
          <p:nvPr/>
        </p:nvSpPr>
        <p:spPr>
          <a:xfrm>
            <a:off x="1194526" y="2282021"/>
            <a:ext cx="1407614" cy="20790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Arrow: Right 35">
            <a:extLst>
              <a:ext uri="{FF2B5EF4-FFF2-40B4-BE49-F238E27FC236}">
                <a16:creationId xmlns:a16="http://schemas.microsoft.com/office/drawing/2014/main" id="{9C369A32-6413-A0B9-176C-8F53DE83E912}"/>
              </a:ext>
            </a:extLst>
          </p:cNvPr>
          <p:cNvSpPr/>
          <p:nvPr/>
        </p:nvSpPr>
        <p:spPr>
          <a:xfrm>
            <a:off x="1194526" y="1474493"/>
            <a:ext cx="1407614" cy="241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A5D03BC-43E0-3344-D2A8-AB1784A51172}"/>
              </a:ext>
            </a:extLst>
          </p:cNvPr>
          <p:cNvSpPr txBox="1"/>
          <p:nvPr/>
        </p:nvSpPr>
        <p:spPr>
          <a:xfrm>
            <a:off x="688688" y="4224287"/>
            <a:ext cx="1310423" cy="369332"/>
          </a:xfrm>
          <a:prstGeom prst="rect">
            <a:avLst/>
          </a:prstGeom>
          <a:noFill/>
        </p:spPr>
        <p:txBody>
          <a:bodyPr wrap="none" rtlCol="0">
            <a:spAutoFit/>
          </a:bodyPr>
          <a:lstStyle/>
          <a:p>
            <a:r>
              <a:rPr lang="en-US" dirty="0"/>
              <a:t>After merge</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B69AF84-7748-D1A4-1C2B-D11880C2460D}"/>
                  </a:ext>
                </a:extLst>
              </p:cNvPr>
              <p:cNvSpPr txBox="1"/>
              <p:nvPr/>
            </p:nvSpPr>
            <p:spPr>
              <a:xfrm>
                <a:off x="1999111" y="4224287"/>
                <a:ext cx="10908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oMath>
                  </m:oMathPara>
                </a14:m>
                <a:endParaRPr lang="en-US" dirty="0"/>
              </a:p>
            </p:txBody>
          </p:sp>
        </mc:Choice>
        <mc:Fallback xmlns="">
          <p:sp>
            <p:nvSpPr>
              <p:cNvPr id="38" name="TextBox 37">
                <a:extLst>
                  <a:ext uri="{FF2B5EF4-FFF2-40B4-BE49-F238E27FC236}">
                    <a16:creationId xmlns:a16="http://schemas.microsoft.com/office/drawing/2014/main" id="{BB69AF84-7748-D1A4-1C2B-D11880C2460D}"/>
                  </a:ext>
                </a:extLst>
              </p:cNvPr>
              <p:cNvSpPr txBox="1">
                <a:spLocks noRot="1" noChangeAspect="1" noMove="1" noResize="1" noEditPoints="1" noAdjustHandles="1" noChangeArrowheads="1" noChangeShapeType="1" noTextEdit="1"/>
              </p:cNvSpPr>
              <p:nvPr/>
            </p:nvSpPr>
            <p:spPr>
              <a:xfrm>
                <a:off x="1999111" y="4224287"/>
                <a:ext cx="1090876" cy="369332"/>
              </a:xfrm>
              <a:prstGeom prst="rect">
                <a:avLst/>
              </a:prstGeom>
              <a:blipFill>
                <a:blip r:embed="rId9"/>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155A19F-9DD7-91EA-86EA-6339C4020DE9}"/>
                  </a:ext>
                </a:extLst>
              </p:cNvPr>
              <p:cNvSpPr txBox="1"/>
              <p:nvPr/>
            </p:nvSpPr>
            <p:spPr>
              <a:xfrm>
                <a:off x="679076" y="5104423"/>
                <a:ext cx="2794035" cy="1200329"/>
              </a:xfrm>
              <a:prstGeom prst="rect">
                <a:avLst/>
              </a:prstGeom>
              <a:noFill/>
            </p:spPr>
            <p:txBody>
              <a:bodyPr wrap="none" rtlCol="0">
                <a:spAutoFit/>
              </a:bodyPr>
              <a:lstStyle/>
              <a:p>
                <a:r>
                  <a:rPr lang="en-US" b="0" dirty="0"/>
                  <a:t> </a:t>
                </a:r>
                <a14:m>
                  <m:oMath xmlns:m="http://schemas.openxmlformats.org/officeDocument/2006/math">
                    <m:r>
                      <a:rPr lang="en-US" b="0" i="1" smtClean="0">
                        <a:latin typeface="Cambria Math" panose="02040503050406030204" pitchFamily="18" charset="0"/>
                      </a:rPr>
                      <m:t>𝑟𝑜𝑜𝑡</m:t>
                    </m:r>
                    <m:d>
                      <m:dPr>
                        <m:ctrlPr>
                          <a:rPr lang="en-US" b="0" i="1" smtClean="0">
                            <a:latin typeface="Cambria Math" panose="02040503050406030204" pitchFamily="18" charset="0"/>
                          </a:rPr>
                        </m:ctrlPr>
                      </m:dPr>
                      <m:e>
                        <m:r>
                          <a:rPr lang="en-US" b="0" i="1" smtClean="0">
                            <a:latin typeface="Cambria Math" panose="02040503050406030204" pitchFamily="18" charset="0"/>
                          </a:rPr>
                          <m:t>𝑐</m:t>
                        </m:r>
                      </m:e>
                    </m:d>
                    <m:r>
                      <a:rPr lang="en-US" b="0" i="1" smtClean="0">
                        <a:latin typeface="Cambria Math" panose="02040503050406030204" pitchFamily="18" charset="0"/>
                      </a:rPr>
                      <m:t>←</m:t>
                    </m:r>
                    <m:r>
                      <a:rPr lang="en-US" b="0" i="1" smtClean="0">
                        <a:latin typeface="Cambria Math" panose="02040503050406030204" pitchFamily="18" charset="0"/>
                      </a:rPr>
                      <m:t>𝑟𝑜𝑜𝑡</m:t>
                    </m:r>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𝑐</m:t>
                        </m:r>
                      </m:e>
                    </m:d>
                    <m:r>
                      <a:rPr lang="en-US" b="0" i="1" smtClean="0">
                        <a:latin typeface="Cambria Math" panose="02040503050406030204" pitchFamily="18" charset="0"/>
                      </a:rPr>
                      <m:t>)</m:t>
                    </m:r>
                  </m:oMath>
                </a14:m>
                <a:endParaRPr lang="en-US" dirty="0"/>
              </a:p>
              <a:p>
                <a:endParaRPr lang="en-US" dirty="0"/>
              </a:p>
              <a:p>
                <a:r>
                  <a:rPr lang="en-US" dirty="0"/>
                  <a:t>Justification path from </a:t>
                </a:r>
              </a:p>
              <a:p>
                <a:r>
                  <a:rPr lang="en-US" dirty="0"/>
                  <a:t>old root(c) to c got reversed</a:t>
                </a:r>
              </a:p>
            </p:txBody>
          </p:sp>
        </mc:Choice>
        <mc:Fallback xmlns="">
          <p:sp>
            <p:nvSpPr>
              <p:cNvPr id="39" name="TextBox 38">
                <a:extLst>
                  <a:ext uri="{FF2B5EF4-FFF2-40B4-BE49-F238E27FC236}">
                    <a16:creationId xmlns:a16="http://schemas.microsoft.com/office/drawing/2014/main" id="{4155A19F-9DD7-91EA-86EA-6339C4020DE9}"/>
                  </a:ext>
                </a:extLst>
              </p:cNvPr>
              <p:cNvSpPr txBox="1">
                <a:spLocks noRot="1" noChangeAspect="1" noMove="1" noResize="1" noEditPoints="1" noAdjustHandles="1" noChangeArrowheads="1" noChangeShapeType="1" noTextEdit="1"/>
              </p:cNvSpPr>
              <p:nvPr/>
            </p:nvSpPr>
            <p:spPr>
              <a:xfrm>
                <a:off x="679076" y="5104423"/>
                <a:ext cx="2794035" cy="1200329"/>
              </a:xfrm>
              <a:prstGeom prst="rect">
                <a:avLst/>
              </a:prstGeom>
              <a:blipFill>
                <a:blip r:embed="rId10"/>
                <a:stretch>
                  <a:fillRect l="-1743" r="-1307" b="-7107"/>
                </a:stretch>
              </a:blipFill>
            </p:spPr>
            <p:txBody>
              <a:bodyPr/>
              <a:lstStyle/>
              <a:p>
                <a:r>
                  <a:rPr lang="en-US">
                    <a:noFill/>
                  </a:rPr>
                  <a:t> </a:t>
                </a:r>
              </a:p>
            </p:txBody>
          </p:sp>
        </mc:Fallback>
      </mc:AlternateContent>
      <p:sp>
        <p:nvSpPr>
          <p:cNvPr id="40" name="Title 39">
            <a:extLst>
              <a:ext uri="{FF2B5EF4-FFF2-40B4-BE49-F238E27FC236}">
                <a16:creationId xmlns:a16="http://schemas.microsoft.com/office/drawing/2014/main" id="{03BE6605-A8C5-BB27-B9F6-5154DE62B229}"/>
              </a:ext>
            </a:extLst>
          </p:cNvPr>
          <p:cNvSpPr>
            <a:spLocks noGrp="1"/>
          </p:cNvSpPr>
          <p:nvPr>
            <p:ph type="title"/>
          </p:nvPr>
        </p:nvSpPr>
        <p:spPr>
          <a:xfrm>
            <a:off x="690918" y="66967"/>
            <a:ext cx="10515600" cy="1325563"/>
          </a:xfrm>
        </p:spPr>
        <p:txBody>
          <a:bodyPr/>
          <a:lstStyle/>
          <a:p>
            <a:r>
              <a:rPr lang="en-US" dirty="0"/>
              <a:t>EUF - Justifications</a:t>
            </a:r>
          </a:p>
        </p:txBody>
      </p:sp>
    </p:spTree>
    <p:extLst>
      <p:ext uri="{BB962C8B-B14F-4D97-AF65-F5344CB8AC3E}">
        <p14:creationId xmlns:p14="http://schemas.microsoft.com/office/powerpoint/2010/main" val="8915773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988F-FD1A-EA58-32F7-6555F1F8913D}"/>
              </a:ext>
            </a:extLst>
          </p:cNvPr>
          <p:cNvSpPr>
            <a:spLocks noGrp="1"/>
          </p:cNvSpPr>
          <p:nvPr>
            <p:ph type="title"/>
          </p:nvPr>
        </p:nvSpPr>
        <p:spPr/>
        <p:txBody>
          <a:bodyPr/>
          <a:lstStyle/>
          <a:p>
            <a:r>
              <a:rPr lang="en-US" dirty="0"/>
              <a:t>EUF - internals</a:t>
            </a:r>
          </a:p>
        </p:txBody>
      </p:sp>
      <p:sp>
        <p:nvSpPr>
          <p:cNvPr id="3" name="Content Placeholder 2">
            <a:extLst>
              <a:ext uri="{FF2B5EF4-FFF2-40B4-BE49-F238E27FC236}">
                <a16:creationId xmlns:a16="http://schemas.microsoft.com/office/drawing/2014/main" id="{D6A93993-327E-0F8E-248E-9C2A02D07D1C}"/>
              </a:ext>
            </a:extLst>
          </p:cNvPr>
          <p:cNvSpPr>
            <a:spLocks noGrp="1"/>
          </p:cNvSpPr>
          <p:nvPr>
            <p:ph idx="1"/>
          </p:nvPr>
        </p:nvSpPr>
        <p:spPr/>
        <p:txBody>
          <a:bodyPr>
            <a:normAutofit/>
          </a:bodyPr>
          <a:lstStyle/>
          <a:p>
            <a:r>
              <a:rPr lang="en-US" dirty="0"/>
              <a:t>Nodes from Boolean literals contain fields:</a:t>
            </a:r>
          </a:p>
          <a:p>
            <a:pPr lvl="1"/>
            <a:r>
              <a:rPr lang="en-US" dirty="0"/>
              <a:t>value : { true, false, </a:t>
            </a:r>
            <a:r>
              <a:rPr lang="en-US" dirty="0" err="1"/>
              <a:t>undef</a:t>
            </a:r>
            <a:r>
              <a:rPr lang="en-US" dirty="0"/>
              <a:t>}</a:t>
            </a:r>
          </a:p>
          <a:p>
            <a:pPr lvl="1"/>
            <a:r>
              <a:rPr lang="en-US" dirty="0" err="1"/>
              <a:t>boolVar</a:t>
            </a:r>
            <a:r>
              <a:rPr lang="en-US" dirty="0"/>
              <a:t> : a number referring to Boolean variable as known by SAT solver </a:t>
            </a:r>
          </a:p>
          <a:p>
            <a:endParaRPr lang="en-US" dirty="0"/>
          </a:p>
          <a:p>
            <a:endParaRPr lang="en-US" dirty="0"/>
          </a:p>
          <a:p>
            <a:endParaRPr lang="en-US" dirty="0"/>
          </a:p>
          <a:p>
            <a:endParaRPr lang="en-US" dirty="0"/>
          </a:p>
          <a:p>
            <a:r>
              <a:rPr lang="en-US" dirty="0"/>
              <a:t>Equality nodes are </a:t>
            </a:r>
            <a:r>
              <a:rPr lang="en-US" i="1" dirty="0"/>
              <a:t>special: </a:t>
            </a:r>
            <a:r>
              <a:rPr lang="en-US" dirty="0"/>
              <a:t>When n1, n2 are merged, the parent n5 is equality, value = false -&gt; conflict</a:t>
            </a:r>
          </a:p>
          <a:p>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6D5A29A-F86F-7FD7-B19B-EA6DF2996B08}"/>
                  </a:ext>
                </a:extLst>
              </p:cNvPr>
              <p:cNvSpPr txBox="1"/>
              <p:nvPr/>
            </p:nvSpPr>
            <p:spPr>
              <a:xfrm>
                <a:off x="1513214" y="4241128"/>
                <a:ext cx="8201091" cy="276999"/>
              </a:xfrm>
              <a:prstGeom prst="rect">
                <a:avLst/>
              </a:prstGeom>
              <a:noFill/>
            </p:spPr>
            <p:txBody>
              <a:bodyPr wrap="none" lIns="0" tIns="0" rIns="0" bIns="0" rtlCol="0">
                <a:spAutoFit/>
              </a:bodyPr>
              <a:lstStyle/>
              <a:p>
                <a:r>
                  <a:rPr lang="en-US" b="0" dirty="0"/>
                  <a:t> </a:t>
                </a:r>
                <a14:m>
                  <m:oMath xmlns:m="http://schemas.openxmlformats.org/officeDocument/2006/math">
                    <m:r>
                      <a:rPr lang="en-US" i="1">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5</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r>
                      <a:rPr lang="en-US" b="0" i="1" smtClean="0">
                        <a:latin typeface="Cambria Math" panose="02040503050406030204" pitchFamily="18" charset="0"/>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5</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5</m:t>
                            </m:r>
                          </m:sub>
                        </m:sSub>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𝜖</m:t>
                    </m:r>
                    <m:r>
                      <a:rPr lang="en-US" b="0" i="1" smtClean="0">
                        <a:latin typeface="Cambria Math" panose="02040503050406030204" pitchFamily="18" charset="0"/>
                      </a:rPr>
                      <m:t>, </m:t>
                    </m:r>
                    <m:r>
                      <a:rPr lang="en-US" b="0" i="1" smtClean="0">
                        <a:latin typeface="Cambria Math" panose="02040503050406030204" pitchFamily="18" charset="0"/>
                      </a:rPr>
                      <m:t>𝑐𝑔</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5</m:t>
                        </m:r>
                      </m:sub>
                    </m:sSub>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𝑛𝑖𝑙</m:t>
                    </m:r>
                    <m:r>
                      <a:rPr lang="en-US" b="0" i="1" smtClean="0">
                        <a:latin typeface="Cambria Math" panose="02040503050406030204" pitchFamily="18" charset="0"/>
                      </a:rPr>
                      <m:t>, </m:t>
                    </m:r>
                    <m:r>
                      <a:rPr lang="en-US" b="0" i="1" smtClean="0">
                        <a:solidFill>
                          <a:srgbClr val="FF0000"/>
                        </a:solidFill>
                        <a:latin typeface="Cambria Math" panose="02040503050406030204" pitchFamily="18" charset="0"/>
                      </a:rPr>
                      <m:t>𝑣𝑎𝑙𝑢𝑒</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𝑓𝑎𝑙𝑠𝑒</m:t>
                    </m:r>
                    <m:r>
                      <a:rPr lang="en-US" b="0" i="1" smtClean="0">
                        <a:solidFill>
                          <a:srgbClr val="FF0000"/>
                        </a:solidFill>
                        <a:latin typeface="Cambria Math" panose="02040503050406030204" pitchFamily="18" charset="0"/>
                      </a:rPr>
                      <m:t>,  </m:t>
                    </m:r>
                    <m:r>
                      <a:rPr lang="en-US" b="0" i="1" smtClean="0">
                        <a:solidFill>
                          <a:srgbClr val="FF0000"/>
                        </a:solidFill>
                        <a:latin typeface="Cambria Math" panose="02040503050406030204" pitchFamily="18" charset="0"/>
                      </a:rPr>
                      <m:t>𝑏𝑜𝑜𝑙𝑉𝑎𝑟</m:t>
                    </m:r>
                    <m:r>
                      <a:rPr lang="en-US" b="0" i="1" smtClean="0">
                        <a:solidFill>
                          <a:srgbClr val="FF0000"/>
                        </a:solidFill>
                        <a:latin typeface="Cambria Math" panose="02040503050406030204" pitchFamily="18" charset="0"/>
                      </a:rPr>
                      <m:t>=27⟩</m:t>
                    </m:r>
                  </m:oMath>
                </a14:m>
                <a:endParaRPr lang="en-US" dirty="0"/>
              </a:p>
            </p:txBody>
          </p:sp>
        </mc:Choice>
        <mc:Fallback xmlns="">
          <p:sp>
            <p:nvSpPr>
              <p:cNvPr id="4" name="TextBox 3">
                <a:extLst>
                  <a:ext uri="{FF2B5EF4-FFF2-40B4-BE49-F238E27FC236}">
                    <a16:creationId xmlns:a16="http://schemas.microsoft.com/office/drawing/2014/main" id="{66D5A29A-F86F-7FD7-B19B-EA6DF2996B08}"/>
                  </a:ext>
                </a:extLst>
              </p:cNvPr>
              <p:cNvSpPr txBox="1">
                <a:spLocks noRot="1" noChangeAspect="1" noMove="1" noResize="1" noEditPoints="1" noAdjustHandles="1" noChangeArrowheads="1" noChangeShapeType="1" noTextEdit="1"/>
              </p:cNvSpPr>
              <p:nvPr/>
            </p:nvSpPr>
            <p:spPr>
              <a:xfrm>
                <a:off x="1513214" y="4241128"/>
                <a:ext cx="8201091" cy="276999"/>
              </a:xfrm>
              <a:prstGeom prst="rect">
                <a:avLst/>
              </a:prstGeom>
              <a:blipFill>
                <a:blip r:embed="rId2"/>
                <a:stretch>
                  <a:fillRect t="-4444" r="-594"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E1E7870-A642-C4FE-D0B2-D7B6A9B8E3F8}"/>
                  </a:ext>
                </a:extLst>
              </p:cNvPr>
              <p:cNvSpPr txBox="1"/>
              <p:nvPr/>
            </p:nvSpPr>
            <p:spPr>
              <a:xfrm>
                <a:off x="424067" y="3736859"/>
                <a:ext cx="202095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dirty="0" smtClean="0">
                          <a:solidFill>
                            <a:srgbClr val="D83B01"/>
                          </a:solidFill>
                          <a:latin typeface="Cambria Math" panose="02040503050406030204" pitchFamily="18" charset="0"/>
                          <a:cs typeface="Calibri" pitchFamily="34" charset="0"/>
                          <a:sym typeface="Symbol"/>
                        </a:rPr>
                        <m:t>𝑎</m:t>
                      </m:r>
                      <m:r>
                        <a:rPr lang="en-US" sz="1800" i="1" baseline="-25000" dirty="0">
                          <a:solidFill>
                            <a:srgbClr val="0070C0"/>
                          </a:solidFill>
                          <a:latin typeface="Cambria Math" panose="02040503050406030204" pitchFamily="18" charset="0"/>
                          <a:cs typeface="Calibri" pitchFamily="34" charset="0"/>
                          <a:sym typeface="Symbol"/>
                        </a:rPr>
                        <m:t> </m:t>
                      </m:r>
                      <m:r>
                        <a:rPr lang="en-US" sz="1800" i="1" dirty="0">
                          <a:latin typeface="Cambria Math" panose="02040503050406030204" pitchFamily="18" charset="0"/>
                          <a:cs typeface="Calibri" pitchFamily="34" charset="0"/>
                          <a:sym typeface="Symbol"/>
                        </a:rPr>
                        <m:t>  </m:t>
                      </m:r>
                      <m:r>
                        <a:rPr lang="en-US" sz="1800" i="1" dirty="0" smtClean="0">
                          <a:solidFill>
                            <a:srgbClr val="107C10"/>
                          </a:solidFill>
                          <a:latin typeface="Cambria Math" panose="02040503050406030204" pitchFamily="18" charset="0"/>
                          <a:cs typeface="Calibri" pitchFamily="34" charset="0"/>
                          <a:sym typeface="Symbol"/>
                        </a:rPr>
                        <m:t>𝑓</m:t>
                      </m:r>
                      <m:r>
                        <a:rPr lang="en-US" sz="1800" i="1" dirty="0" smtClean="0">
                          <a:solidFill>
                            <a:srgbClr val="107C10"/>
                          </a:solidFill>
                          <a:latin typeface="Cambria Math" panose="02040503050406030204" pitchFamily="18" charset="0"/>
                          <a:cs typeface="Calibri" pitchFamily="34" charset="0"/>
                          <a:sym typeface="Symbol"/>
                        </a:rPr>
                        <m:t>(</m:t>
                      </m:r>
                      <m:r>
                        <a:rPr lang="en-US" sz="1800" i="1" dirty="0" smtClean="0">
                          <a:solidFill>
                            <a:srgbClr val="107C10"/>
                          </a:solidFill>
                          <a:latin typeface="Cambria Math" panose="02040503050406030204" pitchFamily="18" charset="0"/>
                          <a:cs typeface="Calibri" pitchFamily="34" charset="0"/>
                          <a:sym typeface="Symbol"/>
                        </a:rPr>
                        <m:t>𝑎</m:t>
                      </m:r>
                      <m:r>
                        <a:rPr lang="en-US" sz="1800" i="1" dirty="0" smtClean="0">
                          <a:solidFill>
                            <a:srgbClr val="107C10"/>
                          </a:solidFill>
                          <a:latin typeface="Cambria Math" panose="02040503050406030204" pitchFamily="18" charset="0"/>
                          <a:cs typeface="Calibri" pitchFamily="34" charset="0"/>
                          <a:sym typeface="Symbol"/>
                        </a:rPr>
                        <m:t>) </m:t>
                      </m:r>
                    </m:oMath>
                  </m:oMathPara>
                </a14:m>
                <a:endParaRPr lang="en-US" dirty="0"/>
              </a:p>
            </p:txBody>
          </p:sp>
        </mc:Choice>
        <mc:Fallback xmlns="">
          <p:sp>
            <p:nvSpPr>
              <p:cNvPr id="6" name="TextBox 5">
                <a:extLst>
                  <a:ext uri="{FF2B5EF4-FFF2-40B4-BE49-F238E27FC236}">
                    <a16:creationId xmlns:a16="http://schemas.microsoft.com/office/drawing/2014/main" id="{1E1E7870-A642-C4FE-D0B2-D7B6A9B8E3F8}"/>
                  </a:ext>
                </a:extLst>
              </p:cNvPr>
              <p:cNvSpPr txBox="1">
                <a:spLocks noRot="1" noChangeAspect="1" noMove="1" noResize="1" noEditPoints="1" noAdjustHandles="1" noChangeArrowheads="1" noChangeShapeType="1" noTextEdit="1"/>
              </p:cNvSpPr>
              <p:nvPr/>
            </p:nvSpPr>
            <p:spPr>
              <a:xfrm>
                <a:off x="424067" y="3736859"/>
                <a:ext cx="2020957" cy="369332"/>
              </a:xfrm>
              <a:prstGeom prst="rect">
                <a:avLst/>
              </a:prstGeom>
              <a:blipFill>
                <a:blip r:embed="rId3"/>
                <a:stretch>
                  <a:fillRect b="-13115"/>
                </a:stretch>
              </a:blipFill>
            </p:spPr>
            <p:txBody>
              <a:bodyPr/>
              <a:lstStyle/>
              <a:p>
                <a:r>
                  <a:rPr lang="en-US">
                    <a:noFill/>
                  </a:rPr>
                  <a:t> </a:t>
                </a:r>
              </a:p>
            </p:txBody>
          </p:sp>
        </mc:Fallback>
      </mc:AlternateContent>
    </p:spTree>
    <p:extLst>
      <p:ext uri="{BB962C8B-B14F-4D97-AF65-F5344CB8AC3E}">
        <p14:creationId xmlns:p14="http://schemas.microsoft.com/office/powerpoint/2010/main" val="10274882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988F-FD1A-EA58-32F7-6555F1F8913D}"/>
              </a:ext>
            </a:extLst>
          </p:cNvPr>
          <p:cNvSpPr>
            <a:spLocks noGrp="1"/>
          </p:cNvSpPr>
          <p:nvPr>
            <p:ph type="title"/>
          </p:nvPr>
        </p:nvSpPr>
        <p:spPr/>
        <p:txBody>
          <a:bodyPr/>
          <a:lstStyle/>
          <a:p>
            <a:r>
              <a:rPr lang="en-US" dirty="0"/>
              <a:t>EUF – internals: equalities and values</a:t>
            </a:r>
          </a:p>
        </p:txBody>
      </p:sp>
      <p:sp>
        <p:nvSpPr>
          <p:cNvPr id="3" name="Content Placeholder 2">
            <a:extLst>
              <a:ext uri="{FF2B5EF4-FFF2-40B4-BE49-F238E27FC236}">
                <a16:creationId xmlns:a16="http://schemas.microsoft.com/office/drawing/2014/main" id="{D6A93993-327E-0F8E-248E-9C2A02D07D1C}"/>
              </a:ext>
            </a:extLst>
          </p:cNvPr>
          <p:cNvSpPr>
            <a:spLocks noGrp="1"/>
          </p:cNvSpPr>
          <p:nvPr>
            <p:ph idx="1"/>
          </p:nvPr>
        </p:nvSpPr>
        <p:spPr/>
        <p:txBody>
          <a:bodyPr>
            <a:normAutofit/>
          </a:bodyPr>
          <a:lstStyle/>
          <a:p>
            <a:pPr marL="0" indent="0">
              <a:buNone/>
            </a:pPr>
            <a:r>
              <a:rPr lang="en-US" b="1" dirty="0"/>
              <a:t>Values</a:t>
            </a:r>
            <a:r>
              <a:rPr lang="en-US" dirty="0"/>
              <a:t>: If a node comes from a term that denotes a value (5, 42, 2/3, cons(1,nil)), it is always a root</a:t>
            </a:r>
          </a:p>
          <a:p>
            <a:pPr lvl="1"/>
            <a:r>
              <a:rPr lang="en-US" dirty="0"/>
              <a:t>When two roots with terms based on different values are merged -&gt; conflict</a:t>
            </a:r>
          </a:p>
          <a:p>
            <a:endParaRPr lang="en-US" dirty="0"/>
          </a:p>
          <a:p>
            <a:pPr marL="0" indent="0">
              <a:buNone/>
            </a:pPr>
            <a:r>
              <a:rPr lang="en-US" b="1" dirty="0"/>
              <a:t>Who reasons about equalities of Booleans? EUF vs. CDCL </a:t>
            </a:r>
          </a:p>
          <a:p>
            <a:r>
              <a:rPr lang="en-US" dirty="0"/>
              <a:t>E-nodes based on Bool do by default not merge with other nodes.</a:t>
            </a:r>
          </a:p>
          <a:p>
            <a:r>
              <a:rPr lang="en-US" dirty="0"/>
              <a:t>Default is overridden if E-node occurs under a non-connective.</a:t>
            </a:r>
          </a:p>
          <a:p>
            <a:endParaRPr lang="en-US" dirty="0"/>
          </a:p>
          <a:p>
            <a:pPr marL="0" indent="0">
              <a:buNone/>
            </a:pPr>
            <a:r>
              <a:rPr lang="en-US" b="1" dirty="0"/>
              <a:t>E-graph propagates equalities to theories and Booleans to SAT </a:t>
            </a:r>
          </a:p>
          <a:p>
            <a:pPr marL="0" indent="0">
              <a:buNone/>
            </a:pPr>
            <a:endParaRPr lang="en-US" dirty="0"/>
          </a:p>
          <a:p>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1A7FA6A-92B1-F3F1-3643-67D48D12D30E}"/>
                  </a:ext>
                </a:extLst>
              </p:cNvPr>
              <p:cNvSpPr txBox="1"/>
              <p:nvPr/>
            </p:nvSpPr>
            <p:spPr>
              <a:xfrm>
                <a:off x="1204428" y="6176963"/>
                <a:ext cx="8856271" cy="553998"/>
              </a:xfrm>
              <a:prstGeom prst="rect">
                <a:avLst/>
              </a:prstGeom>
              <a:noFill/>
            </p:spPr>
            <p:txBody>
              <a:bodyPr wrap="none" lIns="0" tIns="0" rIns="0" bIns="0" rtlCol="0">
                <a:spAutoFit/>
              </a:bodyPr>
              <a:lstStyle/>
              <a:p>
                <a:r>
                  <a:rPr lang="en-US" b="0" dirty="0"/>
                  <a:t> </a:t>
                </a:r>
                <a14:m>
                  <m:oMath xmlns:m="http://schemas.openxmlformats.org/officeDocument/2006/math">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5</m:t>
                        </m:r>
                      </m:sub>
                    </m:sSub>
                    <m:r>
                      <a:rPr lang="en-US" b="0" i="1" smtClean="0">
                        <a:latin typeface="Cambria Math" panose="02040503050406030204" pitchFamily="18" charset="0"/>
                      </a:rPr>
                      <m:t>=</m:t>
                    </m:r>
                    <m:d>
                      <m:dPr>
                        <m:begChr m:val="⟨"/>
                        <m:endChr m:val="⟩"/>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 </m:t>
                        </m:r>
                        <m:d>
                          <m:dPr>
                            <m:begChr m:val="["/>
                            <m:endChr m:val="]"/>
                            <m:ctrlPr>
                              <a:rPr lang="en-US" b="0" i="1" smtClean="0">
                                <a:solidFill>
                                  <a:schemeClr val="tx1"/>
                                </a:solidFill>
                                <a:latin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𝑛</m:t>
                                </m:r>
                              </m:e>
                              <m:sub>
                                <m:r>
                                  <a:rPr lang="en-US" b="0" i="1" smtClean="0">
                                    <a:solidFill>
                                      <a:schemeClr val="tx1"/>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𝑛</m:t>
                                </m:r>
                              </m:e>
                              <m:sub>
                                <m:r>
                                  <a:rPr lang="en-US" b="0" i="1" smtClean="0">
                                    <a:solidFill>
                                      <a:schemeClr val="tx1"/>
                                    </a:solidFill>
                                    <a:latin typeface="Cambria Math" panose="02040503050406030204" pitchFamily="18" charset="0"/>
                                  </a:rPr>
                                  <m:t>2</m:t>
                                </m:r>
                              </m:sub>
                            </m:sSub>
                          </m:e>
                        </m:d>
                        <m:r>
                          <a:rPr lang="en-US" b="0" i="1" smtClean="0">
                            <a:solidFill>
                              <a:schemeClr val="tx1"/>
                            </a:solidFill>
                            <a:latin typeface="Cambria Math" panose="02040503050406030204" pitchFamily="18" charset="0"/>
                          </a:rPr>
                          <m:t>, </m:t>
                        </m:r>
                        <m:d>
                          <m:dPr>
                            <m:ctrlPr>
                              <a:rPr lang="en-US" b="0" i="1" smtClean="0">
                                <a:solidFill>
                                  <a:schemeClr val="tx1"/>
                                </a:solidFill>
                                <a:latin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𝑛</m:t>
                                </m:r>
                              </m:e>
                              <m:sub>
                                <m:r>
                                  <a:rPr lang="en-US" b="0" i="1" smtClean="0">
                                    <a:solidFill>
                                      <a:schemeClr val="tx1"/>
                                    </a:solidFill>
                                    <a:latin typeface="Cambria Math" panose="02040503050406030204" pitchFamily="18" charset="0"/>
                                  </a:rPr>
                                  <m:t>5</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𝑛</m:t>
                                </m:r>
                              </m:e>
                              <m:sub>
                                <m:r>
                                  <a:rPr lang="en-US" b="0" i="1" smtClean="0">
                                    <a:solidFill>
                                      <a:schemeClr val="tx1"/>
                                    </a:solidFill>
                                    <a:latin typeface="Cambria Math" panose="02040503050406030204" pitchFamily="18" charset="0"/>
                                  </a:rPr>
                                  <m:t>5</m:t>
                                </m:r>
                              </m:sub>
                            </m:sSub>
                            <m:r>
                              <a:rPr lang="en-US" b="0" i="1" smtClean="0">
                                <a:solidFill>
                                  <a:schemeClr val="tx1"/>
                                </a:solidFill>
                                <a:latin typeface="Cambria Math" panose="02040503050406030204" pitchFamily="18" charset="0"/>
                              </a:rPr>
                              <m:t>,1</m:t>
                            </m:r>
                          </m:e>
                        </m:d>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𝑃</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𝜖</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𝑐𝑔</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𝑛</m:t>
                            </m:r>
                          </m:e>
                          <m:sub>
                            <m:r>
                              <a:rPr lang="en-US" b="0" i="1" smtClean="0">
                                <a:solidFill>
                                  <a:schemeClr val="tx1"/>
                                </a:solidFill>
                                <a:latin typeface="Cambria Math" panose="02040503050406030204" pitchFamily="18" charset="0"/>
                              </a:rPr>
                              <m:t>5</m:t>
                            </m:r>
                          </m:sub>
                        </m:sSub>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𝑗</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𝑛𝑖𝑙</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𝑣𝑎𝑙𝑢𝑒</m:t>
                        </m:r>
                        <m:r>
                          <a:rPr lang="en-US" b="0" i="1" smtClean="0">
                            <a:solidFill>
                              <a:schemeClr val="tx1"/>
                            </a:solidFill>
                            <a:latin typeface="Cambria Math" panose="02040503050406030204" pitchFamily="18" charset="0"/>
                          </a:rPr>
                          <m:t>=</m:t>
                        </m:r>
                        <m:r>
                          <a:rPr lang="en-US" b="0" i="1" smtClean="0">
                            <a:solidFill>
                              <a:srgbClr val="FF0000"/>
                            </a:solidFill>
                            <a:latin typeface="Cambria Math" panose="02040503050406030204" pitchFamily="18" charset="0"/>
                          </a:rPr>
                          <m:t>𝑢𝑛𝑑𝑒𝑓</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𝑏𝑜𝑜𝑙𝑉𝑎𝑟</m:t>
                        </m:r>
                        <m:r>
                          <a:rPr lang="en-US" b="0" i="1" smtClean="0">
                            <a:solidFill>
                              <a:schemeClr val="tx1"/>
                            </a:solidFill>
                            <a:latin typeface="Cambria Math" panose="02040503050406030204" pitchFamily="18" charset="0"/>
                          </a:rPr>
                          <m:t>=27</m:t>
                        </m:r>
                      </m:e>
                    </m:d>
                  </m:oMath>
                </a14:m>
                <a:endParaRPr lang="en-US" b="0"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𝑓𝑖𝑛𝑑</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oMath>
                </a14:m>
                <a:r>
                  <a:rPr lang="en-US" dirty="0"/>
                  <a:t>  -&gt; value is set to true and assignment to </a:t>
                </a:r>
                <a:r>
                  <a:rPr lang="en-US" dirty="0" err="1"/>
                  <a:t>boolVar</a:t>
                </a:r>
                <a:r>
                  <a:rPr lang="en-US" dirty="0"/>
                  <a:t> 27 is propagated to CDCL core</a:t>
                </a:r>
              </a:p>
            </p:txBody>
          </p:sp>
        </mc:Choice>
        <mc:Fallback xmlns="">
          <p:sp>
            <p:nvSpPr>
              <p:cNvPr id="4" name="TextBox 3">
                <a:extLst>
                  <a:ext uri="{FF2B5EF4-FFF2-40B4-BE49-F238E27FC236}">
                    <a16:creationId xmlns:a16="http://schemas.microsoft.com/office/drawing/2014/main" id="{31A7FA6A-92B1-F3F1-3643-67D48D12D30E}"/>
                  </a:ext>
                </a:extLst>
              </p:cNvPr>
              <p:cNvSpPr txBox="1">
                <a:spLocks noRot="1" noChangeAspect="1" noMove="1" noResize="1" noEditPoints="1" noAdjustHandles="1" noChangeArrowheads="1" noChangeShapeType="1" noTextEdit="1"/>
              </p:cNvSpPr>
              <p:nvPr/>
            </p:nvSpPr>
            <p:spPr>
              <a:xfrm>
                <a:off x="1204428" y="6176963"/>
                <a:ext cx="8856271" cy="553998"/>
              </a:xfrm>
              <a:prstGeom prst="rect">
                <a:avLst/>
              </a:prstGeom>
              <a:blipFill>
                <a:blip r:embed="rId2"/>
                <a:stretch>
                  <a:fillRect l="-689" t="-1099" r="-758" b="-25275"/>
                </a:stretch>
              </a:blipFill>
            </p:spPr>
            <p:txBody>
              <a:bodyPr/>
              <a:lstStyle/>
              <a:p>
                <a:r>
                  <a:rPr lang="en-US">
                    <a:noFill/>
                  </a:rPr>
                  <a:t> </a:t>
                </a:r>
              </a:p>
            </p:txBody>
          </p:sp>
        </mc:Fallback>
      </mc:AlternateContent>
    </p:spTree>
    <p:extLst>
      <p:ext uri="{BB962C8B-B14F-4D97-AF65-F5344CB8AC3E}">
        <p14:creationId xmlns:p14="http://schemas.microsoft.com/office/powerpoint/2010/main" val="264137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AC9F1-1AC2-FEBA-4860-469C55254D3E}"/>
              </a:ext>
            </a:extLst>
          </p:cNvPr>
          <p:cNvSpPr>
            <a:spLocks noGrp="1"/>
          </p:cNvSpPr>
          <p:nvPr>
            <p:ph type="ctrTitle"/>
          </p:nvPr>
        </p:nvSpPr>
        <p:spPr/>
        <p:txBody>
          <a:bodyPr/>
          <a:lstStyle/>
          <a:p>
            <a:r>
              <a:rPr lang="en-US" dirty="0"/>
              <a:t>Quantifiers</a:t>
            </a:r>
          </a:p>
        </p:txBody>
      </p:sp>
      <p:sp>
        <p:nvSpPr>
          <p:cNvPr id="3" name="Subtitle 2">
            <a:extLst>
              <a:ext uri="{FF2B5EF4-FFF2-40B4-BE49-F238E27FC236}">
                <a16:creationId xmlns:a16="http://schemas.microsoft.com/office/drawing/2014/main" id="{E906C6DA-740A-1E63-C8E5-E23B20305CB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081108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E-Matching</a:t>
            </a:r>
          </a:p>
        </p:txBody>
      </p:sp>
      <mc:AlternateContent xmlns:mc="http://schemas.openxmlformats.org/markup-compatibility/2006" xmlns:a14="http://schemas.microsoft.com/office/drawing/2010/main">
        <mc:Choice Requires="a14">
          <p:sp>
            <p:nvSpPr>
              <p:cNvPr id="6" name="TextBox 5"/>
              <p:cNvSpPr txBox="1"/>
              <p:nvPr/>
            </p:nvSpPr>
            <p:spPr>
              <a:xfrm>
                <a:off x="2971800" y="2259575"/>
                <a:ext cx="5650586" cy="2023439"/>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m>
                        <m:mPr>
                          <m:mcs>
                            <m:mc>
                              <m:mcPr>
                                <m:count m:val="2"/>
                                <m:mcJc m:val="center"/>
                              </m:mcPr>
                            </m:mc>
                          </m:mcs>
                          <m:ctrlPr>
                            <a:rPr lang="en-US" sz="2400" i="1" smtClean="0">
                              <a:latin typeface="Cambria Math" panose="02040503050406030204" pitchFamily="18" charset="0"/>
                            </a:rPr>
                          </m:ctrlPr>
                        </m:mPr>
                        <m:mr>
                          <m:e/>
                          <m:e>
                            <m:r>
                              <a:rPr lang="en-US" sz="2400" i="1">
                                <a:latin typeface="Cambria Math" panose="02040503050406030204" pitchFamily="18" charset="0"/>
                              </a:rPr>
                              <m:t>(∀</m:t>
                            </m:r>
                            <m:r>
                              <a:rPr lang="en-US" sz="2400" i="1">
                                <a:latin typeface="Cambria Math" panose="02040503050406030204" pitchFamily="18" charset="0"/>
                              </a:rPr>
                              <m:t>𝑥</m:t>
                            </m:r>
                            <m:r>
                              <a:rPr lang="en-US" sz="2400" i="1">
                                <a:latin typeface="Cambria Math" panose="02040503050406030204" pitchFamily="18" charset="0"/>
                              </a:rPr>
                              <m:t> </m:t>
                            </m:r>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𝑔</m:t>
                                </m:r>
                                <m:d>
                                  <m:dPr>
                                    <m:ctrlPr>
                                      <a:rPr lang="en-US" sz="2400" i="1">
                                        <a:latin typeface="Cambria Math" panose="02040503050406030204" pitchFamily="18" charset="0"/>
                                      </a:rPr>
                                    </m:ctrlPr>
                                  </m:dPr>
                                  <m:e>
                                    <m:r>
                                      <a:rPr lang="en-US" sz="2400" i="1">
                                        <a:latin typeface="Cambria Math" panose="02040503050406030204" pitchFamily="18" charset="0"/>
                                      </a:rPr>
                                      <m:t>𝑐</m:t>
                                    </m:r>
                                    <m:r>
                                      <a:rPr lang="en-US" sz="2400" i="1">
                                        <a:latin typeface="Cambria Math" panose="02040503050406030204" pitchFamily="18" charset="0"/>
                                      </a:rPr>
                                      <m:t>,</m:t>
                                    </m:r>
                                    <m:r>
                                      <a:rPr lang="en-US" sz="2400" i="1">
                                        <a:latin typeface="Cambria Math" panose="02040503050406030204" pitchFamily="18" charset="0"/>
                                      </a:rPr>
                                      <m:t>𝑥</m:t>
                                    </m:r>
                                  </m:e>
                                </m:d>
                              </m:e>
                            </m:d>
                            <m:r>
                              <a:rPr lang="en-US" sz="2400" i="1">
                                <a:latin typeface="Cambria Math" panose="02040503050406030204" pitchFamily="18" charset="0"/>
                              </a:rPr>
                              <m:t>=</m:t>
                            </m:r>
                            <m:r>
                              <a:rPr lang="en-US" sz="2400" i="1">
                                <a:latin typeface="Cambria Math" panose="02040503050406030204" pitchFamily="18" charset="0"/>
                              </a:rPr>
                              <m:t>𝑥</m:t>
                            </m:r>
                            <m:r>
                              <m:rPr>
                                <m:nor/>
                              </m:rPr>
                              <a:rPr lang="en-US" sz="2400">
                                <a:latin typeface="Cambria Math" panose="02040503050406030204" pitchFamily="18" charset="0"/>
                              </a:rPr>
                              <m:t>)</m:t>
                            </m:r>
                            <m:r>
                              <m:rPr>
                                <m:nor/>
                              </m:rPr>
                              <a:rPr lang="en-US" sz="2400" dirty="0"/>
                              <m:t> </m:t>
                            </m:r>
                          </m:e>
                        </m:mr>
                        <m:mr>
                          <m:e>
                            <m:r>
                              <a:rPr lang="en-US" sz="2400" i="1" dirty="0">
                                <a:latin typeface="Cambria Math" panose="02040503050406030204" pitchFamily="18" charset="0"/>
                              </a:rPr>
                              <m:t>∧</m:t>
                            </m:r>
                          </m:e>
                          <m:e>
                            <m:r>
                              <a:rPr lang="en-US" sz="2400" i="1">
                                <a:latin typeface="Cambria Math" panose="02040503050406030204" pitchFamily="18" charset="0"/>
                              </a:rPr>
                              <m:t> </m:t>
                            </m:r>
                            <m:r>
                              <a:rPr lang="en-US" sz="2400" i="1">
                                <a:latin typeface="Cambria Math" panose="02040503050406030204" pitchFamily="18" charset="0"/>
                              </a:rPr>
                              <m:t>𝑎</m:t>
                            </m:r>
                            <m:r>
                              <a:rPr lang="en-US" sz="2400" i="1">
                                <a:latin typeface="Cambria Math" panose="02040503050406030204" pitchFamily="18" charset="0"/>
                              </a:rPr>
                              <m:t>=</m:t>
                            </m:r>
                            <m:r>
                              <a:rPr lang="en-US" sz="2400" i="1">
                                <a:latin typeface="Cambria Math" panose="02040503050406030204" pitchFamily="18" charset="0"/>
                              </a:rPr>
                              <m:t>𝑔</m:t>
                            </m:r>
                            <m:d>
                              <m:dPr>
                                <m:ctrlPr>
                                  <a:rPr lang="en-US" sz="2400" i="1">
                                    <a:latin typeface="Cambria Math" panose="02040503050406030204" pitchFamily="18" charset="0"/>
                                  </a:rPr>
                                </m:ctrlPr>
                              </m:dPr>
                              <m:e>
                                <m:r>
                                  <a:rPr lang="en-US" sz="2400" i="1">
                                    <a:latin typeface="Cambria Math" panose="02040503050406030204" pitchFamily="18" charset="0"/>
                                  </a:rPr>
                                  <m:t>𝑏</m:t>
                                </m:r>
                                <m:r>
                                  <a:rPr lang="en-US" sz="2400" i="1">
                                    <a:latin typeface="Cambria Math" panose="02040503050406030204" pitchFamily="18" charset="0"/>
                                  </a:rPr>
                                  <m:t>,</m:t>
                                </m:r>
                                <m:r>
                                  <a:rPr lang="en-US" sz="2400" i="1">
                                    <a:latin typeface="Cambria Math" panose="02040503050406030204" pitchFamily="18" charset="0"/>
                                  </a:rPr>
                                  <m:t>𝑏</m:t>
                                </m:r>
                              </m:e>
                            </m:d>
                          </m:e>
                        </m:mr>
                        <m:mr>
                          <m:e>
                            <m:r>
                              <a:rPr lang="en-US" sz="2400" i="1">
                                <a:latin typeface="Cambria Math" panose="02040503050406030204" pitchFamily="18" charset="0"/>
                              </a:rPr>
                              <m:t>∧</m:t>
                            </m:r>
                          </m:e>
                          <m:e>
                            <m:r>
                              <a:rPr lang="en-US" sz="2400" i="1">
                                <a:latin typeface="Cambria Math" panose="02040503050406030204" pitchFamily="18" charset="0"/>
                              </a:rPr>
                              <m:t>𝑏</m:t>
                            </m:r>
                            <m:r>
                              <a:rPr lang="en-US" sz="2400" i="1">
                                <a:latin typeface="Cambria Math" panose="02040503050406030204" pitchFamily="18" charset="0"/>
                              </a:rPr>
                              <m:t>=</m:t>
                            </m:r>
                            <m:r>
                              <a:rPr lang="en-US" sz="2400" i="1">
                                <a:latin typeface="Cambria Math" panose="02040503050406030204" pitchFamily="18" charset="0"/>
                              </a:rPr>
                              <m:t>𝑐</m:t>
                            </m:r>
                          </m:e>
                        </m:mr>
                        <m:mr>
                          <m:e>
                            <m:r>
                              <a:rPr lang="en-US" sz="2400" i="1">
                                <a:latin typeface="Cambria Math" panose="02040503050406030204" pitchFamily="18" charset="0"/>
                              </a:rPr>
                              <m:t>∧</m:t>
                            </m:r>
                          </m:e>
                          <m:e>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𝑎</m:t>
                                </m:r>
                              </m:e>
                            </m:d>
                            <m:r>
                              <a:rPr lang="en-US" sz="2400" i="1">
                                <a:latin typeface="Cambria Math" panose="02040503050406030204" pitchFamily="18" charset="0"/>
                              </a:rPr>
                              <m:t>≠</m:t>
                            </m:r>
                            <m:r>
                              <a:rPr lang="en-US" sz="2400" i="1">
                                <a:latin typeface="Cambria Math" panose="02040503050406030204" pitchFamily="18" charset="0"/>
                              </a:rPr>
                              <m:t>𝑐</m:t>
                            </m:r>
                          </m:e>
                        </m:mr>
                        <m:mr>
                          <m:e>
                            <m:r>
                              <a:rPr lang="en-US" sz="2400" i="1">
                                <a:latin typeface="Cambria Math" panose="02040503050406030204" pitchFamily="18" charset="0"/>
                              </a:rPr>
                              <m:t>∧</m:t>
                            </m:r>
                          </m:e>
                          <m:e>
                            <m:d>
                              <m:dPr>
                                <m:ctrlPr>
                                  <a:rPr lang="en-US" sz="2400" i="1">
                                    <a:latin typeface="Cambria Math" panose="02040503050406030204" pitchFamily="18" charset="0"/>
                                  </a:rPr>
                                </m:ctrlPr>
                              </m:dPr>
                              <m:e>
                                <m:r>
                                  <a:rPr lang="en-US" sz="2400" i="1">
                                    <a:latin typeface="Cambria Math" panose="02040503050406030204" pitchFamily="18" charset="0"/>
                                  </a:rPr>
                                  <m:t>∀</m:t>
                                </m:r>
                                <m:r>
                                  <a:rPr lang="en-US" sz="2400" i="1">
                                    <a:latin typeface="Cambria Math" panose="02040503050406030204" pitchFamily="18" charset="0"/>
                                  </a:rPr>
                                  <m:t>𝑥</m:t>
                                </m:r>
                                <m:r>
                                  <a:rPr lang="en-US" sz="2400" i="1">
                                    <a:latin typeface="Cambria Math" panose="02040503050406030204" pitchFamily="18" charset="0"/>
                                  </a:rPr>
                                  <m:t> </m:t>
                                </m:r>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𝑔</m:t>
                                    </m:r>
                                    <m:d>
                                      <m:dPr>
                                        <m:ctrlPr>
                                          <a:rPr lang="en-US" sz="2400" i="1">
                                            <a:latin typeface="Cambria Math" panose="02040503050406030204" pitchFamily="18" charset="0"/>
                                          </a:rPr>
                                        </m:ctrlPr>
                                      </m:dPr>
                                      <m:e>
                                        <m:r>
                                          <a:rPr lang="en-US" sz="2400" b="0" i="1" smtClean="0">
                                            <a:latin typeface="Cambria Math" panose="02040503050406030204" pitchFamily="18" charset="0"/>
                                          </a:rPr>
                                          <m:t>𝑐</m:t>
                                        </m:r>
                                        <m:r>
                                          <a:rPr lang="en-US" sz="2400" b="0" i="1" smtClean="0">
                                            <a:latin typeface="Cambria Math" panose="02040503050406030204" pitchFamily="18" charset="0"/>
                                          </a:rPr>
                                          <m:t>,</m:t>
                                        </m:r>
                                        <m:r>
                                          <a:rPr lang="en-US" sz="2400" i="1">
                                            <a:latin typeface="Cambria Math" panose="02040503050406030204" pitchFamily="18" charset="0"/>
                                          </a:rPr>
                                          <m:t>𝑥</m:t>
                                        </m:r>
                                      </m:e>
                                    </m:d>
                                  </m:e>
                                </m:d>
                                <m:r>
                                  <a:rPr lang="en-US" sz="2400" i="1">
                                    <a:latin typeface="Cambria Math" panose="02040503050406030204" pitchFamily="18" charset="0"/>
                                  </a:rPr>
                                  <m:t>=</m:t>
                                </m:r>
                                <m:r>
                                  <a:rPr lang="en-US" sz="2400" i="1">
                                    <a:latin typeface="Cambria Math" panose="02040503050406030204" pitchFamily="18" charset="0"/>
                                  </a:rPr>
                                  <m:t>𝑥</m:t>
                                </m:r>
                              </m:e>
                            </m:d>
                            <m:r>
                              <a:rPr lang="en-US" sz="2400" i="1">
                                <a:latin typeface="Cambria Math" panose="02040503050406030204" pitchFamily="18" charset="0"/>
                              </a:rPr>
                              <m:t>→</m:t>
                            </m:r>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i="1">
                                    <a:latin typeface="Cambria Math" panose="02040503050406030204" pitchFamily="18" charset="0"/>
                                  </a:rPr>
                                  <m:t>𝑔</m:t>
                                </m:r>
                                <m:d>
                                  <m:dPr>
                                    <m:ctrlPr>
                                      <a:rPr lang="en-US" sz="2400" i="1">
                                        <a:latin typeface="Cambria Math" panose="02040503050406030204" pitchFamily="18" charset="0"/>
                                      </a:rPr>
                                    </m:ctrlPr>
                                  </m:dPr>
                                  <m:e>
                                    <m:r>
                                      <a:rPr lang="en-US" sz="2400" i="1">
                                        <a:latin typeface="Cambria Math" panose="02040503050406030204" pitchFamily="18" charset="0"/>
                                      </a:rPr>
                                      <m:t>𝑏</m:t>
                                    </m:r>
                                    <m:r>
                                      <a:rPr lang="en-US" sz="2400" i="1">
                                        <a:latin typeface="Cambria Math" panose="02040503050406030204" pitchFamily="18" charset="0"/>
                                      </a:rPr>
                                      <m:t>,</m:t>
                                    </m:r>
                                    <m:r>
                                      <a:rPr lang="en-US" sz="2400" i="1">
                                        <a:latin typeface="Cambria Math" panose="02040503050406030204" pitchFamily="18" charset="0"/>
                                      </a:rPr>
                                      <m:t>𝑏</m:t>
                                    </m:r>
                                  </m:e>
                                </m:d>
                              </m:e>
                            </m:d>
                            <m:r>
                              <a:rPr lang="en-US" sz="2400" i="1">
                                <a:latin typeface="Cambria Math" panose="02040503050406030204" pitchFamily="18" charset="0"/>
                              </a:rPr>
                              <m:t>=</m:t>
                            </m:r>
                            <m:r>
                              <a:rPr lang="en-US" sz="2400" i="1">
                                <a:latin typeface="Cambria Math" panose="02040503050406030204" pitchFamily="18" charset="0"/>
                              </a:rPr>
                              <m:t>𝑏</m:t>
                            </m:r>
                          </m:e>
                        </m:mr>
                      </m:m>
                    </m:oMath>
                  </m:oMathPara>
                </a14:m>
                <a:endParaRPr lang="en-US"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2971800" y="2259575"/>
                <a:ext cx="5650586" cy="2023439"/>
              </a:xfrm>
              <a:prstGeom prst="rect">
                <a:avLst/>
              </a:prstGeom>
              <a:blipFill>
                <a:blip r:embed="rId2"/>
                <a:stretch>
                  <a:fillRect/>
                </a:stretch>
              </a:blipFill>
            </p:spPr>
            <p:txBody>
              <a:bodyPr/>
              <a:lstStyle/>
              <a:p>
                <a:r>
                  <a:rPr lang="en-US">
                    <a:noFill/>
                  </a:rPr>
                  <a:t> </a:t>
                </a:r>
              </a:p>
            </p:txBody>
          </p:sp>
        </mc:Fallback>
      </mc:AlternateContent>
      <p:sp>
        <p:nvSpPr>
          <p:cNvPr id="7" name="Rectangle 6"/>
          <p:cNvSpPr/>
          <p:nvPr/>
        </p:nvSpPr>
        <p:spPr>
          <a:xfrm>
            <a:off x="2971800" y="3810000"/>
            <a:ext cx="6400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2743201" y="4851902"/>
                <a:ext cx="4964949" cy="1754326"/>
              </a:xfrm>
              <a:prstGeom prst="rect">
                <a:avLst/>
              </a:prstGeom>
            </p:spPr>
            <p:txBody>
              <a:bodyPr wrap="none">
                <a:spAutoFit/>
              </a:bodyPr>
              <a:lstStyle/>
              <a:p>
                <a14:m>
                  <m:oMath xmlns:m="http://schemas.openxmlformats.org/officeDocument/2006/math">
                    <m:r>
                      <a:rPr lang="en-US" sz="3600" i="1">
                        <a:latin typeface="Cambria Math" panose="02040503050406030204" pitchFamily="18" charset="0"/>
                      </a:rPr>
                      <m:t>𝑔</m:t>
                    </m:r>
                    <m:d>
                      <m:dPr>
                        <m:ctrlPr>
                          <a:rPr lang="en-US" sz="3600" i="1">
                            <a:latin typeface="Cambria Math" panose="02040503050406030204" pitchFamily="18" charset="0"/>
                          </a:rPr>
                        </m:ctrlPr>
                      </m:dPr>
                      <m:e>
                        <m:r>
                          <a:rPr lang="en-US" sz="3600" i="1">
                            <a:latin typeface="Cambria Math" panose="02040503050406030204" pitchFamily="18" charset="0"/>
                          </a:rPr>
                          <m:t>𝑐</m:t>
                        </m:r>
                        <m:r>
                          <a:rPr lang="en-US" sz="3600" i="1">
                            <a:latin typeface="Cambria Math" panose="02040503050406030204" pitchFamily="18" charset="0"/>
                          </a:rPr>
                          <m:t>,</m:t>
                        </m:r>
                        <m:r>
                          <a:rPr lang="en-US" sz="3600" i="1">
                            <a:latin typeface="Cambria Math" panose="02040503050406030204" pitchFamily="18" charset="0"/>
                          </a:rPr>
                          <m:t>𝑥</m:t>
                        </m:r>
                      </m:e>
                    </m:d>
                  </m:oMath>
                </a14:m>
                <a:r>
                  <a:rPr lang="en-US" sz="3600" dirty="0"/>
                  <a:t> matches </a:t>
                </a:r>
                <a14:m>
                  <m:oMath xmlns:m="http://schemas.openxmlformats.org/officeDocument/2006/math">
                    <m:r>
                      <a:rPr lang="en-US" sz="3600" i="1">
                        <a:latin typeface="Cambria Math" panose="02040503050406030204" pitchFamily="18" charset="0"/>
                      </a:rPr>
                      <m:t>𝑔</m:t>
                    </m:r>
                    <m:d>
                      <m:dPr>
                        <m:ctrlPr>
                          <a:rPr lang="en-US" sz="3600" i="1">
                            <a:latin typeface="Cambria Math" panose="02040503050406030204" pitchFamily="18" charset="0"/>
                          </a:rPr>
                        </m:ctrlPr>
                      </m:dPr>
                      <m:e>
                        <m:r>
                          <a:rPr lang="en-US" sz="3600" i="1">
                            <a:latin typeface="Cambria Math" panose="02040503050406030204" pitchFamily="18" charset="0"/>
                          </a:rPr>
                          <m:t>𝑏</m:t>
                        </m:r>
                        <m:r>
                          <a:rPr lang="en-US" sz="3600" i="1">
                            <a:latin typeface="Cambria Math" panose="02040503050406030204" pitchFamily="18" charset="0"/>
                          </a:rPr>
                          <m:t>,</m:t>
                        </m:r>
                        <m:r>
                          <a:rPr lang="en-US" sz="3600" i="1">
                            <a:latin typeface="Cambria Math" panose="02040503050406030204" pitchFamily="18" charset="0"/>
                          </a:rPr>
                          <m:t>𝑏</m:t>
                        </m:r>
                      </m:e>
                    </m:d>
                  </m:oMath>
                </a14:m>
                <a:r>
                  <a:rPr lang="en-US" sz="3600" dirty="0"/>
                  <a:t> </a:t>
                </a:r>
                <a:br>
                  <a:rPr lang="en-US" sz="3600" dirty="0"/>
                </a:br>
                <a:r>
                  <a:rPr lang="en-US" sz="3600" dirty="0"/>
                  <a:t>with substitution </a:t>
                </a:r>
                <a14:m>
                  <m:oMath xmlns:m="http://schemas.openxmlformats.org/officeDocument/2006/math">
                    <m:d>
                      <m:dPr>
                        <m:begChr m:val="["/>
                        <m:endChr m:val="]"/>
                        <m:ctrlPr>
                          <a:rPr lang="en-US" sz="3600" i="1">
                            <a:latin typeface="Cambria Math" panose="02040503050406030204" pitchFamily="18" charset="0"/>
                          </a:rPr>
                        </m:ctrlPr>
                      </m:dPr>
                      <m:e>
                        <m:r>
                          <a:rPr lang="en-US" sz="3600" i="1">
                            <a:latin typeface="Cambria Math" panose="02040503050406030204" pitchFamily="18" charset="0"/>
                          </a:rPr>
                          <m:t>𝑥</m:t>
                        </m:r>
                        <m:r>
                          <a:rPr lang="en-US" sz="3600" i="1">
                            <a:latin typeface="Cambria Math" panose="02040503050406030204" pitchFamily="18" charset="0"/>
                          </a:rPr>
                          <m:t>↦</m:t>
                        </m:r>
                        <m:r>
                          <a:rPr lang="en-US" sz="3600" i="1">
                            <a:latin typeface="Cambria Math" panose="02040503050406030204" pitchFamily="18" charset="0"/>
                          </a:rPr>
                          <m:t>𝑏</m:t>
                        </m:r>
                      </m:e>
                    </m:d>
                  </m:oMath>
                </a14:m>
                <a:br>
                  <a:rPr lang="en-US" sz="3600" dirty="0"/>
                </a:br>
                <a:r>
                  <a:rPr lang="en-US" sz="3600" dirty="0"/>
                  <a:t>modulo </a:t>
                </a:r>
                <a14:m>
                  <m:oMath xmlns:m="http://schemas.openxmlformats.org/officeDocument/2006/math">
                    <m:r>
                      <a:rPr lang="en-US" sz="3600" i="1">
                        <a:latin typeface="Cambria Math" panose="02040503050406030204" pitchFamily="18" charset="0"/>
                      </a:rPr>
                      <m:t>𝑏</m:t>
                    </m:r>
                    <m:r>
                      <a:rPr lang="en-US" sz="3600" i="1">
                        <a:latin typeface="Cambria Math" panose="02040503050406030204" pitchFamily="18" charset="0"/>
                      </a:rPr>
                      <m:t>=</m:t>
                    </m:r>
                    <m:r>
                      <a:rPr lang="en-US" sz="3600" i="1">
                        <a:latin typeface="Cambria Math" panose="02040503050406030204" pitchFamily="18" charset="0"/>
                      </a:rPr>
                      <m:t>𝑐</m:t>
                    </m:r>
                  </m:oMath>
                </a14:m>
                <a:r>
                  <a:rPr lang="en-US" sz="3600" dirty="0"/>
                  <a:t>  </a:t>
                </a:r>
              </a:p>
            </p:txBody>
          </p:sp>
        </mc:Choice>
        <mc:Fallback xmlns="">
          <p:sp>
            <p:nvSpPr>
              <p:cNvPr id="8" name="Rectangle 7"/>
              <p:cNvSpPr>
                <a:spLocks noRot="1" noChangeAspect="1" noMove="1" noResize="1" noEditPoints="1" noAdjustHandles="1" noChangeArrowheads="1" noChangeShapeType="1" noTextEdit="1"/>
              </p:cNvSpPr>
              <p:nvPr/>
            </p:nvSpPr>
            <p:spPr>
              <a:xfrm>
                <a:off x="2743201" y="4851902"/>
                <a:ext cx="4964949" cy="1754326"/>
              </a:xfrm>
              <a:prstGeom prst="rect">
                <a:avLst/>
              </a:prstGeom>
              <a:blipFill>
                <a:blip r:embed="rId3"/>
                <a:stretch>
                  <a:fillRect l="-3686" t="-5556" b="-12153"/>
                </a:stretch>
              </a:blipFill>
            </p:spPr>
            <p:txBody>
              <a:bodyPr/>
              <a:lstStyle/>
              <a:p>
                <a:r>
                  <a:rPr lang="en-US">
                    <a:noFill/>
                  </a:rPr>
                  <a:t> </a:t>
                </a:r>
              </a:p>
            </p:txBody>
          </p:sp>
        </mc:Fallback>
      </mc:AlternateContent>
      <p:sp>
        <p:nvSpPr>
          <p:cNvPr id="9" name="Rectangle 8"/>
          <p:cNvSpPr/>
          <p:nvPr/>
        </p:nvSpPr>
        <p:spPr>
          <a:xfrm>
            <a:off x="7848600" y="6256269"/>
            <a:ext cx="2674194" cy="369332"/>
          </a:xfrm>
          <a:prstGeom prst="rect">
            <a:avLst/>
          </a:prstGeom>
        </p:spPr>
        <p:txBody>
          <a:bodyPr wrap="none">
            <a:spAutoFit/>
          </a:bodyPr>
          <a:lstStyle/>
          <a:p>
            <a:r>
              <a:rPr lang="en-US" dirty="0">
                <a:solidFill>
                  <a:srgbClr val="0070C0"/>
                </a:solidFill>
                <a:ea typeface="Segoe UI" pitchFamily="34" charset="0"/>
                <a:cs typeface="Segoe UI" pitchFamily="34" charset="0"/>
              </a:rPr>
              <a:t>[de Moura, B. CADE 2007] </a:t>
            </a:r>
          </a:p>
        </p:txBody>
      </p:sp>
      <mc:AlternateContent xmlns:mc="http://schemas.openxmlformats.org/markup-compatibility/2006" xmlns:a14="http://schemas.microsoft.com/office/drawing/2010/main">
        <mc:Choice Requires="a14">
          <p:sp>
            <p:nvSpPr>
              <p:cNvPr id="10" name="TextBox 9"/>
              <p:cNvSpPr txBox="1"/>
              <p:nvPr/>
            </p:nvSpPr>
            <p:spPr>
              <a:xfrm>
                <a:off x="2971800" y="2259575"/>
                <a:ext cx="6306085" cy="2490618"/>
              </a:xfrm>
              <a:prstGeom prst="rect">
                <a:avLst/>
              </a:prstGeom>
              <a:solidFill>
                <a:schemeClr val="bg1"/>
              </a:solidFill>
            </p:spPr>
            <p:txBody>
              <a:bodyPr wrap="none" lIns="0" tIns="0" rIns="0" bIns="0" rtlCol="0">
                <a:spAutoFit/>
              </a:bodyPr>
              <a:lstStyle/>
              <a:p>
                <a14:m>
                  <m:oMath xmlns:m="http://schemas.openxmlformats.org/officeDocument/2006/math">
                    <m:m>
                      <m:mPr>
                        <m:mcs>
                          <m:mc>
                            <m:mcPr>
                              <m:count m:val="2"/>
                              <m:mcJc m:val="center"/>
                            </m:mcPr>
                          </m:mc>
                        </m:mcs>
                        <m:ctrlPr>
                          <a:rPr lang="en-US" sz="2800" i="1" smtClean="0">
                            <a:latin typeface="Cambria Math" panose="02040503050406030204" pitchFamily="18" charset="0"/>
                          </a:rPr>
                        </m:ctrlPr>
                      </m:mPr>
                      <m:mr>
                        <m:e/>
                        <m:e>
                          <m:sSub>
                            <m:sSubPr>
                              <m:ctrlPr>
                                <a:rPr lang="en-US" sz="2800" i="1">
                                  <a:latin typeface="Cambria Math" panose="02040503050406030204" pitchFamily="18" charset="0"/>
                                </a:rPr>
                              </m:ctrlPr>
                            </m:sSubPr>
                            <m:e>
                              <m:r>
                                <a:rPr lang="en-US" sz="2800" i="1">
                                  <a:latin typeface="Cambria Math" panose="02040503050406030204" pitchFamily="18" charset="0"/>
                                </a:rPr>
                                <m:t>𝑝</m:t>
                              </m:r>
                            </m:e>
                            <m:sub>
                              <m:r>
                                <a:rPr lang="en-US" sz="2800" i="1">
                                  <a:latin typeface="Cambria Math" panose="02040503050406030204" pitchFamily="18" charset="0"/>
                                </a:rPr>
                                <m:t>(∀…</m:t>
                              </m:r>
                              <m:r>
                                <m:rPr>
                                  <m:nor/>
                                </m:rPr>
                                <a:rPr lang="en-US" sz="2800">
                                  <a:latin typeface="Cambria Math" panose="02040503050406030204" pitchFamily="18" charset="0"/>
                                </a:rPr>
                                <m:t>)</m:t>
                              </m:r>
                            </m:sub>
                          </m:sSub>
                        </m:e>
                      </m:mr>
                      <m:mr>
                        <m:e>
                          <m:r>
                            <a:rPr lang="en-US" sz="2800" i="1" dirty="0">
                              <a:latin typeface="Cambria Math" panose="02040503050406030204" pitchFamily="18" charset="0"/>
                            </a:rPr>
                            <m:t>∧</m:t>
                          </m:r>
                        </m:e>
                        <m:e>
                          <m:r>
                            <a:rPr lang="en-US" sz="2800" i="1">
                              <a:latin typeface="Cambria Math" panose="02040503050406030204" pitchFamily="18" charset="0"/>
                            </a:rPr>
                            <m:t> </m:t>
                          </m:r>
                          <m:r>
                            <a:rPr lang="en-US" sz="2800" i="1">
                              <a:latin typeface="Cambria Math" panose="02040503050406030204" pitchFamily="18" charset="0"/>
                            </a:rPr>
                            <m:t>𝑎</m:t>
                          </m:r>
                          <m:r>
                            <a:rPr lang="en-US" sz="2800" i="1">
                              <a:latin typeface="Cambria Math" panose="02040503050406030204" pitchFamily="18" charset="0"/>
                            </a:rPr>
                            <m:t>=</m:t>
                          </m:r>
                          <m:r>
                            <a:rPr lang="en-US" sz="2800" i="1">
                              <a:latin typeface="Cambria Math" panose="02040503050406030204" pitchFamily="18" charset="0"/>
                            </a:rPr>
                            <m:t>𝑔</m:t>
                          </m:r>
                          <m:d>
                            <m:dPr>
                              <m:ctrlPr>
                                <a:rPr lang="en-US" sz="2800" i="1">
                                  <a:latin typeface="Cambria Math" panose="02040503050406030204" pitchFamily="18" charset="0"/>
                                </a:rPr>
                              </m:ctrlPr>
                            </m:dPr>
                            <m:e>
                              <m:r>
                                <a:rPr lang="en-US" sz="2800" i="1">
                                  <a:latin typeface="Cambria Math" panose="02040503050406030204" pitchFamily="18" charset="0"/>
                                </a:rPr>
                                <m:t>𝑏</m:t>
                              </m:r>
                              <m:r>
                                <a:rPr lang="en-US" sz="2800" i="1">
                                  <a:latin typeface="Cambria Math" panose="02040503050406030204" pitchFamily="18" charset="0"/>
                                </a:rPr>
                                <m:t>,</m:t>
                              </m:r>
                              <m:r>
                                <a:rPr lang="en-US" sz="2800" i="1">
                                  <a:latin typeface="Cambria Math" panose="02040503050406030204" pitchFamily="18" charset="0"/>
                                </a:rPr>
                                <m:t>𝑏</m:t>
                              </m:r>
                            </m:e>
                          </m:d>
                        </m:e>
                      </m:mr>
                      <m:mr>
                        <m:e>
                          <m:r>
                            <a:rPr lang="en-US" sz="2800" i="1">
                              <a:latin typeface="Cambria Math" panose="02040503050406030204" pitchFamily="18" charset="0"/>
                            </a:rPr>
                            <m:t>∧</m:t>
                          </m:r>
                        </m:e>
                        <m:e>
                          <m:r>
                            <a:rPr lang="en-US" sz="2800" i="1">
                              <a:latin typeface="Cambria Math" panose="02040503050406030204" pitchFamily="18" charset="0"/>
                            </a:rPr>
                            <m:t>𝑏</m:t>
                          </m:r>
                          <m:r>
                            <a:rPr lang="en-US" sz="2800" i="1">
                              <a:latin typeface="Cambria Math" panose="02040503050406030204" pitchFamily="18" charset="0"/>
                            </a:rPr>
                            <m:t>=</m:t>
                          </m:r>
                          <m:r>
                            <a:rPr lang="en-US" sz="2800" i="1">
                              <a:latin typeface="Cambria Math" panose="02040503050406030204" pitchFamily="18" charset="0"/>
                            </a:rPr>
                            <m:t>𝑐</m:t>
                          </m:r>
                        </m:e>
                      </m:mr>
                      <m:mr>
                        <m:e>
                          <m:r>
                            <a:rPr lang="en-US" sz="2800" i="1">
                              <a:latin typeface="Cambria Math" panose="02040503050406030204" pitchFamily="18" charset="0"/>
                            </a:rPr>
                            <m:t>∧</m:t>
                          </m:r>
                        </m:e>
                        <m:e>
                          <m:r>
                            <a:rPr lang="en-US" sz="2800" i="1">
                              <a:latin typeface="Cambria Math" panose="02040503050406030204" pitchFamily="18" charset="0"/>
                            </a:rPr>
                            <m:t>𝑓</m:t>
                          </m:r>
                          <m:d>
                            <m:dPr>
                              <m:ctrlPr>
                                <a:rPr lang="en-US" sz="2800" i="1">
                                  <a:latin typeface="Cambria Math" panose="02040503050406030204" pitchFamily="18" charset="0"/>
                                </a:rPr>
                              </m:ctrlPr>
                            </m:dPr>
                            <m:e>
                              <m:r>
                                <a:rPr lang="en-US" sz="2800" i="1">
                                  <a:latin typeface="Cambria Math" panose="02040503050406030204" pitchFamily="18" charset="0"/>
                                </a:rPr>
                                <m:t>𝑎</m:t>
                              </m:r>
                            </m:e>
                          </m:d>
                          <m:r>
                            <a:rPr lang="en-US" sz="2800" i="1">
                              <a:latin typeface="Cambria Math" panose="02040503050406030204" pitchFamily="18" charset="0"/>
                            </a:rPr>
                            <m:t>≠</m:t>
                          </m:r>
                          <m:r>
                            <a:rPr lang="en-US" sz="2800" i="1">
                              <a:latin typeface="Cambria Math" panose="02040503050406030204" pitchFamily="18" charset="0"/>
                            </a:rPr>
                            <m:t>𝑐</m:t>
                          </m:r>
                        </m:e>
                      </m:mr>
                      <m:mr>
                        <m:e>
                          <m:r>
                            <a:rPr lang="en-US" sz="2800" i="1">
                              <a:latin typeface="Cambria Math" panose="02040503050406030204" pitchFamily="18" charset="0"/>
                            </a:rPr>
                            <m:t>∧</m:t>
                          </m:r>
                        </m:e>
                        <m:e>
                          <m:sSub>
                            <m:sSubPr>
                              <m:ctrlPr>
                                <a:rPr lang="en-US" sz="2800" i="1">
                                  <a:latin typeface="Cambria Math" panose="02040503050406030204" pitchFamily="18" charset="0"/>
                                </a:rPr>
                              </m:ctrlPr>
                            </m:sSubPr>
                            <m:e>
                              <m:r>
                                <a:rPr lang="en-US" sz="2800" i="1">
                                  <a:latin typeface="Cambria Math" panose="02040503050406030204" pitchFamily="18" charset="0"/>
                                </a:rPr>
                                <m:t>𝑝</m:t>
                              </m:r>
                            </m:e>
                            <m:sub>
                              <m:r>
                                <a:rPr lang="en-US" sz="2800" i="1">
                                  <a:latin typeface="Cambria Math" panose="02040503050406030204" pitchFamily="18" charset="0"/>
                                </a:rPr>
                                <m:t>(∀</m:t>
                              </m:r>
                              <m:r>
                                <a:rPr lang="en-US" sz="2800" i="1">
                                  <a:latin typeface="Cambria Math" panose="02040503050406030204" pitchFamily="18" charset="0"/>
                                </a:rPr>
                                <m:t>𝑥</m:t>
                              </m:r>
                              <m:r>
                                <m:rPr>
                                  <m:nor/>
                                </m:rPr>
                                <a:rPr lang="en-US" sz="2800">
                                  <a:latin typeface="Cambria Math" panose="02040503050406030204" pitchFamily="18" charset="0"/>
                                </a:rPr>
                                <m:t> ...)</m:t>
                              </m:r>
                            </m:sub>
                          </m:sSub>
                          <m:r>
                            <a:rPr lang="en-US" sz="2800" i="1">
                              <a:latin typeface="Cambria Math" panose="02040503050406030204" pitchFamily="18" charset="0"/>
                            </a:rPr>
                            <m:t>→</m:t>
                          </m:r>
                          <m:r>
                            <a:rPr lang="en-US" sz="2800" i="1">
                              <a:latin typeface="Cambria Math" panose="02040503050406030204" pitchFamily="18" charset="0"/>
                            </a:rPr>
                            <m:t>𝑓</m:t>
                          </m:r>
                          <m:d>
                            <m:dPr>
                              <m:ctrlPr>
                                <a:rPr lang="en-US" sz="2800" i="1">
                                  <a:latin typeface="Cambria Math" panose="02040503050406030204" pitchFamily="18" charset="0"/>
                                </a:rPr>
                              </m:ctrlPr>
                            </m:dPr>
                            <m:e>
                              <m:r>
                                <a:rPr lang="en-US" sz="2800" i="1">
                                  <a:latin typeface="Cambria Math" panose="02040503050406030204" pitchFamily="18" charset="0"/>
                                </a:rPr>
                                <m:t>𝑔</m:t>
                              </m:r>
                              <m:d>
                                <m:dPr>
                                  <m:ctrlPr>
                                    <a:rPr lang="en-US" sz="2800" i="1">
                                      <a:latin typeface="Cambria Math" panose="02040503050406030204" pitchFamily="18" charset="0"/>
                                    </a:rPr>
                                  </m:ctrlPr>
                                </m:dPr>
                                <m:e>
                                  <m:r>
                                    <a:rPr lang="en-US" sz="2800" b="0" i="1" smtClean="0">
                                      <a:latin typeface="Cambria Math" panose="02040503050406030204" pitchFamily="18" charset="0"/>
                                    </a:rPr>
                                    <m:t>𝑐</m:t>
                                  </m:r>
                                  <m:r>
                                    <a:rPr lang="en-US" sz="2800" i="1">
                                      <a:latin typeface="Cambria Math" panose="02040503050406030204" pitchFamily="18" charset="0"/>
                                    </a:rPr>
                                    <m:t>,</m:t>
                                  </m:r>
                                  <m:r>
                                    <a:rPr lang="en-US" sz="2800" i="1">
                                      <a:latin typeface="Cambria Math" panose="02040503050406030204" pitchFamily="18" charset="0"/>
                                    </a:rPr>
                                    <m:t>𝑏</m:t>
                                  </m:r>
                                </m:e>
                              </m:d>
                            </m:e>
                          </m:d>
                          <m:r>
                            <a:rPr lang="en-US" sz="2800" i="1">
                              <a:latin typeface="Cambria Math" panose="02040503050406030204" pitchFamily="18" charset="0"/>
                            </a:rPr>
                            <m:t>=</m:t>
                          </m:r>
                          <m:r>
                            <a:rPr lang="en-US" sz="2800" i="1">
                              <a:latin typeface="Cambria Math" panose="02040503050406030204" pitchFamily="18" charset="0"/>
                            </a:rPr>
                            <m:t>𝑏</m:t>
                          </m:r>
                        </m:e>
                      </m:mr>
                    </m:m>
                  </m:oMath>
                </a14:m>
                <a:r>
                  <a:rPr lang="en-US" sz="2800" dirty="0"/>
                  <a:t>                       </a:t>
                </a:r>
              </a:p>
            </p:txBody>
          </p:sp>
        </mc:Choice>
        <mc:Fallback xmlns="">
          <p:sp>
            <p:nvSpPr>
              <p:cNvPr id="10" name="TextBox 9"/>
              <p:cNvSpPr txBox="1">
                <a:spLocks noRot="1" noChangeAspect="1" noMove="1" noResize="1" noEditPoints="1" noAdjustHandles="1" noChangeArrowheads="1" noChangeShapeType="1" noTextEdit="1"/>
              </p:cNvSpPr>
              <p:nvPr/>
            </p:nvSpPr>
            <p:spPr>
              <a:xfrm>
                <a:off x="2971800" y="2259575"/>
                <a:ext cx="6306085" cy="249061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5393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E-Matching</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5A45AA99-DF0F-856E-0B1F-2BFC0C73E69B}"/>
                  </a:ext>
                </a:extLst>
              </p:cNvPr>
              <p:cNvSpPr>
                <a:spLocks noGrp="1"/>
              </p:cNvSpPr>
              <p:nvPr>
                <p:ph sz="quarter" idx="4"/>
              </p:nvPr>
            </p:nvSpPr>
            <p:spPr>
              <a:xfrm>
                <a:off x="5952931" y="802433"/>
                <a:ext cx="6046235" cy="5387230"/>
              </a:xfrm>
            </p:spPr>
            <p:txBody>
              <a:bodyPr/>
              <a:lstStyle/>
              <a:p>
                <a:pPr marL="0" indent="0">
                  <a:buNone/>
                </a:pPr>
                <a:endParaRPr lang="en-US" b="0" dirty="0"/>
              </a:p>
              <a:p>
                <a:pPr marL="0" indent="0">
                  <a:buNone/>
                </a:pPr>
                <a:endParaRPr lang="en-US" b="0" dirty="0"/>
              </a:p>
              <a:p>
                <a:pPr marL="0" indent="0">
                  <a:buNone/>
                </a:pPr>
                <a:endParaRPr lang="en-US" dirty="0"/>
              </a:p>
              <a:p>
                <a:pPr marL="0" indent="0">
                  <a:buNone/>
                </a:pPr>
                <a:endParaRPr lang="en-US" b="0" dirty="0"/>
              </a:p>
              <a:p>
                <a:pPr marL="0" indent="0">
                  <a:buNone/>
                </a:pPr>
                <a:endParaRPr lang="en-US" dirty="0"/>
              </a:p>
              <a:p>
                <a:pPr marL="0" indent="0">
                  <a:buNone/>
                </a:pPr>
                <a:endParaRPr lang="en-US" b="0" dirty="0"/>
              </a:p>
              <a:p>
                <a:pPr marL="0" indent="0">
                  <a:buNone/>
                </a:pPr>
                <a:r>
                  <a:rPr lang="en-US" dirty="0"/>
                  <a:t>Match </a:t>
                </a:r>
                <a14:m>
                  <m:oMath xmlns:m="http://schemas.openxmlformats.org/officeDocument/2006/math">
                    <m:r>
                      <a:rPr lang="en-US" sz="2800" i="1" smtClean="0">
                        <a:latin typeface="Cambria Math" panose="02040503050406030204" pitchFamily="18" charset="0"/>
                      </a:rPr>
                      <m:t>𝑔</m:t>
                    </m:r>
                    <m:d>
                      <m:dPr>
                        <m:ctrlPr>
                          <a:rPr lang="en-US" sz="2800" i="1">
                            <a:latin typeface="Cambria Math" panose="02040503050406030204" pitchFamily="18" charset="0"/>
                          </a:rPr>
                        </m:ctrlPr>
                      </m:dPr>
                      <m:e>
                        <m:r>
                          <a:rPr lang="en-US" sz="2800" i="1">
                            <a:latin typeface="Cambria Math" panose="02040503050406030204" pitchFamily="18" charset="0"/>
                          </a:rPr>
                          <m:t>𝑐</m:t>
                        </m:r>
                        <m:r>
                          <a:rPr lang="en-US" sz="2800" i="1">
                            <a:latin typeface="Cambria Math" panose="02040503050406030204" pitchFamily="18" charset="0"/>
                          </a:rPr>
                          <m:t>,</m:t>
                        </m:r>
                        <m:r>
                          <a:rPr lang="en-US" sz="2800" i="1">
                            <a:latin typeface="Cambria Math" panose="02040503050406030204" pitchFamily="18" charset="0"/>
                          </a:rPr>
                          <m:t>𝑥</m:t>
                        </m:r>
                      </m:e>
                    </m:d>
                  </m:oMath>
                </a14:m>
                <a:endParaRPr lang="en-US" dirty="0"/>
              </a:p>
              <a:p>
                <a:pPr marL="0" indent="0">
                  <a:buNone/>
                </a:pPr>
                <a:endParaRPr lang="en-US" dirty="0"/>
              </a:p>
              <a:p>
                <a:pPr marL="0" indent="0">
                  <a:buNone/>
                </a:pPr>
                <a:r>
                  <a:rPr lang="en-US" dirty="0"/>
                  <a:t>Match </a:t>
                </a:r>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 </m:t>
                    </m:r>
                  </m:oMath>
                </a14:m>
                <a:r>
                  <a:rPr lang="en-US" dirty="0"/>
                  <a:t>			</a:t>
                </a:r>
                <a14:m>
                  <m:oMath xmlns:m="http://schemas.openxmlformats.org/officeDocument/2006/math">
                    <m:r>
                      <a:rPr lang="en-US" i="1" dirty="0" smtClean="0">
                        <a:latin typeface="Cambria Math" panose="02040503050406030204" pitchFamily="18" charset="0"/>
                      </a:rPr>
                      <m:t>𝑟𝑜𝑜𝑡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𝑏</m:t>
                        </m:r>
                      </m:e>
                    </m:d>
                    <m:r>
                      <a:rPr lang="en-US" i="1" dirty="0" smtClean="0">
                        <a:latin typeface="Cambria Math" panose="02040503050406030204" pitchFamily="18" charset="0"/>
                      </a:rPr>
                      <m:t>= </m:t>
                    </m:r>
                    <m:r>
                      <a:rPr lang="en-US" i="1" dirty="0" smtClean="0">
                        <a:latin typeface="Cambria Math" panose="02040503050406030204" pitchFamily="18" charset="0"/>
                      </a:rPr>
                      <m:t>𝑐</m:t>
                    </m:r>
                  </m:oMath>
                </a14:m>
                <a:endParaRPr lang="en-US" dirty="0"/>
              </a:p>
              <a:p>
                <a:pPr marL="0" indent="0">
                  <a:buNone/>
                </a:pPr>
                <a:r>
                  <a:rPr lang="en-US" dirty="0"/>
                  <a:t>Match </a:t>
                </a:r>
                <a14:m>
                  <m:oMath xmlns:m="http://schemas.openxmlformats.org/officeDocument/2006/math">
                    <m:r>
                      <a:rPr lang="en-US" i="1" dirty="0" smtClean="0">
                        <a:latin typeface="Cambria Math" panose="02040503050406030204" pitchFamily="18" charset="0"/>
                      </a:rPr>
                      <m:t>𝑥</m:t>
                    </m:r>
                    <m:r>
                      <a:rPr lang="en-US" b="0" i="1" smtClean="0">
                        <a:latin typeface="Cambria Math" panose="02040503050406030204" pitchFamily="18" charset="0"/>
                      </a:rPr>
                      <m:t> </m:t>
                    </m:r>
                  </m:oMath>
                </a14:m>
                <a:r>
                  <a:rPr lang="en-US" dirty="0"/>
                  <a:t>			</a:t>
                </a:r>
                <a14:m>
                  <m:oMath xmlns:m="http://schemas.openxmlformats.org/officeDocument/2006/math">
                    <m:r>
                      <a:rPr lang="en-US" b="0" i="1" dirty="0" smtClean="0">
                        <a:latin typeface="Cambria Math" panose="02040503050406030204" pitchFamily="18" charset="0"/>
                      </a:rPr>
                      <m:t>𝑥</m:t>
                    </m:r>
                    <m:r>
                      <a:rPr lang="en-US" b="0" i="1" dirty="0" smtClean="0">
                        <a:latin typeface="Cambria Math" panose="02040503050406030204" pitchFamily="18" charset="0"/>
                      </a:rPr>
                      <m:t>↦</m:t>
                    </m:r>
                    <m:r>
                      <a:rPr lang="en-US" b="0" i="1" dirty="0" smtClean="0">
                        <a:latin typeface="Cambria Math" panose="02040503050406030204" pitchFamily="18" charset="0"/>
                      </a:rPr>
                      <m:t>𝑏</m:t>
                    </m:r>
                  </m:oMath>
                </a14:m>
                <a:endParaRPr lang="en-US" dirty="0"/>
              </a:p>
              <a:p>
                <a:pPr marL="0" indent="0">
                  <a:buNone/>
                </a:pPr>
                <a:endParaRPr lang="en-US" b="0" dirty="0"/>
              </a:p>
            </p:txBody>
          </p:sp>
        </mc:Choice>
        <mc:Fallback xmlns="">
          <p:sp>
            <p:nvSpPr>
              <p:cNvPr id="11" name="Content Placeholder 10">
                <a:extLst>
                  <a:ext uri="{FF2B5EF4-FFF2-40B4-BE49-F238E27FC236}">
                    <a16:creationId xmlns:a16="http://schemas.microsoft.com/office/drawing/2014/main" id="{5A45AA99-DF0F-856E-0B1F-2BFC0C73E69B}"/>
                  </a:ext>
                </a:extLst>
              </p:cNvPr>
              <p:cNvSpPr>
                <a:spLocks noGrp="1" noRot="1" noChangeAspect="1" noMove="1" noResize="1" noEditPoints="1" noAdjustHandles="1" noChangeArrowheads="1" noChangeShapeType="1" noTextEdit="1"/>
              </p:cNvSpPr>
              <p:nvPr>
                <p:ph sz="quarter" idx="4"/>
              </p:nvPr>
            </p:nvSpPr>
            <p:spPr>
              <a:xfrm>
                <a:off x="5952931" y="802433"/>
                <a:ext cx="6046235" cy="5387230"/>
              </a:xfrm>
              <a:blipFill>
                <a:blip r:embed="rId2"/>
                <a:stretch>
                  <a:fillRect l="-2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987385" y="1802691"/>
                <a:ext cx="4614197" cy="2490618"/>
              </a:xfrm>
              <a:prstGeom prst="rect">
                <a:avLst/>
              </a:prstGeom>
              <a:solidFill>
                <a:schemeClr val="bg1"/>
              </a:solidFill>
            </p:spPr>
            <p:txBody>
              <a:bodyPr wrap="square" lIns="0" tIns="0" rIns="0" bIns="0" rtlCol="0">
                <a:spAutoFit/>
              </a:bodyPr>
              <a:lstStyle/>
              <a:p>
                <a14:m>
                  <m:oMath xmlns:m="http://schemas.openxmlformats.org/officeDocument/2006/math">
                    <m:m>
                      <m:mPr>
                        <m:mcs>
                          <m:mc>
                            <m:mcPr>
                              <m:count m:val="2"/>
                              <m:mcJc m:val="center"/>
                            </m:mcPr>
                          </m:mc>
                        </m:mcs>
                        <m:ctrlPr>
                          <a:rPr lang="en-US" sz="2800" i="1" smtClean="0">
                            <a:latin typeface="Cambria Math" panose="02040503050406030204" pitchFamily="18" charset="0"/>
                          </a:rPr>
                        </m:ctrlPr>
                      </m:mPr>
                      <m:mr>
                        <m:e/>
                        <m:e>
                          <m:sSub>
                            <m:sSubPr>
                              <m:ctrlPr>
                                <a:rPr lang="en-US" sz="2800" i="1">
                                  <a:latin typeface="Cambria Math" panose="02040503050406030204" pitchFamily="18" charset="0"/>
                                </a:rPr>
                              </m:ctrlPr>
                            </m:sSubPr>
                            <m:e>
                              <m:r>
                                <a:rPr lang="en-US" sz="2800" i="1">
                                  <a:latin typeface="Cambria Math" panose="02040503050406030204" pitchFamily="18" charset="0"/>
                                </a:rPr>
                                <m:t>𝑝</m:t>
                              </m:r>
                            </m:e>
                            <m:sub>
                              <m:r>
                                <a:rPr lang="en-US" sz="2800" i="1">
                                  <a:latin typeface="Cambria Math" panose="02040503050406030204" pitchFamily="18" charset="0"/>
                                </a:rPr>
                                <m:t>(∀…</m:t>
                              </m:r>
                              <m:r>
                                <m:rPr>
                                  <m:nor/>
                                </m:rPr>
                                <a:rPr lang="en-US" sz="2800">
                                  <a:latin typeface="Cambria Math" panose="02040503050406030204" pitchFamily="18" charset="0"/>
                                </a:rPr>
                                <m:t>)</m:t>
                              </m:r>
                            </m:sub>
                          </m:sSub>
                        </m:e>
                      </m:mr>
                      <m:mr>
                        <m:e>
                          <m:r>
                            <a:rPr lang="en-US" sz="2800" i="1" dirty="0">
                              <a:latin typeface="Cambria Math" panose="02040503050406030204" pitchFamily="18" charset="0"/>
                            </a:rPr>
                            <m:t>∧</m:t>
                          </m:r>
                        </m:e>
                        <m:e>
                          <m:r>
                            <a:rPr lang="en-US" sz="2800" i="1">
                              <a:latin typeface="Cambria Math" panose="02040503050406030204" pitchFamily="18" charset="0"/>
                            </a:rPr>
                            <m:t> </m:t>
                          </m:r>
                          <m:r>
                            <a:rPr lang="en-US" sz="2800" i="1">
                              <a:latin typeface="Cambria Math" panose="02040503050406030204" pitchFamily="18" charset="0"/>
                            </a:rPr>
                            <m:t>𝑎</m:t>
                          </m:r>
                          <m:r>
                            <a:rPr lang="en-US" sz="2800" i="1">
                              <a:latin typeface="Cambria Math" panose="02040503050406030204" pitchFamily="18" charset="0"/>
                            </a:rPr>
                            <m:t>=</m:t>
                          </m:r>
                          <m:r>
                            <a:rPr lang="en-US" sz="2800" i="1">
                              <a:latin typeface="Cambria Math" panose="02040503050406030204" pitchFamily="18" charset="0"/>
                            </a:rPr>
                            <m:t>𝑔</m:t>
                          </m:r>
                          <m:d>
                            <m:dPr>
                              <m:ctrlPr>
                                <a:rPr lang="en-US" sz="2800" i="1">
                                  <a:latin typeface="Cambria Math" panose="02040503050406030204" pitchFamily="18" charset="0"/>
                                </a:rPr>
                              </m:ctrlPr>
                            </m:dPr>
                            <m:e>
                              <m:r>
                                <a:rPr lang="en-US" sz="2800" i="1">
                                  <a:latin typeface="Cambria Math" panose="02040503050406030204" pitchFamily="18" charset="0"/>
                                </a:rPr>
                                <m:t>𝑏</m:t>
                              </m:r>
                              <m:r>
                                <a:rPr lang="en-US" sz="2800" i="1">
                                  <a:latin typeface="Cambria Math" panose="02040503050406030204" pitchFamily="18" charset="0"/>
                                </a:rPr>
                                <m:t>,</m:t>
                              </m:r>
                              <m:r>
                                <a:rPr lang="en-US" sz="2800" i="1">
                                  <a:latin typeface="Cambria Math" panose="02040503050406030204" pitchFamily="18" charset="0"/>
                                </a:rPr>
                                <m:t>𝑏</m:t>
                              </m:r>
                            </m:e>
                          </m:d>
                        </m:e>
                      </m:mr>
                      <m:mr>
                        <m:e>
                          <m:r>
                            <a:rPr lang="en-US" sz="2800" i="1">
                              <a:latin typeface="Cambria Math" panose="02040503050406030204" pitchFamily="18" charset="0"/>
                            </a:rPr>
                            <m:t>∧</m:t>
                          </m:r>
                        </m:e>
                        <m:e>
                          <m:r>
                            <a:rPr lang="en-US" sz="2800" i="1">
                              <a:latin typeface="Cambria Math" panose="02040503050406030204" pitchFamily="18" charset="0"/>
                            </a:rPr>
                            <m:t>𝑏</m:t>
                          </m:r>
                          <m:r>
                            <a:rPr lang="en-US" sz="2800" i="1">
                              <a:latin typeface="Cambria Math" panose="02040503050406030204" pitchFamily="18" charset="0"/>
                            </a:rPr>
                            <m:t>=</m:t>
                          </m:r>
                          <m:r>
                            <a:rPr lang="en-US" sz="2800" i="1">
                              <a:latin typeface="Cambria Math" panose="02040503050406030204" pitchFamily="18" charset="0"/>
                            </a:rPr>
                            <m:t>𝑐</m:t>
                          </m:r>
                        </m:e>
                      </m:mr>
                      <m:mr>
                        <m:e>
                          <m:r>
                            <a:rPr lang="en-US" sz="2800" i="1">
                              <a:latin typeface="Cambria Math" panose="02040503050406030204" pitchFamily="18" charset="0"/>
                            </a:rPr>
                            <m:t>∧</m:t>
                          </m:r>
                        </m:e>
                        <m:e>
                          <m:r>
                            <a:rPr lang="en-US" sz="2800" i="1">
                              <a:latin typeface="Cambria Math" panose="02040503050406030204" pitchFamily="18" charset="0"/>
                            </a:rPr>
                            <m:t>𝑓</m:t>
                          </m:r>
                          <m:d>
                            <m:dPr>
                              <m:ctrlPr>
                                <a:rPr lang="en-US" sz="2800" i="1">
                                  <a:latin typeface="Cambria Math" panose="02040503050406030204" pitchFamily="18" charset="0"/>
                                </a:rPr>
                              </m:ctrlPr>
                            </m:dPr>
                            <m:e>
                              <m:r>
                                <a:rPr lang="en-US" sz="2800" i="1">
                                  <a:latin typeface="Cambria Math" panose="02040503050406030204" pitchFamily="18" charset="0"/>
                                </a:rPr>
                                <m:t>𝑎</m:t>
                              </m:r>
                            </m:e>
                          </m:d>
                          <m:r>
                            <a:rPr lang="en-US" sz="2800" i="1">
                              <a:latin typeface="Cambria Math" panose="02040503050406030204" pitchFamily="18" charset="0"/>
                            </a:rPr>
                            <m:t>≠</m:t>
                          </m:r>
                          <m:r>
                            <a:rPr lang="en-US" sz="2800" i="1">
                              <a:latin typeface="Cambria Math" panose="02040503050406030204" pitchFamily="18" charset="0"/>
                            </a:rPr>
                            <m:t>𝑐</m:t>
                          </m:r>
                        </m:e>
                      </m:mr>
                      <m:mr>
                        <m:e>
                          <m:r>
                            <a:rPr lang="en-US" sz="2800" i="1">
                              <a:latin typeface="Cambria Math" panose="02040503050406030204" pitchFamily="18" charset="0"/>
                            </a:rPr>
                            <m:t>∧</m:t>
                          </m:r>
                        </m:e>
                        <m:e>
                          <m:sSub>
                            <m:sSubPr>
                              <m:ctrlPr>
                                <a:rPr lang="en-US" sz="2800" i="1">
                                  <a:latin typeface="Cambria Math" panose="02040503050406030204" pitchFamily="18" charset="0"/>
                                </a:rPr>
                              </m:ctrlPr>
                            </m:sSubPr>
                            <m:e>
                              <m:r>
                                <a:rPr lang="en-US" sz="2800" i="1">
                                  <a:latin typeface="Cambria Math" panose="02040503050406030204" pitchFamily="18" charset="0"/>
                                </a:rPr>
                                <m:t>𝑝</m:t>
                              </m:r>
                            </m:e>
                            <m:sub>
                              <m:r>
                                <a:rPr lang="en-US" sz="2800" i="1">
                                  <a:latin typeface="Cambria Math" panose="02040503050406030204" pitchFamily="18" charset="0"/>
                                </a:rPr>
                                <m:t>(∀</m:t>
                              </m:r>
                              <m:r>
                                <a:rPr lang="en-US" sz="2800" i="1">
                                  <a:latin typeface="Cambria Math" panose="02040503050406030204" pitchFamily="18" charset="0"/>
                                </a:rPr>
                                <m:t>𝑥</m:t>
                              </m:r>
                              <m:r>
                                <m:rPr>
                                  <m:nor/>
                                </m:rPr>
                                <a:rPr lang="en-US" sz="2800">
                                  <a:latin typeface="Cambria Math" panose="02040503050406030204" pitchFamily="18" charset="0"/>
                                </a:rPr>
                                <m:t> ...)</m:t>
                              </m:r>
                            </m:sub>
                          </m:sSub>
                          <m:r>
                            <a:rPr lang="en-US" sz="2800" i="1">
                              <a:latin typeface="Cambria Math" panose="02040503050406030204" pitchFamily="18" charset="0"/>
                            </a:rPr>
                            <m:t>→</m:t>
                          </m:r>
                          <m:r>
                            <a:rPr lang="en-US" sz="2800" i="1">
                              <a:latin typeface="Cambria Math" panose="02040503050406030204" pitchFamily="18" charset="0"/>
                            </a:rPr>
                            <m:t>𝑓</m:t>
                          </m:r>
                          <m:d>
                            <m:dPr>
                              <m:ctrlPr>
                                <a:rPr lang="en-US" sz="2800" i="1">
                                  <a:latin typeface="Cambria Math" panose="02040503050406030204" pitchFamily="18" charset="0"/>
                                </a:rPr>
                              </m:ctrlPr>
                            </m:dPr>
                            <m:e>
                              <m:r>
                                <a:rPr lang="en-US" sz="2800" i="1">
                                  <a:latin typeface="Cambria Math" panose="02040503050406030204" pitchFamily="18" charset="0"/>
                                </a:rPr>
                                <m:t>𝑔</m:t>
                              </m:r>
                              <m:d>
                                <m:dPr>
                                  <m:ctrlPr>
                                    <a:rPr lang="en-US" sz="2800" i="1">
                                      <a:latin typeface="Cambria Math" panose="02040503050406030204" pitchFamily="18" charset="0"/>
                                    </a:rPr>
                                  </m:ctrlPr>
                                </m:dPr>
                                <m:e>
                                  <m:r>
                                    <a:rPr lang="en-US" sz="2800" b="0" i="1" smtClean="0">
                                      <a:latin typeface="Cambria Math" panose="02040503050406030204" pitchFamily="18" charset="0"/>
                                    </a:rPr>
                                    <m:t>𝑐</m:t>
                                  </m:r>
                                  <m:r>
                                    <a:rPr lang="en-US" sz="2800" i="1">
                                      <a:latin typeface="Cambria Math" panose="02040503050406030204" pitchFamily="18" charset="0"/>
                                    </a:rPr>
                                    <m:t>,</m:t>
                                  </m:r>
                                  <m:r>
                                    <a:rPr lang="en-US" sz="2800" i="1">
                                      <a:latin typeface="Cambria Math" panose="02040503050406030204" pitchFamily="18" charset="0"/>
                                    </a:rPr>
                                    <m:t>𝑏</m:t>
                                  </m:r>
                                </m:e>
                              </m:d>
                            </m:e>
                          </m:d>
                          <m:r>
                            <a:rPr lang="en-US" sz="2800" i="1">
                              <a:latin typeface="Cambria Math" panose="02040503050406030204" pitchFamily="18" charset="0"/>
                            </a:rPr>
                            <m:t>=</m:t>
                          </m:r>
                          <m:r>
                            <a:rPr lang="en-US" sz="2800" i="1">
                              <a:latin typeface="Cambria Math" panose="02040503050406030204" pitchFamily="18" charset="0"/>
                            </a:rPr>
                            <m:t>𝑏</m:t>
                          </m:r>
                        </m:e>
                      </m:mr>
                    </m:m>
                  </m:oMath>
                </a14:m>
                <a:r>
                  <a:rPr lang="en-US" sz="2800" dirty="0"/>
                  <a:t>                       </a:t>
                </a:r>
              </a:p>
            </p:txBody>
          </p:sp>
        </mc:Choice>
        <mc:Fallback xmlns="">
          <p:sp>
            <p:nvSpPr>
              <p:cNvPr id="10" name="TextBox 9"/>
              <p:cNvSpPr txBox="1">
                <a:spLocks noRot="1" noChangeAspect="1" noMove="1" noResize="1" noEditPoints="1" noAdjustHandles="1" noChangeArrowheads="1" noChangeShapeType="1" noTextEdit="1"/>
              </p:cNvSpPr>
              <p:nvPr/>
            </p:nvSpPr>
            <p:spPr>
              <a:xfrm>
                <a:off x="987385" y="1802691"/>
                <a:ext cx="4614197" cy="249061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D0A3DB0F-AF79-78E0-0956-3C23F40D5A98}"/>
                  </a:ext>
                </a:extLst>
              </p:cNvPr>
              <p:cNvSpPr/>
              <p:nvPr/>
            </p:nvSpPr>
            <p:spPr>
              <a:xfrm>
                <a:off x="9930703" y="3030381"/>
                <a:ext cx="457200" cy="417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𝑎</m:t>
                      </m:r>
                    </m:oMath>
                  </m:oMathPara>
                </a14:m>
                <a:endParaRPr lang="en-US" dirty="0"/>
              </a:p>
            </p:txBody>
          </p:sp>
        </mc:Choice>
        <mc:Fallback xmlns="">
          <p:sp>
            <p:nvSpPr>
              <p:cNvPr id="12" name="Oval 11">
                <a:extLst>
                  <a:ext uri="{FF2B5EF4-FFF2-40B4-BE49-F238E27FC236}">
                    <a16:creationId xmlns:a16="http://schemas.microsoft.com/office/drawing/2014/main" id="{D0A3DB0F-AF79-78E0-0956-3C23F40D5A98}"/>
                  </a:ext>
                </a:extLst>
              </p:cNvPr>
              <p:cNvSpPr>
                <a:spLocks noRot="1" noChangeAspect="1" noMove="1" noResize="1" noEditPoints="1" noAdjustHandles="1" noChangeArrowheads="1" noChangeShapeType="1" noTextEdit="1"/>
              </p:cNvSpPr>
              <p:nvPr/>
            </p:nvSpPr>
            <p:spPr>
              <a:xfrm>
                <a:off x="9930703" y="3030381"/>
                <a:ext cx="457200" cy="417995"/>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43C0DD04-7E4A-AB3C-AB64-B09DD9E1BB38}"/>
                  </a:ext>
                </a:extLst>
              </p:cNvPr>
              <p:cNvSpPr/>
              <p:nvPr/>
            </p:nvSpPr>
            <p:spPr>
              <a:xfrm>
                <a:off x="9573207" y="1746093"/>
                <a:ext cx="1045029" cy="4745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err="1" smtClean="0">
                          <a:latin typeface="Cambria Math" panose="02040503050406030204" pitchFamily="18" charset="0"/>
                        </a:rPr>
                        <m:t>𝑏</m:t>
                      </m:r>
                      <m:r>
                        <a:rPr lang="en-US" i="1" dirty="0" err="1" smtClean="0">
                          <a:latin typeface="Cambria Math" panose="02040503050406030204" pitchFamily="18" charset="0"/>
                        </a:rPr>
                        <m:t>,</m:t>
                      </m:r>
                      <m:r>
                        <a:rPr lang="en-US" i="1" dirty="0" err="1" smtClean="0">
                          <a:latin typeface="Cambria Math" panose="02040503050406030204" pitchFamily="18" charset="0"/>
                        </a:rPr>
                        <m:t>𝑏</m:t>
                      </m:r>
                      <m:r>
                        <a:rPr lang="en-US" i="1" dirty="0" smtClean="0">
                          <a:latin typeface="Cambria Math" panose="02040503050406030204" pitchFamily="18" charset="0"/>
                        </a:rPr>
                        <m:t>)</m:t>
                      </m:r>
                    </m:oMath>
                  </m:oMathPara>
                </a14:m>
                <a:endParaRPr lang="en-US" dirty="0"/>
              </a:p>
            </p:txBody>
          </p:sp>
        </mc:Choice>
        <mc:Fallback xmlns="">
          <p:sp>
            <p:nvSpPr>
              <p:cNvPr id="13" name="Oval 12">
                <a:extLst>
                  <a:ext uri="{FF2B5EF4-FFF2-40B4-BE49-F238E27FC236}">
                    <a16:creationId xmlns:a16="http://schemas.microsoft.com/office/drawing/2014/main" id="{43C0DD04-7E4A-AB3C-AB64-B09DD9E1BB38}"/>
                  </a:ext>
                </a:extLst>
              </p:cNvPr>
              <p:cNvSpPr>
                <a:spLocks noRot="1" noChangeAspect="1" noMove="1" noResize="1" noEditPoints="1" noAdjustHandles="1" noChangeArrowheads="1" noChangeShapeType="1" noTextEdit="1"/>
              </p:cNvSpPr>
              <p:nvPr/>
            </p:nvSpPr>
            <p:spPr>
              <a:xfrm>
                <a:off x="9573207" y="1746093"/>
                <a:ext cx="1045029" cy="474593"/>
              </a:xfrm>
              <a:prstGeom prst="ellipse">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7E0D8D04-C84A-87EE-218F-E9FF3FD8061B}"/>
                  </a:ext>
                </a:extLst>
              </p:cNvPr>
              <p:cNvSpPr/>
              <p:nvPr/>
            </p:nvSpPr>
            <p:spPr>
              <a:xfrm>
                <a:off x="7148804" y="3011618"/>
                <a:ext cx="457200" cy="417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𝑏</m:t>
                      </m:r>
                    </m:oMath>
                  </m:oMathPara>
                </a14:m>
                <a:endParaRPr lang="en-US" dirty="0"/>
              </a:p>
            </p:txBody>
          </p:sp>
        </mc:Choice>
        <mc:Fallback xmlns="">
          <p:sp>
            <p:nvSpPr>
              <p:cNvPr id="15" name="Oval 14">
                <a:extLst>
                  <a:ext uri="{FF2B5EF4-FFF2-40B4-BE49-F238E27FC236}">
                    <a16:creationId xmlns:a16="http://schemas.microsoft.com/office/drawing/2014/main" id="{7E0D8D04-C84A-87EE-218F-E9FF3FD8061B}"/>
                  </a:ext>
                </a:extLst>
              </p:cNvPr>
              <p:cNvSpPr>
                <a:spLocks noRot="1" noChangeAspect="1" noMove="1" noResize="1" noEditPoints="1" noAdjustHandles="1" noChangeArrowheads="1" noChangeShapeType="1" noTextEdit="1"/>
              </p:cNvSpPr>
              <p:nvPr/>
            </p:nvSpPr>
            <p:spPr>
              <a:xfrm>
                <a:off x="7148804" y="3011618"/>
                <a:ext cx="457200" cy="417995"/>
              </a:xfrm>
              <a:prstGeom prst="ellipse">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2063721F-4D07-8C7B-4EA4-9919BF912EC9}"/>
                  </a:ext>
                </a:extLst>
              </p:cNvPr>
              <p:cNvSpPr/>
              <p:nvPr/>
            </p:nvSpPr>
            <p:spPr>
              <a:xfrm>
                <a:off x="7148804" y="1774391"/>
                <a:ext cx="457200" cy="417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𝑐</m:t>
                      </m:r>
                    </m:oMath>
                  </m:oMathPara>
                </a14:m>
                <a:endParaRPr lang="en-US" dirty="0"/>
              </a:p>
            </p:txBody>
          </p:sp>
        </mc:Choice>
        <mc:Fallback xmlns="">
          <p:sp>
            <p:nvSpPr>
              <p:cNvPr id="16" name="Oval 15">
                <a:extLst>
                  <a:ext uri="{FF2B5EF4-FFF2-40B4-BE49-F238E27FC236}">
                    <a16:creationId xmlns:a16="http://schemas.microsoft.com/office/drawing/2014/main" id="{2063721F-4D07-8C7B-4EA4-9919BF912EC9}"/>
                  </a:ext>
                </a:extLst>
              </p:cNvPr>
              <p:cNvSpPr>
                <a:spLocks noRot="1" noChangeAspect="1" noMove="1" noResize="1" noEditPoints="1" noAdjustHandles="1" noChangeArrowheads="1" noChangeShapeType="1" noTextEdit="1"/>
              </p:cNvSpPr>
              <p:nvPr/>
            </p:nvSpPr>
            <p:spPr>
              <a:xfrm>
                <a:off x="7148804" y="1774391"/>
                <a:ext cx="457200" cy="417995"/>
              </a:xfrm>
              <a:prstGeom prst="ellipse">
                <a:avLst/>
              </a:prstGeom>
              <a:blipFill>
                <a:blip r:embed="rId7"/>
                <a:stretch>
                  <a:fillRect/>
                </a:stretch>
              </a:blipFill>
            </p:spPr>
            <p:txBody>
              <a:bodyPr/>
              <a:lstStyle/>
              <a:p>
                <a:r>
                  <a:rPr lang="en-US">
                    <a:noFill/>
                  </a:rPr>
                  <a:t> </a:t>
                </a:r>
              </a:p>
            </p:txBody>
          </p:sp>
        </mc:Fallback>
      </mc:AlternateContent>
      <p:sp>
        <p:nvSpPr>
          <p:cNvPr id="17" name="Arrow: Curved Left 16">
            <a:extLst>
              <a:ext uri="{FF2B5EF4-FFF2-40B4-BE49-F238E27FC236}">
                <a16:creationId xmlns:a16="http://schemas.microsoft.com/office/drawing/2014/main" id="{15EA9C06-7595-A3DE-9A86-BF7E14ECB332}"/>
              </a:ext>
            </a:extLst>
          </p:cNvPr>
          <p:cNvSpPr/>
          <p:nvPr/>
        </p:nvSpPr>
        <p:spPr>
          <a:xfrm>
            <a:off x="7606004" y="1920965"/>
            <a:ext cx="330572" cy="1417458"/>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Arrow: Curved Left 17">
            <a:extLst>
              <a:ext uri="{FF2B5EF4-FFF2-40B4-BE49-F238E27FC236}">
                <a16:creationId xmlns:a16="http://schemas.microsoft.com/office/drawing/2014/main" id="{1148436F-DCAB-0738-3FE5-1C243B116166}"/>
              </a:ext>
            </a:extLst>
          </p:cNvPr>
          <p:cNvSpPr/>
          <p:nvPr/>
        </p:nvSpPr>
        <p:spPr>
          <a:xfrm rot="10800000">
            <a:off x="6814692" y="1920965"/>
            <a:ext cx="330572" cy="1417458"/>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Arrow: Curved Left 18">
            <a:extLst>
              <a:ext uri="{FF2B5EF4-FFF2-40B4-BE49-F238E27FC236}">
                <a16:creationId xmlns:a16="http://schemas.microsoft.com/office/drawing/2014/main" id="{A4901F7F-CAC8-913A-3055-DC8089833106}"/>
              </a:ext>
            </a:extLst>
          </p:cNvPr>
          <p:cNvSpPr/>
          <p:nvPr/>
        </p:nvSpPr>
        <p:spPr>
          <a:xfrm rot="772012">
            <a:off x="10485339" y="1949265"/>
            <a:ext cx="330572" cy="1417458"/>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Arrow: Curved Left 19">
            <a:extLst>
              <a:ext uri="{FF2B5EF4-FFF2-40B4-BE49-F238E27FC236}">
                <a16:creationId xmlns:a16="http://schemas.microsoft.com/office/drawing/2014/main" id="{6BA21FAC-4C87-FF29-6ED8-2AB06D613C7A}"/>
              </a:ext>
            </a:extLst>
          </p:cNvPr>
          <p:cNvSpPr/>
          <p:nvPr/>
        </p:nvSpPr>
        <p:spPr>
          <a:xfrm rot="9941069">
            <a:off x="9445114" y="1937236"/>
            <a:ext cx="330572" cy="1417458"/>
          </a:xfrm>
          <a:prstGeom prst="curved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Arrow: Up 21">
            <a:extLst>
              <a:ext uri="{FF2B5EF4-FFF2-40B4-BE49-F238E27FC236}">
                <a16:creationId xmlns:a16="http://schemas.microsoft.com/office/drawing/2014/main" id="{E7C80F0C-E4EF-2B13-41D9-3D024E46EBAB}"/>
              </a:ext>
            </a:extLst>
          </p:cNvPr>
          <p:cNvSpPr/>
          <p:nvPr/>
        </p:nvSpPr>
        <p:spPr>
          <a:xfrm>
            <a:off x="7325496" y="2201923"/>
            <a:ext cx="100275" cy="8096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538BA943-AD5C-BCE8-4778-14C4545AB91A}"/>
              </a:ext>
            </a:extLst>
          </p:cNvPr>
          <p:cNvSpPr/>
          <p:nvPr/>
        </p:nvSpPr>
        <p:spPr>
          <a:xfrm>
            <a:off x="10089953" y="2224846"/>
            <a:ext cx="100275" cy="8096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Oval 23">
                <a:extLst>
                  <a:ext uri="{FF2B5EF4-FFF2-40B4-BE49-F238E27FC236}">
                    <a16:creationId xmlns:a16="http://schemas.microsoft.com/office/drawing/2014/main" id="{F2F0C29F-0CC6-100C-06D9-6E9F6DE788E6}"/>
                  </a:ext>
                </a:extLst>
              </p:cNvPr>
              <p:cNvSpPr/>
              <p:nvPr/>
            </p:nvSpPr>
            <p:spPr>
              <a:xfrm>
                <a:off x="8752489" y="3893361"/>
                <a:ext cx="1045029" cy="4745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err="1" smtClean="0">
                          <a:latin typeface="Cambria Math" panose="02040503050406030204" pitchFamily="18" charset="0"/>
                        </a:rPr>
                        <m:t>𝑏</m:t>
                      </m:r>
                      <m:r>
                        <a:rPr lang="en-US" i="1" dirty="0" err="1" smtClean="0">
                          <a:latin typeface="Cambria Math" panose="02040503050406030204" pitchFamily="18" charset="0"/>
                        </a:rPr>
                        <m:t>,</m:t>
                      </m:r>
                      <m:r>
                        <a:rPr lang="en-US" i="1" dirty="0" err="1" smtClean="0">
                          <a:latin typeface="Cambria Math" panose="02040503050406030204" pitchFamily="18" charset="0"/>
                        </a:rPr>
                        <m:t>𝑏</m:t>
                      </m:r>
                      <m:r>
                        <a:rPr lang="en-US" i="1" dirty="0" smtClean="0">
                          <a:latin typeface="Cambria Math" panose="02040503050406030204" pitchFamily="18" charset="0"/>
                        </a:rPr>
                        <m:t>)</m:t>
                      </m:r>
                    </m:oMath>
                  </m:oMathPara>
                </a14:m>
                <a:endParaRPr lang="en-US" dirty="0"/>
              </a:p>
            </p:txBody>
          </p:sp>
        </mc:Choice>
        <mc:Fallback xmlns="">
          <p:sp>
            <p:nvSpPr>
              <p:cNvPr id="24" name="Oval 23">
                <a:extLst>
                  <a:ext uri="{FF2B5EF4-FFF2-40B4-BE49-F238E27FC236}">
                    <a16:creationId xmlns:a16="http://schemas.microsoft.com/office/drawing/2014/main" id="{F2F0C29F-0CC6-100C-06D9-6E9F6DE788E6}"/>
                  </a:ext>
                </a:extLst>
              </p:cNvPr>
              <p:cNvSpPr>
                <a:spLocks noRot="1" noChangeAspect="1" noMove="1" noResize="1" noEditPoints="1" noAdjustHandles="1" noChangeArrowheads="1" noChangeShapeType="1" noTextEdit="1"/>
              </p:cNvSpPr>
              <p:nvPr/>
            </p:nvSpPr>
            <p:spPr>
              <a:xfrm>
                <a:off x="8752489" y="3893361"/>
                <a:ext cx="1045029" cy="474593"/>
              </a:xfrm>
              <a:prstGeom prst="ellipse">
                <a:avLst/>
              </a:prstGeom>
              <a:blipFill>
                <a:blip r:embed="rId8"/>
                <a:stretch>
                  <a:fillRect/>
                </a:stretch>
              </a:blipFill>
            </p:spPr>
            <p:txBody>
              <a:bodyPr/>
              <a:lstStyle/>
              <a:p>
                <a:r>
                  <a:rPr lang="en-US">
                    <a:noFill/>
                  </a:rPr>
                  <a:t> </a:t>
                </a:r>
              </a:p>
            </p:txBody>
          </p:sp>
        </mc:Fallback>
      </mc:AlternateContent>
      <p:sp>
        <p:nvSpPr>
          <p:cNvPr id="25" name="Left Bracket 24">
            <a:extLst>
              <a:ext uri="{FF2B5EF4-FFF2-40B4-BE49-F238E27FC236}">
                <a16:creationId xmlns:a16="http://schemas.microsoft.com/office/drawing/2014/main" id="{AEBEB6E4-D98E-D449-D06F-0F78E000C57B}"/>
              </a:ext>
            </a:extLst>
          </p:cNvPr>
          <p:cNvSpPr/>
          <p:nvPr/>
        </p:nvSpPr>
        <p:spPr>
          <a:xfrm rot="16200000">
            <a:off x="7950284" y="3488289"/>
            <a:ext cx="248738" cy="185877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Oval 25">
                <a:extLst>
                  <a:ext uri="{FF2B5EF4-FFF2-40B4-BE49-F238E27FC236}">
                    <a16:creationId xmlns:a16="http://schemas.microsoft.com/office/drawing/2014/main" id="{4F5554EB-0DE9-BF7B-67C1-B70F62406328}"/>
                  </a:ext>
                </a:extLst>
              </p:cNvPr>
              <p:cNvSpPr/>
              <p:nvPr/>
            </p:nvSpPr>
            <p:spPr>
              <a:xfrm>
                <a:off x="8817803" y="4880368"/>
                <a:ext cx="457200" cy="417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𝑏</m:t>
                      </m:r>
                    </m:oMath>
                  </m:oMathPara>
                </a14:m>
                <a:endParaRPr lang="en-US" dirty="0"/>
              </a:p>
            </p:txBody>
          </p:sp>
        </mc:Choice>
        <mc:Fallback xmlns="">
          <p:sp>
            <p:nvSpPr>
              <p:cNvPr id="26" name="Oval 25">
                <a:extLst>
                  <a:ext uri="{FF2B5EF4-FFF2-40B4-BE49-F238E27FC236}">
                    <a16:creationId xmlns:a16="http://schemas.microsoft.com/office/drawing/2014/main" id="{4F5554EB-0DE9-BF7B-67C1-B70F62406328}"/>
                  </a:ext>
                </a:extLst>
              </p:cNvPr>
              <p:cNvSpPr>
                <a:spLocks noRot="1" noChangeAspect="1" noMove="1" noResize="1" noEditPoints="1" noAdjustHandles="1" noChangeArrowheads="1" noChangeShapeType="1" noTextEdit="1"/>
              </p:cNvSpPr>
              <p:nvPr/>
            </p:nvSpPr>
            <p:spPr>
              <a:xfrm>
                <a:off x="8817803" y="4880368"/>
                <a:ext cx="457200" cy="417995"/>
              </a:xfrm>
              <a:prstGeom prst="ellips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93257E71-86D3-5000-A5AC-A8C8E506635C}"/>
                  </a:ext>
                </a:extLst>
              </p:cNvPr>
              <p:cNvSpPr/>
              <p:nvPr/>
            </p:nvSpPr>
            <p:spPr>
              <a:xfrm>
                <a:off x="8817803" y="5392782"/>
                <a:ext cx="457200" cy="417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𝑏</m:t>
                      </m:r>
                    </m:oMath>
                  </m:oMathPara>
                </a14:m>
                <a:endParaRPr lang="en-US" dirty="0"/>
              </a:p>
            </p:txBody>
          </p:sp>
        </mc:Choice>
        <mc:Fallback xmlns="">
          <p:sp>
            <p:nvSpPr>
              <p:cNvPr id="27" name="Oval 26">
                <a:extLst>
                  <a:ext uri="{FF2B5EF4-FFF2-40B4-BE49-F238E27FC236}">
                    <a16:creationId xmlns:a16="http://schemas.microsoft.com/office/drawing/2014/main" id="{93257E71-86D3-5000-A5AC-A8C8E506635C}"/>
                  </a:ext>
                </a:extLst>
              </p:cNvPr>
              <p:cNvSpPr>
                <a:spLocks noRot="1" noChangeAspect="1" noMove="1" noResize="1" noEditPoints="1" noAdjustHandles="1" noChangeArrowheads="1" noChangeShapeType="1" noTextEdit="1"/>
              </p:cNvSpPr>
              <p:nvPr/>
            </p:nvSpPr>
            <p:spPr>
              <a:xfrm>
                <a:off x="8817803" y="5392782"/>
                <a:ext cx="457200" cy="417995"/>
              </a:xfrm>
              <a:prstGeom prst="ellipse">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0326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8" end="8"/>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9" end="9"/>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24" grpId="0" animBg="1"/>
      <p:bldP spid="25" grpId="0" animBg="1"/>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SLIDEINFO" val="{&quot;Guid&quot;:&quot;96a3c8fb-77fa-448e-8f70-9c3232dc5e29&quot;,&quot;TimeStamp&quot;:&quot;2018-02-19T00:31:49.621371-08:00&quot;}"/>
  <p:tag name="TIMING" val="|79.2"/>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96a3c8fb-77fa-448e-8f70-9c3232dc5e29&quot;,&quot;TimeStamp&quot;:&quot;2018-02-19T00:31:49.621371-08:00&quot;}"/>
</p:tagLst>
</file>

<file path=ppt/tags/tag3.xml><?xml version="1.0" encoding="utf-8"?>
<p:tagLst xmlns:a="http://schemas.openxmlformats.org/drawingml/2006/main" xmlns:r="http://schemas.openxmlformats.org/officeDocument/2006/relationships" xmlns:p="http://schemas.openxmlformats.org/presentationml/2006/main">
  <p:tag name="TIMING" val="|37.1|35.3|28.5|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7FD63E395080A43A32F443B5DB3CA82" ma:contentTypeVersion="15" ma:contentTypeDescription="Create a new document." ma:contentTypeScope="" ma:versionID="a3e21556ad7696f46e6aeed3e8446d09">
  <xsd:schema xmlns:xsd="http://www.w3.org/2001/XMLSchema" xmlns:xs="http://www.w3.org/2001/XMLSchema" xmlns:p="http://schemas.microsoft.com/office/2006/metadata/properties" xmlns:ns3="1eac365c-24b9-49f6-8b08-64a95c9e0c2d" xmlns:ns4="a2be3752-dc5b-4cdd-a620-72e6c83e257b" targetNamespace="http://schemas.microsoft.com/office/2006/metadata/properties" ma:root="true" ma:fieldsID="4546fefd2005ff12357c2bd0a43b79fc" ns3:_="" ns4:_="">
    <xsd:import namespace="1eac365c-24b9-49f6-8b08-64a95c9e0c2d"/>
    <xsd:import namespace="a2be3752-dc5b-4cdd-a620-72e6c83e257b"/>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AutoKeyPoints" minOccurs="0"/>
                <xsd:element ref="ns4:MediaServiceKeyPoints" minOccurs="0"/>
                <xsd:element ref="ns4:MediaServiceLocation"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ac365c-24b9-49f6-8b08-64a95c9e0c2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2be3752-dc5b-4cdd-a620-72e6c83e257b"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E21315-3456-4FBC-8807-B24E962756AF}">
  <ds:schemaRefs>
    <ds:schemaRef ds:uri="http://schemas.microsoft.com/sharepoint/v3/contenttype/forms"/>
  </ds:schemaRefs>
</ds:datastoreItem>
</file>

<file path=customXml/itemProps2.xml><?xml version="1.0" encoding="utf-8"?>
<ds:datastoreItem xmlns:ds="http://schemas.openxmlformats.org/officeDocument/2006/customXml" ds:itemID="{AF506A69-CB65-41D0-9E76-2210A713824C}">
  <ds:schemaRefs>
    <ds:schemaRef ds:uri="1eac365c-24b9-49f6-8b08-64a95c9e0c2d"/>
    <ds:schemaRef ds:uri="a2be3752-dc5b-4cdd-a620-72e6c83e25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DA4B80E-AB13-4EE9-A8E3-2ACC6F11AFAD}">
  <ds:schemaRefs>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 ds:uri="http://purl.org/dc/elements/1.1/"/>
    <ds:schemaRef ds:uri="a2be3752-dc5b-4cdd-a620-72e6c83e257b"/>
    <ds:schemaRef ds:uri="http://purl.org/dc/dcmitype/"/>
    <ds:schemaRef ds:uri="1eac365c-24b9-49f6-8b08-64a95c9e0c2d"/>
    <ds:schemaRef ds:uri="http://purl.org/dc/terms/"/>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5635</TotalTime>
  <Words>6757</Words>
  <Application>Microsoft Office PowerPoint</Application>
  <PresentationFormat>Widescreen</PresentationFormat>
  <Paragraphs>1380</Paragraphs>
  <Slides>131</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131</vt:i4>
      </vt:variant>
    </vt:vector>
  </HeadingPairs>
  <TitlesOfParts>
    <vt:vector size="142" baseType="lpstr">
      <vt:lpstr>STCaiyun</vt:lpstr>
      <vt:lpstr>Arial</vt:lpstr>
      <vt:lpstr>Calibri</vt:lpstr>
      <vt:lpstr>Calibri Light</vt:lpstr>
      <vt:lpstr>Cambria</vt:lpstr>
      <vt:lpstr>Cambria Math</vt:lpstr>
      <vt:lpstr>Consolas</vt:lpstr>
      <vt:lpstr>Segoe</vt:lpstr>
      <vt:lpstr>Segoe UI</vt:lpstr>
      <vt:lpstr>Segoe UI Semibold</vt:lpstr>
      <vt:lpstr>Office Theme</vt:lpstr>
      <vt:lpstr>Z3 Internals</vt:lpstr>
      <vt:lpstr>Tutorial road-map</vt:lpstr>
      <vt:lpstr>Material</vt:lpstr>
      <vt:lpstr>        on GitHub</vt:lpstr>
      <vt:lpstr>PowerPoint Presentation</vt:lpstr>
      <vt:lpstr>PowerPoint Presentation</vt:lpstr>
      <vt:lpstr>What to expect when expecting a z3 internals tutorial?</vt:lpstr>
      <vt:lpstr>What (some) users want to learn</vt:lpstr>
      <vt:lpstr>What a developer likes to talk about</vt:lpstr>
      <vt:lpstr>Tutorial setup </vt:lpstr>
      <vt:lpstr>Encodings, Pre-processing, Search </vt:lpstr>
      <vt:lpstr>Interfacing with Z3</vt:lpstr>
      <vt:lpstr>PowerPoint Presentation</vt:lpstr>
      <vt:lpstr>But, what about</vt:lpstr>
      <vt:lpstr>PowerPoint Presentation</vt:lpstr>
      <vt:lpstr>Verified systems at SOSP, OSDI</vt:lpstr>
      <vt:lpstr>Languages for verifying systems code</vt:lpstr>
      <vt:lpstr>Languages for verifying/safe systems code</vt:lpstr>
      <vt:lpstr>PowerPoint Presentation</vt:lpstr>
      <vt:lpstr>SMT and Proof Assistants</vt:lpstr>
      <vt:lpstr>Encoding – A case study</vt:lpstr>
      <vt:lpstr>PowerPoint Presentation</vt:lpstr>
      <vt:lpstr>PowerPoint Presentation</vt:lpstr>
      <vt:lpstr>Encoding – A humble path of discovery</vt:lpstr>
      <vt:lpstr>Retrieving Information</vt:lpstr>
      <vt:lpstr>Retrieving Information – for diagnostics</vt:lpstr>
      <vt:lpstr>Retrieving Information</vt:lpstr>
      <vt:lpstr>Retrieving Information</vt:lpstr>
      <vt:lpstr>Retrieving Information – what are the inferences? (preview of clause logs)</vt:lpstr>
      <vt:lpstr>Retrieving information –   “I program z3 and I have no life version”</vt:lpstr>
      <vt:lpstr>Retrieving information –   “I program z3 and I have no life version”</vt:lpstr>
      <vt:lpstr>Retrieving information</vt:lpstr>
      <vt:lpstr>Retrieving information - Why not E-matching?</vt:lpstr>
      <vt:lpstr>Retrieving information</vt:lpstr>
      <vt:lpstr>Retrieving information</vt:lpstr>
      <vt:lpstr>PowerPoint Presentation</vt:lpstr>
      <vt:lpstr>The magic didn’t happen</vt:lpstr>
      <vt:lpstr>Revising hypotheses</vt:lpstr>
      <vt:lpstr>A domain Insight</vt:lpstr>
      <vt:lpstr>Retrieving information </vt:lpstr>
      <vt:lpstr>Retrieving information – digging into tactics </vt:lpstr>
      <vt:lpstr>Retrieving information</vt:lpstr>
      <vt:lpstr>A custom MBQI with optimization</vt:lpstr>
      <vt:lpstr>Retrieving information - recap</vt:lpstr>
      <vt:lpstr>Encoding – generic rules</vt:lpstr>
      <vt:lpstr>Encoding – The power of SAT solvers (?)</vt:lpstr>
      <vt:lpstr>Encoding – CDCL(EUF) </vt:lpstr>
      <vt:lpstr>Controlling Search</vt:lpstr>
      <vt:lpstr>Tactics</vt:lpstr>
      <vt:lpstr>Tactics</vt:lpstr>
      <vt:lpstr>Tactics Online</vt:lpstr>
      <vt:lpstr>Tactics – Use case in Alive2</vt:lpstr>
      <vt:lpstr>Tactics – Use case Alive2</vt:lpstr>
      <vt:lpstr>Tactics –which tactics to use?</vt:lpstr>
      <vt:lpstr>Tactics – classification by truth-preservation</vt:lpstr>
      <vt:lpstr>Tactics – classification model preservation</vt:lpstr>
      <vt:lpstr>Solver Engines</vt:lpstr>
      <vt:lpstr>PowerPoint Presentation</vt:lpstr>
      <vt:lpstr>        overview</vt:lpstr>
      <vt:lpstr>CDCL(T)</vt:lpstr>
      <vt:lpstr>CDCL(T)</vt:lpstr>
      <vt:lpstr>CDCL(T) – Main State Variables</vt:lpstr>
      <vt:lpstr>CDCL(T) - Invariants </vt:lpstr>
      <vt:lpstr>CDCL(T) – Dual Model/Proof search </vt:lpstr>
      <vt:lpstr>Dichotomy – Proofs and Models</vt:lpstr>
      <vt:lpstr>CDCL(T) as inference rules</vt:lpstr>
      <vt:lpstr>CDCL(T) – SAT vs SMT</vt:lpstr>
      <vt:lpstr>CDCL – CaDiCaL loop</vt:lpstr>
      <vt:lpstr>CDCL(T) </vt:lpstr>
      <vt:lpstr>Solver Internals</vt:lpstr>
      <vt:lpstr>Terms and Formulas</vt:lpstr>
      <vt:lpstr>Assertion Internals</vt:lpstr>
      <vt:lpstr>From Assertions to Solver State</vt:lpstr>
      <vt:lpstr>Core ↔ Solver interface</vt:lpstr>
      <vt:lpstr>Custom Theories </vt:lpstr>
      <vt:lpstr>Model-based Theory Combination</vt:lpstr>
      <vt:lpstr>Relevancy Filtering</vt:lpstr>
      <vt:lpstr>Ackermann reductions</vt:lpstr>
      <vt:lpstr>Iterative Deepening</vt:lpstr>
      <vt:lpstr>Core Decision Procedures</vt:lpstr>
      <vt:lpstr>        overview</vt:lpstr>
      <vt:lpstr>CDCL(T) </vt:lpstr>
      <vt:lpstr>Custom Theories</vt:lpstr>
      <vt:lpstr>Classification</vt:lpstr>
      <vt:lpstr>Finite Domain Theories</vt:lpstr>
      <vt:lpstr>Finite Domains and CDCL(T)</vt:lpstr>
      <vt:lpstr>Finite Domains and CDCL(T)</vt:lpstr>
      <vt:lpstr>EUF</vt:lpstr>
      <vt:lpstr>PowerPoint Presentation</vt:lpstr>
      <vt:lpstr>EUF – data-structure</vt:lpstr>
      <vt:lpstr>EUF – union-find w. path compression, siblings</vt:lpstr>
      <vt:lpstr>EUF - internalize</vt:lpstr>
      <vt:lpstr>EUF - merge</vt:lpstr>
      <vt:lpstr>EUF - Justifications</vt:lpstr>
      <vt:lpstr>EUF - internals</vt:lpstr>
      <vt:lpstr>EUF – internals: equalities and values</vt:lpstr>
      <vt:lpstr>Quantifiers</vt:lpstr>
      <vt:lpstr>E-Matching</vt:lpstr>
      <vt:lpstr>E-Matching</vt:lpstr>
      <vt:lpstr>E-Matching</vt:lpstr>
      <vt:lpstr>E-Matching</vt:lpstr>
      <vt:lpstr>E-Matching</vt:lpstr>
      <vt:lpstr>E-Matching using code-trees</vt:lpstr>
      <vt:lpstr>E-Matching priorities</vt:lpstr>
      <vt:lpstr>MBQI: Model based Quantifier Instantiation</vt:lpstr>
      <vt:lpstr>MBQI – outline of approach</vt:lpstr>
      <vt:lpstr>Quantifier Elimination / Satisfiability</vt:lpstr>
      <vt:lpstr>QSAT</vt:lpstr>
      <vt:lpstr>MBP </vt:lpstr>
      <vt:lpstr>MBP – model-based projection  </vt:lpstr>
      <vt:lpstr>MBP – theories </vt:lpstr>
      <vt:lpstr>PowerPoint Presentation</vt:lpstr>
      <vt:lpstr>Theory Solvers</vt:lpstr>
      <vt:lpstr>Arithmetic</vt:lpstr>
      <vt:lpstr>Arithmetic – Linear Programming</vt:lpstr>
      <vt:lpstr>Propagating Equalities</vt:lpstr>
      <vt:lpstr>Propagating Equalities</vt:lpstr>
      <vt:lpstr>Propagating Equalities - efficiently</vt:lpstr>
      <vt:lpstr>Arithmetic – Integers</vt:lpstr>
      <vt:lpstr>Arithmetic – Integers</vt:lpstr>
      <vt:lpstr>Arithmetic – Non-linear</vt:lpstr>
      <vt:lpstr>Arithmetic – Non-linear</vt:lpstr>
      <vt:lpstr>Arrays</vt:lpstr>
      <vt:lpstr>Arrays</vt:lpstr>
      <vt:lpstr>A Solver for Unicode Characters</vt:lpstr>
      <vt:lpstr>A Solver for ⟨U, ≤,=:U×U→Bool⟩   |U|=196608</vt:lpstr>
      <vt:lpstr>A Solver for ⟨U, ≤,=:U×U→Bool⟩   |U|=196608</vt:lpstr>
      <vt:lpstr>A Solver for ⟨U, ≤,=:U×U→Bool⟩   |U|=196608</vt:lpstr>
      <vt:lpstr>A Solver for ⟨U, ≤,=:U×U→Bool⟩   |U|=196608</vt:lpstr>
      <vt:lpstr>Custom Theories</vt:lpstr>
      <vt:lpstr>Tutorial road-map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SpecOps</dc:title>
  <dc:creator>Karthick Jayaraman</dc:creator>
  <cp:lastModifiedBy>Nikolaj Bjorner</cp:lastModifiedBy>
  <cp:revision>315</cp:revision>
  <dcterms:created xsi:type="dcterms:W3CDTF">2020-08-26T00:59:18Z</dcterms:created>
  <dcterms:modified xsi:type="dcterms:W3CDTF">2023-01-23T22:47:36Z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2021-12-20T16:45:51Z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6a44a037-1353-4987-bf1d-4f938ad611ea</vt:lpwstr>
  </property>
  <property fmtid="{D5CDD505-2E9C-101B-9397-08002B2CF9AE}" pid="8" name="MSIP_Label_f42aa342-8706-4288-bd11-ebb85995028c_ContentBits">
    <vt:lpwstr>0</vt:lpwstr>
  </property>
</Properties>
</file>